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61" r:id="rId3"/>
    <p:sldId id="401" r:id="rId4"/>
    <p:sldId id="402" r:id="rId5"/>
    <p:sldId id="403" r:id="rId6"/>
    <p:sldId id="346" r:id="rId7"/>
    <p:sldId id="347" r:id="rId8"/>
    <p:sldId id="348" r:id="rId9"/>
    <p:sldId id="350" r:id="rId10"/>
    <p:sldId id="351" r:id="rId11"/>
    <p:sldId id="373" r:id="rId12"/>
    <p:sldId id="352" r:id="rId13"/>
    <p:sldId id="349" r:id="rId14"/>
    <p:sldId id="353" r:id="rId15"/>
    <p:sldId id="354" r:id="rId16"/>
    <p:sldId id="355" r:id="rId17"/>
    <p:sldId id="356" r:id="rId18"/>
    <p:sldId id="357" r:id="rId19"/>
    <p:sldId id="358" r:id="rId20"/>
    <p:sldId id="359" r:id="rId21"/>
    <p:sldId id="360" r:id="rId22"/>
    <p:sldId id="374" r:id="rId23"/>
    <p:sldId id="375" r:id="rId24"/>
    <p:sldId id="376" r:id="rId25"/>
    <p:sldId id="377" r:id="rId26"/>
    <p:sldId id="378" r:id="rId27"/>
    <p:sldId id="380" r:id="rId28"/>
    <p:sldId id="396" r:id="rId29"/>
    <p:sldId id="397" r:id="rId30"/>
    <p:sldId id="382" r:id="rId31"/>
    <p:sldId id="383" r:id="rId32"/>
    <p:sldId id="384" r:id="rId33"/>
    <p:sldId id="398" r:id="rId34"/>
    <p:sldId id="390" r:id="rId35"/>
    <p:sldId id="388" r:id="rId36"/>
    <p:sldId id="392" r:id="rId37"/>
    <p:sldId id="393" r:id="rId38"/>
    <p:sldId id="394" r:id="rId39"/>
    <p:sldId id="395" r:id="rId40"/>
    <p:sldId id="379" r:id="rId41"/>
    <p:sldId id="399" r:id="rId42"/>
    <p:sldId id="400" r:id="rId43"/>
    <p:sldId id="279" r:id="rId44"/>
    <p:sldId id="343" r:id="rId45"/>
    <p:sldId id="280" r:id="rId46"/>
    <p:sldId id="282" r:id="rId47"/>
    <p:sldId id="283" r:id="rId48"/>
    <p:sldId id="284" r:id="rId49"/>
    <p:sldId id="285" r:id="rId50"/>
    <p:sldId id="286" r:id="rId51"/>
    <p:sldId id="287" r:id="rId52"/>
    <p:sldId id="28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03" autoAdjust="0"/>
    <p:restoredTop sz="95142" autoAdjust="0"/>
  </p:normalViewPr>
  <p:slideViewPr>
    <p:cSldViewPr snapToGrid="0">
      <p:cViewPr varScale="1">
        <p:scale>
          <a:sx n="88" d="100"/>
          <a:sy n="88" d="100"/>
        </p:scale>
        <p:origin x="72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19:21.560"/>
    </inkml:context>
    <inkml:brush xml:id="br0">
      <inkml:brushProperty name="width" value="0.05" units="cm"/>
      <inkml:brushProperty name="height" value="0.05" units="cm"/>
      <inkml:brushProperty name="color" value="#F6630D"/>
    </inkml:brush>
  </inkml:definitions>
  <inkml:trace contextRef="#ctx0" brushRef="#br0">70 423 4264,'-20'-13'545,"16"5"-275,-3-5 100,2 8-223,1 1 148,0 0-1,0 0 1,1-1-1,-1 1 1,-3-8-1,7 12-286,0-1-3,0 1 1,-1 0-1,1 0 1,0 0-1,0-1 0,0 1 1,0 0-1,0 0 1,0 0-1,0 0 1,0-1-1,0 1 1,0 0-1,-1 0 0,1 0 1,0 0-1,0 0 1,0-1-1,0 1 1,0 0-1,-1 0 0,1 0 1,0 0-1,0 0 1,0 0-1,0 0 1,-1 0-1,1 0 1,0-1-1,0 1 0,0 0 1,-1 0-1,1 0 1,0 0-1,0 0 1,0 0-1,-1 0 0,1 0 1,0 0-1,0 1 1,-2-1-42,2 9 188,1-7-127,-1 0-1,1-1 1,-1 1 0,1 0-1,0 0 1,0 0 0,0 0-1,0-1 1,0 1 0,0 0-1,1-1 1,-1 1-1,0-1 1,1 1 0,2 1-1,5 7 77,25 35 179,82 109 344,-116-153-621,8 10 65,1-1 1,0 0 0,0 0 0,1-1 0,13 10 0,-22-18-46,0 1 0,1-1-1,-1 0 1,1 0 0,0 0 0,-1 0 0,1 0 0,0 0 0,0-1 0,-1 1-1,1 0 1,0-1 0,0 0 0,0 1 0,0-1 0,0 0 0,0 0-1,-1 0 1,1 0 0,0 0 0,0 0 0,0-1 0,3 0 0,2-2 21,0-1 0,-1 1 0,1-1 0,-1 0 0,0-1 0,0 0 0,-1 1 0,8-10 0,42-52-12,23-48-28,23-55 26,-49 77-158,31-50-1941,-78 134 1269,1 1-1,0-1 1,9-9 0,-14 17 678,-1-1-1,0 1 1,1-1 0,-1 1 0,0 0-1,1-1 1,-1 1 0,1 0 0,-1-1-1,0 1 1,1 0 0,-1 0 0,1-1 0,-1 1-1,1 0 1,-1 0 0,1 0 0,-1 0-1,1 0 1,-1 0 0,1 0 0,0 0-1,0 0 1,9 0-1662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1:16.271"/>
    </inkml:context>
    <inkml:brush xml:id="br0">
      <inkml:brushProperty name="width" value="0.05" units="cm"/>
      <inkml:brushProperty name="height" value="0.05" units="cm"/>
      <inkml:brushProperty name="color" value="#F6630D"/>
    </inkml:brush>
  </inkml:definitions>
  <inkml:trace contextRef="#ctx0" brushRef="#br0">332 137 8509,'-101'0'42,"89"0"-22,1-1-1,-1 0 1,1 0-1,0-1 0,-19-7 1,11 4 174,-21-4 1,-2 6 862,32 1-696,6 1-10,-1 0-1,0 0 0,1 0 1,-10 0-1,117 2-203,172-4 530,-150-8-665,-64 4 0,161-11 34,95-3-25,142-1-42,-189 10 47,-35 7-14,-85 5-610,-70 0-673,-28 0-4590,-52 9 2012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30.309"/>
    </inkml:context>
    <inkml:brush xml:id="br0">
      <inkml:brushProperty name="width" value="0.05" units="cm"/>
      <inkml:brushProperty name="height" value="0.05" units="cm"/>
      <inkml:brushProperty name="color" value="#E71224"/>
    </inkml:brush>
  </inkml:definitions>
  <inkml:trace contextRef="#ctx0" brushRef="#br0">45 111 12753,'-13'0'120,"0"0"144,5-12 408,-3 12-500,11-12-152,0 2-96,0 2-108,0 2-192,41-11-1224,-16 9 444,7-3-244,6 2-448,5-1-625,1 2 309</inkml:trace>
  <inkml:trace contextRef="#ctx0" brushRef="#br0" timeOffset="1">117 310 7441,'-21'24'-8,"8"-3"28,0-7 104,9 9 532,4-16 168,43-7-484,27-14-300,35-19-604,-36 12-404,12-2-1088,8-4-97,9-2 157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30.742"/>
    </inkml:context>
    <inkml:brush xml:id="br0">
      <inkml:brushProperty name="width" value="0.05" units="cm"/>
      <inkml:brushProperty name="height" value="0.05" units="cm"/>
      <inkml:brushProperty name="color" value="#E71224"/>
    </inkml:brush>
  </inkml:definitions>
  <inkml:trace contextRef="#ctx0" brushRef="#br0">83 143 10981,'-27'0'124,"6"0"92,3 0-4,8 0-12,4 0-112,6-10-72,16 1 16,6-1-36,10 2 24,6-3-40,57-10-508,-40 10-120,4-1-328,0 0-256,-1 3-636,-3-1-413,35-10-1239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31.153"/>
    </inkml:context>
    <inkml:brush xml:id="br0">
      <inkml:brushProperty name="width" value="0.05" units="cm"/>
      <inkml:brushProperty name="height" value="0.05" units="cm"/>
      <inkml:brushProperty name="color" value="#E71224"/>
    </inkml:brush>
  </inkml:definitions>
  <inkml:trace contextRef="#ctx0" brushRef="#br0">174 1 8649,'-73'41'-54,"71"-40"75,-12 8-60,14-8 98,0-1 0,-1 1 0,1 0 0,0 0 0,-1-1 0,1 1 1,0 0-1,0-1 0,0 1 0,0 0 0,0 0 0,0-1 0,0 1 0,0 1 1,6 0 421,1-1-338,76 14 295,-71-13-431,0 2 0,0 0 0,0 0-1,20 11 1,-30-14 18,0 0-1,0 0 1,-1 0 0,1 0-1,-1 1 1,1-1-1,-1 1 1,1-1-1,-1 1 1,0-1 0,0 1-1,0 0 1,0-1-1,0 1 1,1 2 0,-1 0 76,0 0 1,-1 0-1,1 0 1,-1 0-1,0 7 1,-1-2 35,1-6-99,0-1-1,0 1 1,0-1-1,-1 1 1,1-1-1,-1 1 1,1-1-1,-1 0 1,-2 5-1,-8 13 219,-23 31 0,-24 26 179,44-59-356,0 0-3,-37 50 106,39-51-168,-1 1 2,1 0 1,-18 38-1,29-54-12,-3 6 41,0 1-1,1-1 1,0 1-1,1-1 1,-1 1-1,2 0 0,-2 12 1,-1 53 403,4-69-428,-1 0-1,2 1 1,-1-1 0,0 0-1,1 1 1,0-1 0,0 0-1,3 6 1,-1-6-12,0 1-1,1 0 1,-1-1-1,10 10 1,-8-9 12,2 3 0,0-1 0,0-1 1,1 1-1,0-1 1,0-1-1,17 11 0,-14-11-187,0 0-1,1-1 1,-1 0-1,1-1 1,0-1-1,1 1 1,-1-2-1,0 0 1,1 0-1,-1-1 1,19-1-1,-22 0-53,6 0-349,0 0 0,0-1 0,1-1 1,-1 0-1,0-1 0,24-7 0,70-36-3974,-54 17 2489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31.661"/>
    </inkml:context>
    <inkml:brush xml:id="br0">
      <inkml:brushProperty name="width" value="0.05" units="cm"/>
      <inkml:brushProperty name="height" value="0.05" units="cm"/>
      <inkml:brushProperty name="color" value="#E71224"/>
    </inkml:brush>
  </inkml:definitions>
  <inkml:trace contextRef="#ctx0" brushRef="#br0">147 83 10421,'0'0'3,"0"-6"436,0 1 0,0-1-1,-1 1 1,-1-8-1,1 11-260,1 0 0,-1 1 0,0-1 0,0 0 0,0 0 1,0 1-1,0-1 0,0 1 0,0-1 0,-1 1 0,1-1 0,0 1 0,-1 0 0,0 0 0,-1-1 0,2 1-124,1 1 0,-1-1 1,0 0-1,1 1 0,-1-1 0,0 0 0,1 0 0,-1 1 0,1-1 1,-1 0-1,1 0 0,0 0 0,-1 1 0,1-3 0,-5-5 402,5 8-458,0 0 0,0 0 0,0 0 0,0-1 0,-1 1 0,1 0-1,0 0 1,0 0 0,0 0 0,0 0 0,0 0 0,0 0 0,-1 0 0,1 0 0,0 0-1,0-1 1,0 1 0,0 0 0,-1 0 0,1 0 0,0 0 0,0 0 0,0 0-1,0 0 1,0 0 0,-1 0 0,1 0 0,0 0 0,0 0 0,0 0 0,0 1 0,-1-1-1,1 0 1,0 0 0,0 0 0,0 0 0,0 0 0,0 0 0,-1 0 0,1 0 0,0 0-1,0 0 1,0 1 0,0-1 0,0 0 0,0 0 0,0 0 0,0 0 0,0 0 0,-1 1-1,1-1 1,0 0 0,0 0 0,0 0 0,0 1 0,-2 9-12,2-9 17,-1 116 100,2-62-61,-1-32-14,-2 60 114,-3-33 49,-11 51 0,-30 123 457,43-206-611,-15 95 151,15-92-129,-5 49 801,8-66-609,0 1 0,0-1-1,0 0 1,1 1 0,-1-1 0,1 1 0,0-1 0,0 0 0,1 1 0,-1-1 0,5 7 0,-5-9-175,0-1 0,1 0 0,-1 1 0,0-1 0,1 0 0,-1 0 0,0 0 0,1 0 0,0 0 1,-1-1-1,1 1 0,-1 0 0,1-1 0,0 1 0,3 0 0,1 0 19,1-1-1,12 0 1,-12 0-56,10 1 4,-6-1-35,0 0 1,0 0-1,0-1 0,15-4 1,125-40 45,134-65-1292,-101 23-9675,-181 86 10569,11-5-3157,-5 5-2335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33.318"/>
    </inkml:context>
    <inkml:brush xml:id="br0">
      <inkml:brushProperty name="width" value="0.05" units="cm"/>
      <inkml:brushProperty name="height" value="0.05" units="cm"/>
      <inkml:brushProperty name="color" value="#E71224"/>
    </inkml:brush>
  </inkml:definitions>
  <inkml:trace contextRef="#ctx0" brushRef="#br0">46 401 6161,'-19'-34'1190,"18"32"-1093,0 1 0,0-1 1,0 1-1,0-1 0,0 1 1,-1-1-1,1 1 1,-3-2-1,-3-4 442,2 5 29,3-1-174,8 2-257,13 2-65,0-2-1,0 0 1,-1-2 0,21-4 0,60-22-57,68-21 14,-123 37-26,184-50 42,-63 24-13,-96 24-38,-23 6 118,62-21 0,-99 26-115,-9 4 3,0 0-1,0-1 1,0 1-1,0 0 1,0 0-1,0 0 1,0 0-1,0 0 1,0 0-1,0 0 1,0 0 0,0 0-1,0 0 1,0 0-1,0 0 1,0 0-1,0 0 1,0 0-1,0 0 1,0 0-1,0 0 1,0 0-1,0 0 1,0 0-1,0 0 1,0-1-1,0 1 1,0 0-1,0 0 1,0 0 0,0 0-1,0 0 1,0 0-1,0 0 1,0 0-1,0 0 1,0 0-1,0 0 1,0 0-1,0 0 1,0 0-1,0 0 1,0 0-1,0 0 1,0 0-1,0-1 1,0 1 0,0 0-1,0 0 1,0 0-1,0 0 1,0 0-1,0 0 1,0 0-1,0 0 1,-11-1-41,-10 0 8,8 1 24,-1 0-1,1 1 0,-13 2 0,-164 34 42,-90 15-72,30-4 21,157-30-9,69-14 32,13-3-62,1 1 0,-17 5 1,26-5 10,4-1 66,74 0 29,-32-2-38,-25 1-5,1 1 12,30-4 0,24-12 24,-18 3-14,140-29 20,91-25-39,-140 30-2,-61 11 118,-73 19-113,-13 6-12,-1-1 0,1 1 0,-1-1 1,0 1-1,1-1 0,-1 1 0,1-1 0,-1 1 1,0-1-1,1 1 0,-1-1 0,0 1 1,0-1-1,1 1 0,-1-1 0,0 0 1,0 1-1,0-1 0,0 1 0,0-1 0,0 0 1,0 0-1,0 1 1,0-1-1,0 1 1,-1-1-1,1 1 1,0-1-1,0 1 1,-1 0-1,1-1 1,0 1-1,-1 0 1,1-1-1,0 1 0,-1 0 1,1-1-1,-1 1 1,1 0-1,-1 0 1,1 0-1,0-1 1,-1 1-1,1 0 1,-2 0-1,-14-5-3,10 4 1,-15-4-602,0 1-1,0 0 1,-1 2-1,-41 0 1,60 2 355,0 0 9,1 0-1,0 0 1,0 0-1,-1 0 1,1 1-1,0-1 1,0 0-1,0 1 1,-1 0-1,1-1 1,0 1-1,0 0 1,0 0-1,0 0 0,-3 3 1,-7 6-1216,-1-1 311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33.855"/>
    </inkml:context>
    <inkml:brush xml:id="br0">
      <inkml:brushProperty name="width" value="0.05" units="cm"/>
      <inkml:brushProperty name="height" value="0.05" units="cm"/>
      <inkml:brushProperty name="color" value="#E71224"/>
    </inkml:brush>
  </inkml:definitions>
  <inkml:trace contextRef="#ctx0" brushRef="#br0">511 83 7069,'2'-2'133,"0"0"0,0 0 0,0 1 0,0-2 0,-1 1 0,1 0 0,0 0 0,-1 0 0,0-1 0,1 1 0,-1-1 0,0 1 0,0-1 0,0-3 0,1-1 779,-1-1-1,0 0 0,-1-13 1,-4 20-968,-1 1 14,2 0 26,0-1 0,0 1 0,-1 0 0,1 1 0,0-1 0,0 1-1,0-1 1,-4 2 0,1 1 6,1 0 1,-1 1-1,-7 6 0,-4 3-9,-57 38-44,-37 35-1,104-81 69,-65 53 19,-87 90-1,133-118 1070,29-28-761,9-2-262,19 2-87,62 19 111,-9 0-101,-31-9 34,129 25 92,-168-36 846,22 0-1,-25-2 376,-10 1-1321,-1 0 1,1-1-1,-1 1 0,0-1 0,1 1 1,-1-1-1,0 1 0,1-1 0,-1 1 0,0-1 1,0 1-1,0-1 0,1 1 0,-1-1 0,0 1 1,0-1-1,0 1 0,0-1 0,0 0 1,0 1-1,0-1 0,0 1 0,0-1 0,0-1 22,0-7-4,1-1-7,0 0-1,-1 0 1,0 0 0,-1 0 0,0 0 0,-1 1 0,0-1 0,-4-14 0,0 8-61,-14-40-1232,-39-76-1,55 126 577,3 4 194,0 0 0,0 1 0,0-1 1,0 0-1,0 0 0,1 0 0,-1 0 0,1 0 0,-1 0 0,0-4 0,11 2-5221,-7 4 5036,9 0-1089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40.191"/>
    </inkml:context>
    <inkml:brush xml:id="br0">
      <inkml:brushProperty name="width" value="0.05" units="cm"/>
      <inkml:brushProperty name="height" value="0.05" units="cm"/>
      <inkml:brushProperty name="color" value="#E71224"/>
    </inkml:brush>
  </inkml:definitions>
  <inkml:trace contextRef="#ctx0" brushRef="#br0">159 206 4808,'-1'0'12,"0"0"-1,0-1 0,0 1 0,0 0 1,0 0-1,1-1 0,-1 1 0,0 0 1,0-1-1,0 1 0,0-1 0,1 1 1,-1-1-1,0 0 0,0 1 0,1-1 1,-1 0-1,0 1 0,1-1 0,-1 0 1,1 0-1,-1-1 0,-9-9 358,-12-8 1012,-2 1-1,0 1 1,-28-14 0,44 28-1042,8 3-331,0 0 0,0 0 0,0 0-1,0 0 1,0 0 0,0 0 0,0 0-1,0 0 1,0 0 0,0 0 0,0 0-1,0 1 1,0-1 0,0 0 0,0 0-1,0 0 1,0 0 0,0 0-1,0 0 1,0 0 0,0 0 0,0 0-1,0 0 1,0 0 0,0 0 0,0 0-1,0 0 1,0 0 0,0 1 0,0-1-1,0 0 1,0 0 0,0 0 0,0 0-1,0 0 1,9 6-20,1 0 1,0-1-1,0 0 1,19 6-1,0-3 132,0-2-1,33 3 1,177 7 220,-117-15-287,-54-1-25,1 0-5,166-2 14,-183 0-27,301-20 21,33-10-47,-322 27 23,424-32 52,-166 17-28,57 2-214,-305 17 1873,-71 1 62,-3-1-1751,0 1 0,-1 0 1,1 0-1,0 0 0,0 0 0,-1 0 0,1 0 0,0 0 1,0 0-1,-1 0 0,1 0 0,0 0 0,-1 0 0,1 0 1,0 1-1,0-1 0,-1 0 0,1 0 0,0 0 0,0 0 1,-1 0-1,1 0 0,0 1 0,0-1 0,0 0 0,-1 0 1,1 0-1,0 1 0,0-1 0,0 0 0,0 0 0,-1 1 0,1-1 1,0 0-1,0 0 0,0 1 0,0-1 0,0 0 0,0 0 1,0 1-1,0-1 0,0 0 0,0 1 0,0-1 0,0 0 1,0 1-1,0 0 214,-2-1-310,-27 0 163,27 0-84,0 0-218,-3 0 215,5 1 7,-1-1-1,1 0 0,-1 0 1,1 0-1,-1 0 0,1 0 0,-1 0 1,1 0-1,0 0 0,-1 0 0,1 0 1,-1 0-1,1 0 0,-1 0 0,1 0 1,-1 0-1,1 0 0,-1-1 1,1 1-1,-1 0 0,1 0 0,0 0 1,-1-1-1,1 1 0,-1 0 0,1-1 1,0 1-1,-1 0 0,1-1 1,0 1-1,0-1 0,-1 1 0,1 0 1,0-1-1,0 1 0,-1-1 0,1 1 1,0-1-1,0 1 0,0-1 1,0 1-1,0 0 0,0-1 0,0 1 1,0-1-1,0 1 0,0-1 0,0 0 1,0-25-26,0 26 42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51.454"/>
    </inkml:context>
    <inkml:brush xml:id="br0">
      <inkml:brushProperty name="width" value="0.05" units="cm"/>
      <inkml:brushProperty name="height" value="0.05" units="cm"/>
      <inkml:brushProperty name="color" value="#E71224"/>
    </inkml:brush>
  </inkml:definitions>
  <inkml:trace contextRef="#ctx0" brushRef="#br0">126 675 16029,'-10'13'28,"0"-1"-1,0 0 0,-1 0 0,-1-1 0,0-1 0,-16 12 0,-4-3 442,74-49-293,-1-3-186,182-132-16,-50 40 62,50-34-56,-60 48 67,-53 40 7447,-111 71-7448,1 0-45,0 0-1,0 1 1,-1-1 0,1 0 0,0 0-1,-1 0 1,1 0 0,0 0 0,0 0 0,-1 1-1,1-1 1,0 0 0,0 0 0,0 0-1,-1 1 1,1-1 0,0 0 0,0 0-1,0 1 1,-1-1 0,1 0 0,0 1-1,0-1 1,0 0 0,0 0 0,0 1-1,0-1 1,0 0 0,0 1 0,0-1-1,0 0 1,0 0 0,0 1 0,0-1-1,0 1 1,-2 3 456,1 0-1612,0-7-367,1 0 1483,0 1 9,-9 2-1305,8 0 1071,0 0 264,1 0 1,0 0-1,-1 0 1,1 0-1,0 0 0,-1 0 1,1 0-1,0 0 1,-1 0-1,1 0 1,0 0-1,-1 0 0,1 0 1,0-1-1,0 1 1,-1 0-1,1 0 1,0 0-1,0-1 0,-1 1 1,1 0-1,0 0 1,0 0-1,-1-1 1,1 1-1,0 0 0,0 0 1,0-1-1,0 1 1,-1 0-1,1-1 1,0 1-1,0 0 0,0-1 1,0 1-1,0 0 1,0-1-1,0 1 0,0 0 1,0-1-1,0 1 1,0 0-1,0 0 1,0-1-1,0 1 0,0-1 1,0-1 208,0-15-123,0 15-89,0-1 0,0 1 1,0 0-1,-1 0 0,1 0 0,-1 0 1,0-1-1,0 1 0,1 0 1,-1 0-1,-3-3 0,-4-12 52,8 16-50,0 0-1,0 0 1,-1 1 0,1-1 0,-1 0 0,1 0 0,-1 0 0,1 1 0,-1-1 0,1 0 0,-1 1 0,1-1 0,-1 1 0,0-1 0,0 0 0,0 0 0,-6-5-110,6 5-324,-1 0-1,1 1 1,0-1 0,0 1 0,0-1-1,0 1 1,0-1 0,-1 1 0,1-1-1,0 1 1,0 0 0,-1 0 0,1 0-1,0 0 1,-2 0 0,-25 0-2240,18 1 1235,-38-1-3940,29 0 3383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25.806"/>
    </inkml:context>
    <inkml:brush xml:id="br0">
      <inkml:brushProperty name="width" value="0.05" units="cm"/>
      <inkml:brushProperty name="height" value="0.05" units="cm"/>
      <inkml:brushProperty name="color" value="#E71224"/>
    </inkml:brush>
  </inkml:definitions>
  <inkml:trace contextRef="#ctx0" brushRef="#br0">595 238 2940,'-17'0'3815,"17"0"-3653,-15 0 2341,-16 0-2087,27-3-382,4 3-33,0-1-1,0 1 1,0 0-1,0 0 1,-1-1-1,1 1 0,0 0 1,0 0-1,0 0 1,0 0-1,-1-1 1,1 1-1,0 0 0,0 0 1,0 0-1,-1 0 1,1 0-1,0 0 1,0-1-1,-1 1 0,1 0 1,-1 0-1,1 0 8,-1 0 0,1 0 0,-1 0 0,0-1-1,1 1 1,-1 0 0,1-1 0,-1 1 0,0 0 0,1-1 0,-1 1-1,1-1 1,-1 1 0,1 0 0,0-1 0,-2 0 0,2 0-10,0 0 1,-1 1-1,1-1 0,-1 1 1,1-1-1,-1 1 1,1-1-1,-1 1 1,0 0-1,1-1 0,-1 1 1,1 0-1,-1-1 1,0 1-1,1 0 1,-1 0-1,-1-1 1,-21 1 345,23 0-318,9-3-335,2-8 241,0 0 0,11-16 1,14-15-79,-17 23 72,-4 5 5,18-23 0,-47 46 41,-1 4-79,-95 79 52,105-89-150,4-2-704,2-1-126,10-1 915,-9 1 119,-1 0-1,0-1 0,1 1 0,-1 0 1,0-1-1,1 1 0,-1-1 0,0 1 1,1-1-1,-1 1 0,0-1 0,0 0 1,0 0-1,0 0 0,0 0 0,0 0 1,1-1-1,11-7 17,-7 5-13,0-1 0,0 1 0,-1-1 0,1 0 0,-1-1 0,6-7 0,-4 4-14,-6 9 9,-1 0 0,0 0 0,0 0 1,0 0-1,0 0 0,1-1 1,-1 1-1,0 0 0,0 0 0,0 0 1,0 0-1,0-1 0,0 1 0,0 0 1,1 0-1,-1 0 0,0-1 1,0 1-1,0 0 0,0 0 0,0-1 1,0 1-1,0 0 0,0 0 0,0 0 1,0-1-1,0 1 0,0 0 0,0 0 1,-1 0-1,1-1 0,0 1 1,-7-3-148,4 3 127,0 0-1,0 0 1,1 1-1,-1-1 1,0 0 0,-3 2-1,-4 2 15,0 1-1,0 0 1,0 1-1,-9 7 1,-42 34 93,47-35-79,-86 68-7,-41 32-10,105-84 39,-99 83-108,133-110 69,1 0 0,0 0 0,0 0 0,0 0 0,0 0 1,0 0-1,0 0 0,0 1 0,0-1 0,0 0 1,0 1-1,1-1 0,-1 0 0,0 3 0,1-3-21,4-1 52,-1 0-18,0 0 0,0-1 0,-1 1-1,1 0 1,0-1 0,-1 0 0,1 0-1,0 0 1,-1 0 0,1 0 0,-1 0-1,1-1 1,3-2 0,109-74-94,-17 3 21,32-37 196,-126 109-93,-3 3-24,0-1-1,-1 1 0,1-1 0,0 0 1,-1 1-1,1-1 0,-1 0 0,1 1 0,-1-1 1,1 0-1,-1 1 0,1-1 0,-1 0 0,0 0 1,1-1-1,-1 2 16,-2 0-15,-1-1-13,0 2 0,1-1 0,-1 0 0,0 1 0,0-1 1,0 1-1,1 0 0,-5 1 0,0 2 10,-1 1 0,-8 6-1,-100 79-61,113-88 31,2-2 19,0 1 0,0-1 0,0 1 0,0-1 1,1 1-1,-1-1 0,0 1 0,0-1 0,1 1 1,-1 0-1,1 0 0,-1-1 0,1 1 0,-1 0 1,1 0-1,-1-1 0,0 3 0,1-3 18,3 0 11,1 0-18,-1-1 1,1 1-1,0-1 1,0 0-1,0-1 0,-1 1 1,1-1-1,0 1 1,-1-1-1,5-3 1,36-28-2,-30 22-27,70-65-9,-64 56 60,-2 3 152,-1 0 0,27-37 0,-43 52-106,0 0 0,0 0 1,0 1-1,0-1 1,0 0-1,0 0 0,0-1 1,-1 1-1,1 0 1,-1 0-1,0 0 1,0 0-1,0 0 0,0-3 1,-1 4-42,0 0 1,0 0-1,0 1 1,-1-1 0,1 1-1,0-1 1,0 1-1,-1-1 1,1 1-1,0 0 1,-3-1 0,3 1 7,-3-1 11,0-1-32,-1 1-1,1 0 1,0 1-1,0-1 1,-5 1-1,5 0 22,4 0 0,0 0 0,-1 0 1,1 0-1,0 0 0,-1 0 1,1 1-1,0-1 0,0 0 1,-1 0-1,1 0 0,0 0 1,-1 0-1,1 0 0,0 0 1,0-1-1,-1 1 0,1 0 0,0 0 1,-1 0-1,1 0 0,0 0 1,0 0-1,-1 0 0,1-1 1,0 1-1,0 0 0,-1 0 1,1 0-1,0-1 0,0 1 1,0 0-1,-1 0 0,1-1 1,0 1-1,0 0 0,0 0 1,0-1-1,0 1 0,0 0 1,0 0-1,-1-1 0,1 1 1,0 0-1,0-1 0,0 1 1,0 0-1,0 0 0,0-1 1,0 1-1,0 0 0,1-1 1,-25 1 462,21 0-484,1 0-1,-1 0 0,0 0 1,0 0-1,1-1 0,-1 1 1,1-1-1,-1 0 0,-4-1 1,3-1-7,3 2-3,0 1 1,0-1-1,1 1 0,-1-1 1,0 1-1,0 0 1,0-1-1,0 1 1,0 0-1,0 0 1,1-1-1,-1 1 0,0 0 1,0 0-1,-1 0 1,0 0-1,1-1 0,0 1 0,0-1 1,0 0-1,0 0 0,0 1 1,0-1-1,0 0 0,0 0 0,1 0 1,-2-1-1,-5-5 47,5 5-45,0 1 0,-1-1 0,1 1-1,-1-1 1,1 1 0,-4-1-1,0-2 36,6 3-42,0 1-1,-1 0 1,1-1-1,-1 1 1,1 0-1,0-1 1,-1 1-1,1 0 1,-1 0-1,1-1 1,0 1-1,-1 0 1,1 0-1,-1 0 1,1 0 0,-1 0-1,1 0 1,-1 0-1,1-1 1,-1 1-1,1 0 1,-1 1-1,0-1 1,-11 0 10,10 0-26,2 0 13,1-1 0,-1 1 0,0 0-1,0 0 1,0 0 0,0-1-1,0 1 1,0 0 0,0 0 0,0 0-1,0-1 1,0 1 0,0 0 0,0 0-1,0 0 1,0 0 0,-1-1-1,1 1 1,0 0 0,0 0 0,0 0-1,0-1 1,0 1 0,0 0 0,0 0-1,0 0 1,-1 0 0,1-1-1,-5 0-8,5 1 8,-1 0 1,1 0-1,0 0 0,0 0 0,-1 0 0,1 0 0,0 0 1,-1 0-1,1 0 0,0 0 0,0 0 0,-1-1 0,1 1 1,0 0-1,0 0 0,-1 0 0,1 0 0,0 0 0,0-1 1,0 1-1,-1 0 0,1 0 0,0 0 0,0-1 0,0 1 1,0 0-1,0 0 0,-1-1 0,1 0-1,-1 1 1,0-1-1,1 1 1,-1-1-1,0 1 0,1-1 1,-1 1-1,0-1 1,0 1-1,0 0 0,1 0 1,-1-1-1,0 1 0,0 0 1,0 0-1,0 0 1,1 0-1,-1 0 0,0 0 1,-1 0-1,1 0-17,1 0 109,0-2-883,0-4 530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30.206"/>
    </inkml:context>
    <inkml:brush xml:id="br0">
      <inkml:brushProperty name="width" value="0.05" units="cm"/>
      <inkml:brushProperty name="height" value="0.05" units="cm"/>
      <inkml:brushProperty name="color" value="#E71224"/>
    </inkml:brush>
  </inkml:definitions>
  <inkml:trace contextRef="#ctx0" brushRef="#br0">28 36 3604,'0'0'22,"1"0"0,-1 0-1,0 0 1,0 0 0,1 0-1,-1 0 1,0 0 0,1 0 0,-1 0-1,0-1 1,0 1 0,1 0-1,-1 0 1,0 0 0,0 0-1,1-1 1,-1 1 0,0 0-1,0 0 1,0 0 0,0-1 0,1 1-1,-1 0 1,0 0 0,0-1-1,0 1 1,0 0 0,0-1-1,0 1 1,1 0 0,-1 0-1,0-1 1,0 1 0,0-15 576,0 7-44,0 8-544,0-1 0,-1 1 0,1 0 0,0 0 0,0-1 0,0 1 0,0 0 0,0-1 0,0 1 0,0 0 0,0 0 0,-1-1 0,1 1 0,0 0 0,0 0 0,0-1 0,-1 1 0,1 0 0,0 0 0,0 0 0,-1-1-1,1 1 1,0 0 0,0 0 0,-1 0 0,1 0 0,0 0 0,-1-1 0,1 1 0,0 0 0,0 0 0,-1 0 0,1 0 0,0 0 0,-1 0 0,1 0 0,0 0 0,-1 0 0,1 1 0,-2-1 121,-8 0 4018,-2 0-3812,10 0-359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1:17.251"/>
    </inkml:context>
    <inkml:brush xml:id="br0">
      <inkml:brushProperty name="width" value="0.05" units="cm"/>
      <inkml:brushProperty name="height" value="0.05" units="cm"/>
      <inkml:brushProperty name="color" value="#F6630D"/>
    </inkml:brush>
  </inkml:definitions>
  <inkml:trace contextRef="#ctx0" brushRef="#br0">239 34 7229,'-39'1'184,"13"0"552,-52-5 0,75 3-633,-1 0 0,1 0-1,0 0 1,0 0-1,-1-1 1,-3-2-1,-11-4 503,-12-2 705,29 9-1191,0 1 1,-1-1-1,1 1 1,-1 0 0,1 0-1,-1 0 1,1 0-1,-4 0 1,0 0 697,5 15-862,0-13 45,1-1 0,-1 1 0,0-1 0,1 1 0,-1-1 0,1 0 0,0 1 0,-1-1 0,1 0 0,0 0 0,0 1 0,-1-1 0,1 0 0,0 0 0,0 0-1,0 0 1,1 0 0,-1 0 0,1 0 0,6 4 19,0 0-1,8 4 0,-7-5-3,8 4 18,1 0 0,-1-2-1,22 6 1,157 33 34,153-7-16,-328-37-47,345 21 60,256-3-46,-232-10 13,69 3-36,-231-4-34,-9-5-1000,-375-3-6555,64 0 4147,44 0 2322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41.668"/>
    </inkml:context>
    <inkml:brush xml:id="br0">
      <inkml:brushProperty name="width" value="0.05" units="cm"/>
      <inkml:brushProperty name="height" value="0.05" units="cm"/>
      <inkml:brushProperty name="color" value="#E71224"/>
    </inkml:brush>
  </inkml:definitions>
  <inkml:trace contextRef="#ctx0" brushRef="#br0">238 434 5673,'-4'5'45,"0"-1"0,0 1 1,0-1-1,-1 0 0,0-1 1,1 1-1,-1-1 1,-1 0-1,1 0 0,0 0 1,-1-1-1,1 0 0,-1 0 1,0 0-1,-6 0 1,-25 4 248,0-2 0,-39 0 0,75-4-339,4-3 67,74-57-77,175-108 25,-107 80 34,-133 81-4,149-82-7,-120 68 25,0 3 1,75-23-1,-113 40-10,0 0-1,0 0 0,0 1 0,0 0 1,5-1-1,-7 1-4,-1 3-25,0-3 22,0 2 0,0-1-1,-1 1 1,1-1 0,0 1-1,-1-1 1,1 1 0,-1-1 0,1 1-1,-1-1 1,0 1 0,1-1-1,-2 2 1,-22 28-6,-32 33 1,36-41 18,-187 183 301,90-108-307,114-96-25,2-2 15,1 0 0,-1 0 0,1 1 0,-1-1 0,1 1 0,-1-1 0,1 1 0,-1-1 0,1 1 0,-1-1 0,1 1 0,0-1 0,-1 1 0,1-1 1,0 1-1,-1 0 0,1-1 0,0 1 0,0-1 0,-1 2 0,3-1 38,3-1-29,1-1-1,-1 1 1,-1-1 0,1 0 0,0 0-1,9-4 1,1-2-3,15-8 1,-9 3-5,180-109-30,-65 23 16,-123 88 25,2-1 201,28-15 0,-42 25-84,-3 3-63,-95 91 4,41-38-94,-142 112-52,192-162 34,5-5-2,3 0 40,2 0 6,0 0 1,0-1-1,-1 0 0,1 0 1,0 0-1,-1 0 1,1 0-1,-1-1 0,1 0 1,-1 0-1,0 0 1,6-4-1,-1 1 7,45-30-34,45-42 90,-21 8 236,-61 54 71,-14 14-285,-1 0-1,0 0 1,0 0-1,0 0 1,0-1-1,0 1 1,-1 0 0,1-1-1,0 1 1,0 0-1,-1-1 1,1 1-1,-1-1 1,0 1-1,1-1 1,-1 1 0,0-1-1,0 1 1,0-1-1,0 1 1,0-2-1,-13-4-58,9 5-14,-4-2-15,8 4-19,0 0 1,-1 0-1,1 0 1,0 0-1,0 0 1,-1 0 0,1 0-1,0-1 1,-1 1-1,1 0 1,0 0-1,0 0 1,-1 0-1,1-1 1,0 1-1,0 0 1,-1 0 0,1-1-1,0 1 1,0 0-1,0 0 1,-1-1-1,1 1 1,0 0-1,0-1 1,0 1-1,0 0 1,0-1-1,0 1 1,0-1 0,0 1 107,0 2-85,0-2 3,0 0-1,0 0 0,0 0 1,0 0-1,0 1 0,0-1 1,0 0-1,0 0 1,0 0-1,0 0 0,0 0 1,0 1-1,0-1 0,0 0 1,0 0-1,0 0 0,0 0 1,0 0-1,0 1 0,0-1 1,0 0-1,0 0 1,0 0-1,0 0 0,-1 0 1,1 0-1,0 1 0,0-1 1,0 0-1,0 0 0,0 0 1,0 0-1,0 0 0,0 0 1,-1 0-1,1 0 1,0 0-1,0 0 0,0 1 1,-7-1 18,5 0 399,-8 0-484,7 0 61,-9 0 34,12 0-33,0 0 0,0 0 0,-1 0 1,1 0-1,0 0 0,-1 0 0,1 0 0,0 0 0,0 0 0,-1 0 0,1 0 0,0-1 1,-1 1-1,1 0 0,0 0 0,0 0 0,-1 0 0,1 0 0,0 0 0,0-1 0,0 1 1,-1 0-1,1 0 0,0 0 0,0-1 0,0 1 0,-1 0 0,1-1 0,-18 0 16,-15 1 3,33 0-18,-1 0 0,1 0 0,0 0 0,-1 0 0,1 0 1,0 0-1,-1 0 0,1 0 0,0 0 0,-1 0 0,1-1 0,0 1 0,0 0 0,-1 0 0,1 0 0,0-1 1,0 1-1,-1 0 0,1 0 0,0-1 0,0 1 0,-1 0 0,1 0 0,0-1 0,0 0-1,-1 1-1,1 0 1,0-1-1,0 1 1,-1 0-1,1-1 0,0 1 1,0 0-1,-1-1 1,1 1-1,0 0 1,-1 0-1,1-1 1,0 1-1,-1 0 0,1 0 1,-1 0-1,1 0 1,0-1-1,-1 1 1,1 0-1,-1 0 1,1 0-1,0 0 1,-1 0-1,0 0 2,1 0 0,0 0-1,0 0 1,-1 0 0,1 0 0,0 0 0,-1 0-1,1 0 1,0 0 0,0 0 0,-1 0 0,1 0-1,0-1 1,0 1 0,0 0 0,-1 0 0,1 0-1,0 0 1,0-1 0,0 1 0,-1 0 0,1 0-1,0 0 1,0-1 0,0 1 0,-1 0 1,1-1 1,0 1-1,0 0 0,0 0 1,-1-1-1,1 1 1,0 0-1,0 0 0,0 0 1,-1-1-1,1 1 0,0 0 1,-1 0-1,1 0 1,0 0-1,0 0 0,-1 0 1,1-1-1,0 1 0,-1 0 1,1 0-1,0 0 1,-1 0-1,1 0 0,-1 0 1,-21-5-13,19 4 7,1 1 0,-1 0 1,1-1-1,0 0 0,-1 1 0,1-1 1,0 0-1,-3-2 0,-12-4 42,3 2-76,13 5 39,0 0 0,0-1 0,1 1 0,-1 0 0,0-1 0,1 1-1,-1 0 1,0-1 0,1 1 0,-1-1 0,1 1 0,-1-1 0,1 1 0,-1-1 0,0-1 0,1 2 9,-21 0 50,31 11-9774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18.702"/>
    </inkml:context>
    <inkml:brush xml:id="br0">
      <inkml:brushProperty name="width" value="0.05" units="cm"/>
      <inkml:brushProperty name="height" value="0.05" units="cm"/>
      <inkml:brushProperty name="color" value="#E71224"/>
    </inkml:brush>
  </inkml:definitions>
  <inkml:trace contextRef="#ctx0" brushRef="#br0">85 276 3124,'-84'0'4032,"84"0"-4037,2 0-115,-1 0 119,0 0 2,1 0 1,-1 0-1,0 0 1,1 0-1,-1 1 0,1-1 1,-1 0-1,0 0 1,1 1-1,-1-1 1,0 1-1,0 0 0,1-1 1,-1 1-1,0 0 1,0-1-1,0 1 1,0 0-1,0 0 1,2 2-1,22 18-13,1-2-1,1 0 1,30 15 0,-50-30 133,-1-1 1,1 1-1,0-1 1,0-1-1,0 1 1,0-1 0,1-1-1,-1 1 1,1-1-1,-1 0 1,8-1-1,-14 0-95,0 0-1,-1-1 0,1 1 0,-1 0 0,0-1 0,1 1 1,-1-1-1,1 1 0,-1-1 0,1 1 0,-1-1 0,0 1 1,0-1-1,1 1 0,-1-1 0,0 1 0,0-1 0,1 1 1,-1-1-1,0 0 0,0 1 0,0-1 0,0 1 0,0-1 1,0 0-1,0 0 0,1-2 53,17-113 281,11-76-610,-28 188-14,-1 1 1,1-1 0,0 0-1,1 0 1,-1 1 0,1-1-1,0 1 1,0 0-1,0-1 1,0 1 0,0 0-1,1 0 1,-1 0-1,1 1 1,0-1 0,0 0-1,0 1 1,0 0 0,0 0-1,0 0 1,1 0-1,-1 0 1,1 1 0,0 0-1,3-2 1,9-1-845,-1-1 277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19.670"/>
    </inkml:context>
    <inkml:brush xml:id="br0">
      <inkml:brushProperty name="width" value="0.05" units="cm"/>
      <inkml:brushProperty name="height" value="0.05" units="cm"/>
      <inkml:brushProperty name="color" value="#E71224"/>
    </inkml:brush>
  </inkml:definitions>
  <inkml:trace contextRef="#ctx0" brushRef="#br0">52 85 4252,'-2'0'41,"1"0"0,0 0 0,0 0 0,0 0 0,0 0 0,0-1-1,-1 1 1,1-1 0,0 1 0,0-1 0,0 1 0,0-1-1,0 1 1,0-1 0,0 0 0,1 0 0,-1 1 0,0-1 0,0 0-1,0 0 1,1 0 0,-1 0 0,0 0 0,1 0 0,-1-2 0,0 1 77,0 1 1,-1-1 0,1 0 0,0 0-1,-1 1 1,1-1 0,-4-2 0,5 4-89,-1-1 1,0 1-1,0-1 0,0 1 1,1-1-1,-1 0 1,0 1-1,0-1 1,1 0-1,-1 0 1,1 1-1,-1-1 1,1 0-1,-1 0 1,1 0-1,-1 0 1,1 0-1,0 0 0,-1 1 1,1-1-1,0 0 1,0-2-1,0 2-23,0 4-117,0 2 108,0 1 14,-1 0 1,2-1-1,-1 1 1,1 0-1,0-1 1,0 1-1,1-1 0,-1 1 1,1-1-1,3 7 1,54 114-143,-56-119 105,1 0-1,8 11 1,-10-15 28,0-1-1,0 0 1,0 0 0,0 0 0,0-1 0,0 1 0,0 0 0,1-1 0,-1 0 0,1 1-1,2 0 1,-2-1 147,0-1-1,0 1 0,1-1 1,-1 0-1,0 0 0,4 0 1,4 0 521,-11-1-645,1 1 0,0 0 1,-1 0-1,1 0 0,0 0 0,-1 0 0,1-1 0,0 1 1,-1 0-1,1 0 0,-1-1 0,1 1 0,0 0 0,-1-1 1,1 1-1,-1-1 0,1 1 0,0-2 0,8-12 153,-3 3-69,72-124 59,-21 35-195,-53 90 34,-3 9-1,-1 1 1,0-1-1,0 0 0,1 0 1,-1 0-1,1 0 0,-1 1 1,1-1-1,-1 0 0,1 0 1,-1 1-1,1-1 0,0 0 1,-1 1-1,2-1 0,-2 1 29,-8 0 75,20 1-7579,3 8 6337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45.509"/>
    </inkml:context>
    <inkml:brush xml:id="br0">
      <inkml:brushProperty name="width" value="0.05" units="cm"/>
      <inkml:brushProperty name="height" value="0.05" units="cm"/>
      <inkml:brushProperty name="color" value="#E71224"/>
    </inkml:brush>
  </inkml:definitions>
  <inkml:trace contextRef="#ctx0" brushRef="#br0">96 610 8661,'-12'-33'65,"1"3"585,-19-38 0,20 50-94,4 6-85,-1 0 0,2 0 1,-1 0-1,-3-14 1,19 36-230,7 12-79,39 55 132,93 143-137,-135-198-133,29 44 11,74 88-1,-103-138-20,-3-3 66,1 0-1,21 18 1,-31-29-44,0 0 108,0 0-1,1 0 0,-1 0 1,0 0-1,1-1 1,-1 1-1,1 0 0,0-1 1,0 0-1,-1 0 1,1 0-1,0 0 0,6 1 1,-9-2-63,1 0 0,0 0 0,-1-1 1,1 1-1,-1 0 0,1 0 0,0 0 0,-1-1 1,1 1-1,-1 0 0,1-1 0,0 1 1,-1 0-1,1-1 0,-1 1 0,1-1 0,-1 1 1,0-1-1,1 1 0,-1-1 0,1 1 0,-1-1 1,0 0-1,0 1 0,1-1 0,-1 0 0,0 1 1,0-1-1,0 1 0,1-2 0,1-23 760,-2 23-771,0-27 425,-2-59 831,-17-55 187,15 122-1399,-30-163 504,13 83-560,19 87-163,0 1 1,1-1 0,1-20 0,0 24-159,0 9 252,0 1 1,0 0-1,1-1 1,-1 1-1,0 0 1,1-1-1,-1 1 0,0 0 1,1 0-1,-1-1 1,0 1-1,1 0 1,-1 0-1,1 0 1,-1 0-1,0 0 1,1-1-1,-1 1 1,1 0-1,-1 0 1,1 0-1,-1 0 0,0 0 1,1 0-1,-1 0 1,1 0-1,-1 1 1,0-1-1,1 0 1,1 0-27,2 0-11,1 0 1,0 0-1,0 0 1,-1 1-1,1 0 0,0 0 1,-1 0-1,1 1 1,-1-1-1,8 4 1,124 56-849,-26-8 1016,-108-52 139,1 0 1,-1 0 0,1 0 0,-1 0 0,1-1-1,-1 1 1,6 0 0,-7-4 1004,-1-12-519,1 6-540,-1 1 0,0-1 0,-1 0-1,-1-8 1,-17-40 198,10 32-314,-48-176-1649,56 194 296,-1 0 0,1-1 0,1 1 0,-1 0 0,1-1 0,1 1-1,1-13 1,-1 17 759,0-1-1,0 1 1,0 0-1,1 0 1,-1 0-1,1 0 1,0 0-1,-1 0 1,1 1-1,1-1 0,-1 0 1,0 1-1,1 0 1,-1-1-1,1 1 1,-1 0-1,1 0 1,4-2-1,13-4-1894,1 2 299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45.967"/>
    </inkml:context>
    <inkml:brush xml:id="br0">
      <inkml:brushProperty name="width" value="0.05" units="cm"/>
      <inkml:brushProperty name="height" value="0.05" units="cm"/>
      <inkml:brushProperty name="color" value="#E71224"/>
    </inkml:brush>
  </inkml:definitions>
  <inkml:trace contextRef="#ctx0" brushRef="#br0">34 1 8793,'26'9'140,"-5"2"264,-6-1 300,-5 2 264,-4 3 124,1 21 548,-7-12-1196,0 1-188,0 6-140,0 1-28,-15 8-56,-17 47-660,16-39-388,1-1-608,0-1-756,0 0-860,5-5 591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46.378"/>
    </inkml:context>
    <inkml:brush xml:id="br0">
      <inkml:brushProperty name="width" value="0.05" units="cm"/>
      <inkml:brushProperty name="height" value="0.05" units="cm"/>
      <inkml:brushProperty name="color" value="#E71224"/>
    </inkml:brush>
  </inkml:definitions>
  <inkml:trace contextRef="#ctx0" brushRef="#br0">101 102 14969,'0'-3'41,"-1"0"0,1 1 0,-1-1 0,0 0 0,0 0 0,0 0 0,0 0 0,0 0 0,0 1 0,-1-1 0,1 1 0,-1-1 0,0 1 0,-2-3 0,-4-4 519,0 1-1,-12-8 0,15 12-201,0 0 113,0 0 0,0 1 0,-10-5 0,13 7-313,2 0-160,-1 1 1,1 0-1,0 0 1,0 0-1,0 0 0,0 0 1,0 0-1,-1 0 1,1-1-1,0 1 1,0 0-1,0 0 1,-1 0-1,1 0 0,0 0 1,0 0-1,0 0 1,-1 0-1,1 0 1,0 0-1,0 0 0,0 0 1,0 0-1,-1 0 1,1 0-1,0 1 1,0-1-1,0 0 1,-1 0-1,1 0 0,0 0 1,0 0-1,0 0 1,0 0-1,0 0 1,-1 1-1,1-1 1,0 0-1,0 0 0,0 0 1,0 0-1,0 1 1,0-1-1,0 0 1,0 0-1,-1 1 0,1 9-254,0-8 318,0 7-51,0 0 0,1-1 0,0 1-1,3 9 1,17 43 72,-19-56-81,90 228 218,-42-115-126,12 29-149,28 42 5,-87-184 79,5 8 43,-8-12-49,0-1-1,0 1 0,1-1 0,-1 0 0,1 1 0,-1-1 0,0 0 0,1 1 0,-1-1 0,1 0 0,-1 0 0,1 0 0,-1 1 0,0-1 0,1 0 0,-1 0 0,1 0 0,-1 0 0,2 0 1,-2 0 6,0 0 1,1-1-1,-1 1 1,0-1 0,0 1-1,1 0 1,-1-1 0,0 1-1,0-1 1,0 1-1,0-1 1,0 1 0,1-1-1,-1 1 1,0-1 0,0 1-1,0-1 1,0 1 0,0-1-1,-1 1 1,1-1-1,0 0 1,0-3 105,2-124 764,7 6-851,-4 95-72,1 0 1,1 0-1,1 1 1,2 0-1,24-47 1,-18 45 86,0 2 1,38-46 0,-52 69-61,9-11-6,1 0 0,1 1 0,0 1 0,1 0 0,0 0 0,1 1 0,0 1 0,30-14 0,-36 20 1,0 0 1,0 1-1,1 0 0,-1 1 1,1 0-1,17-1 1,-27 3 1,3 0 12,-1-1 0,1 1 1,-1 0-1,1 0 1,-1 0-1,1 1 0,-1-1 1,1 1-1,-1-1 0,1 1 1,-1 0-1,0 0 0,1 0 1,-1 0-1,0 0 1,0 0-1,0 1 0,0-1 1,0 1-1,0-1 0,0 1 1,0 0-1,-1 0 1,1 0-1,0 0 0,-1 0 1,2 3-1,0 2 74,-1 0-1,1 0 0,-1 0 1,-1 1-1,1-1 1,0 12-1,-2-11-53,0-1-1,0 0 0,0 1 0,-1-1 1,0 1-1,-1-1 0,0 0 1,0 0-1,-5 11 0,-2 2-3,-22 33 0,27-47-25,-16 24 16,-1-1 0,-40 43 0,46-55-24,-18 18-590,-1-2 1,-1-1-1,-2-1 0,-43 27 1,49-38-1119,-60 28 1,75-41 1060,1-1 1,0 0-1,-1-1 0,0-1 1,-18 3-1,12-5-2935,-25 0 0,29-2 887,5 0 747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46.755"/>
    </inkml:context>
    <inkml:brush xml:id="br0">
      <inkml:brushProperty name="width" value="0.05" units="cm"/>
      <inkml:brushProperty name="height" value="0.05" units="cm"/>
      <inkml:brushProperty name="color" value="#E71224"/>
    </inkml:brush>
  </inkml:definitions>
  <inkml:trace contextRef="#ctx0" brushRef="#br0">472 390 9181,'-1'0'5,"-56"53"879,54-50-803,-80 64 2444,-74 47 495,95-68-2103,-40 27 448,96-70-1413,5-3 30,6-2 188,40-24 67,44-33-1,-45 30-202,-17 11-33,219-149-190,5-5-2795,-29 13-2741,-145 102 2626,3-3 246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55.120"/>
    </inkml:context>
    <inkml:brush xml:id="br0">
      <inkml:brushProperty name="width" value="0.05" units="cm"/>
      <inkml:brushProperty name="height" value="0.05" units="cm"/>
      <inkml:brushProperty name="color" value="#E71224"/>
    </inkml:brush>
  </inkml:definitions>
  <inkml:trace contextRef="#ctx0" brushRef="#br0">110 542 7337,'-16'3'144,"-42"9"1104,23 0 887,34-12-2126,4-2-53,167-137 0,22-23 45,-68 59-41,-84 70 62,122-97 491,-206 167-284,-43 45-1,-116 128-278,109-113 44,78-80 9,-4 3-108,-20 26-1,40-46 103,0 1 0,-1-1 0,1 0-1,0 1 1,0-1 0,-1 0 0,1 1-1,0-1 1,0 0 0,0 1-1,0-1 1,0 0 0,0 1 0,-1-1-1,1 0 1,0 1 0,0-1 0,0 1-1,0 0 1,6 0 27,9-5 15,78-49 29,-18 2-32,28-21-58,8-14 239,-74 57 445,-37 29-662,0 0 0,0-1-1,1 1 1,-1 0 0,0 0 0,0 0 0,0 0-1,0 0 1,0 0 0,0 0 0,0 0 0,1 0-1,-1 0 1,0 0 0,0 0 0,0 0-1,0 0 1,0 0 0,0 0 0,0 0 0,0-1-1,0 1 1,0 0 0,1 0 0,-1 0-1,0 0 1,0 0 0,0 0 0,0 0 0,0-1-1,0 1 1,0 0 0,0 0 0,0 0 0,0 0-1,0 0 1,0 0 0,0 0 0,0-1-1,0 1 1,0 0 0,0 0 0,0 0 0,0 0-1,0 0 1,0 0 0,0-1 0,0 1-1,-1 0 1,1 0 0,0 0 0,0 0 0,0 0-1,0 0 1,0 0 0,0 0 0,0 0 0,0 0-1,0-1 1,-1 1 0,1 0 0,0 0-1,0 0 1,0 0 0,0 0 0,0 0 0,0 0-1,-8-1-875,7 1 874,-28 0-7992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57.672"/>
    </inkml:context>
    <inkml:brush xml:id="br0">
      <inkml:brushProperty name="width" value="0.05" units="cm"/>
      <inkml:brushProperty name="height" value="0.05" units="cm"/>
      <inkml:brushProperty name="color" value="#E71224"/>
    </inkml:brush>
  </inkml:definitions>
  <inkml:trace contextRef="#ctx0" brushRef="#br0">189 534 9705,'-12'8'84,"0"-1"1,0 0 0,0-1-1,-1-1 1,0 0-1,-18 4 1,-2 1-63,32-10-85,4 0 64,1-1 0,-1 0 0,1 1 0,-1-1 0,0-1 0,1 1 0,-1 0 0,0-1 1,0 0-1,0 0 0,0 0 0,0 0 0,4-5 0,6-2 2,215-162-38,-21 0 22,-93 69-11,-21 26 18,-80 66 90,23-14 1,-30 21-43,-5 2 29,-8 6-14,-168 147 163,136-115-215,-109 96 14,-43 27 837,45-44-1,57-46-1265,85-66 341,3-4 56,0 1-1,1-1 0,-1 1 0,0-1 0,1 1 1,-1-1-1,1 1 0,-1-1 0,1 1 1,-1-1-1,1 1 0,-1 0 0,1-1 0,-1 1 1,1 0-1,0 0 0,-1-1 0,1 1 1,0 1-1,0-2 2,3-2 16,0-1 0,0 0 0,1 1 0,4-3 1,10-6 0,50-36-18,98-69 0,-49 27 9,-46 32 44,-52 42-16,71-62 1073,-84 69 1022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13.309"/>
    </inkml:context>
    <inkml:brush xml:id="br0">
      <inkml:brushProperty name="width" value="0.05" units="cm"/>
      <inkml:brushProperty name="height" value="0.05" units="cm"/>
      <inkml:brushProperty name="color" value="#E71224"/>
    </inkml:brush>
  </inkml:definitions>
  <inkml:trace contextRef="#ctx0" brushRef="#br0">462 51 2428,'0'-51'5451,"0"54"-5619,-1 11 197,0 1 0,-2-1 0,-7 26 0,-1 5 168,-22 99 90,26-116-248,-131 429 303,127-423-325,-76 223 57,80-236-71,-66 217 15,68-219-22,-16 73 17,13-49 35,1-1 0,-1 72 0,7-114-413,0 0 0,0 1 0,1-1 1,-1 0-1,0 1 0,0-1 0,0 0 0,0 0 1,1 0-1,-1 0 0,0 0 0,0 0 0,0 0 1,-1 0-1,1 0 714,-14 0-3055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1:17.724"/>
    </inkml:context>
    <inkml:brush xml:id="br0">
      <inkml:brushProperty name="width" value="0.05" units="cm"/>
      <inkml:brushProperty name="height" value="0.05" units="cm"/>
      <inkml:brushProperty name="color" value="#F6630D"/>
    </inkml:brush>
  </inkml:definitions>
  <inkml:trace contextRef="#ctx0" brushRef="#br0">119 294 10673,'-99'0'-41,"98"0"38,-1 0-1,1 0 1,-1 0-1,0 0 1,1 0 0,-1-1-1,1 1 1,-3-1-1,4 1 4,0-1-1,0 1 1,-1 0-1,1 0 1,0 0-1,0 0 1,0 0-1,-1 0 1,1-1-1,0 1 1,0 0-1,0 0 1,0 0-1,0-1 1,-1 1-1,1 0 1,0 0-1,0 0 1,0-1-1,0 1 1,0 0-1,0 0 1,0 0-1,0-1 1,0 1-1,0 0 1,0 0-1,0-1 1,0 1-1,0 0 1,0-1-1,0 0 1,1 0-1,0 0 1,0 0 0,-1 0-1,1 0 1,0 0 0,0 0-1,0 0 1,0 0 0,0 0-1,0 0 1,0 0 0,2 0-1,2-2 4,-1 1-1,1 0 1,-1 0-1,8-2 1,31-5 6,-28 7-8,321-57 36,-71 14-77,-173 30-37,433-61-938,-207 43-1140,79 16-3027,-257 15 3467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13.843"/>
    </inkml:context>
    <inkml:brush xml:id="br0">
      <inkml:brushProperty name="width" value="0.05" units="cm"/>
      <inkml:brushProperty name="height" value="0.05" units="cm"/>
      <inkml:brushProperty name="color" value="#E71224"/>
    </inkml:brush>
  </inkml:definitions>
  <inkml:trace contextRef="#ctx0" brushRef="#br0">0 84 5709,'0'-84'3154,"0"85"-3154,0 0 0,0 0 0,0 0 0,0 0 0,1 0 0,-1 0-1,0-1 1,0 1 0,1 0 0,-1 0 0,1 0 0,-1 0-1,1-1 1,-1 1 0,1 0 0,-1-1 0,2 2 0,19 12 52,-16-11-32,142 84 230,-21-19-31,-102-56-175,275 136 518,178 67 352,-460-207-890,280 117 328,147 44 108,-430-164-442,223 73 285,-229-76-298,241 69 101,-137-44 59,-103-24-31,10 1 2279</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46.038"/>
    </inkml:context>
    <inkml:brush xml:id="br0">
      <inkml:brushProperty name="width" value="0.05" units="cm"/>
      <inkml:brushProperty name="height" value="0.05" units="cm"/>
      <inkml:brushProperty name="color" value="#E71224"/>
    </inkml:brush>
  </inkml:definitions>
  <inkml:trace contextRef="#ctx0" brushRef="#br0">20 998 4472,'0'-52'1119,"-1"50"-1067,1 0-1,0 0 0,-1 0 1,1 0-1,-1 0 0,0 1 1,0-1-1,0 0 0,0 0 1,0 0-1,0 1 0,0-1 1,0 0-1,-1 1 0,1-1 1,-3-1-1,3 0-383,0 5 326,1-1 0,0 0 0,1 0 0,-1 0 0,0 0 0,0 0 0,0 1 0,1-1 0,-1 0 0,0 0 0,1 0 0,-1 0 0,1 0 0,0 0 0,-1 0 0,2 1 0,0 0 7,1 0 1,-1 0-1,1 0 0,-1-1 0,6 3 0,113 56-31,-109-55 52,3 3 15,0-1 0,1-1 0,-1-1 0,1 0 0,32 5 0,-41-10 64,-2 1 36,0-1 0,0 1 1,0-1-1,0-1 0,5 0 1,-7 0-85,0 1-1,-1-1 1,1 0 0,0-1 0,-1 1 0,1 0 0,-1-1-1,1 0 1,-1 1 0,0-1 0,0 0 0,3-3 0,18-23 113,-1 0 0,23-39 0,26-55-125,-27 42-76,-18 35 27,76-130 10,-47 85 12,55-94-4,-42 50 200,-65 128-256,-1 0 1,0 0-1,-1 0 1,1 0-1,-1 0 1,0 0-1,-1 0 1,0-13-1,0 11-530,-16 25-4088,-12 19 3243,11-12 637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48.612"/>
    </inkml:context>
    <inkml:brush xml:id="br0">
      <inkml:brushProperty name="width" value="0.05" units="cm"/>
      <inkml:brushProperty name="height" value="0.05" units="cm"/>
      <inkml:brushProperty name="color" value="#E71224"/>
    </inkml:brush>
  </inkml:definitions>
  <inkml:trace contextRef="#ctx0" brushRef="#br0">31 310 3696,'0'-3'130,"0"-1"0,-1 1 0,1 0-1,0 0 1,-1 0 0,0 0 0,0 0 0,0 0-1,0 0 1,0 1 0,0-1 0,-1 0 0,0 1-1,-3-5 1,3 1 329,1 5-436,1 1 1,0-1 0,0 1 0,0 0 0,0-1-1,0 1 1,-1-1 0,1 1 0,0 0-1,0-1 1,-1 1 0,1-1 0,0 1 0,-1 0-1,1 0 1,-1-1 0,1 0-6,-6-2 109,5 8-277,2 3 199,-1-7-47,0 1 0,0-1-1,1 0 1,-1 0 0,0 0 0,1 1 0,-1-1 0,1 0 0,-1 0-1,1 0 1,0 0 0,0 0 0,0 1 0,15 14-29,-7-7 35,109 102-77,-113-107 75,1 1 0,0-1 0,0 0 1,0-1-1,0 1 0,1-1 0,-1 0 0,1-1 1,0 0-1,9 2 0,-8-2 53,0-1-1,0 1 1,1-2 0,-1 1 0,0-1-1,1 0 1,-1-1 0,0 0-1,0 0 1,1-1 0,-1 0-1,0-1 1,-1 0 0,1 0 0,10-5-1,0-2 135,-1 0 1,0-2-1,-1 1 0,24-24 0,50-69 118,-59 63-254,38-56 231,-23 24 345,-44 71-594,0-1 0,0 0-1,0 0 1,-1 0 0,1 0 0,-1 0-1,0 0 1,0 0 0,1-4 181,-9 14-291,5-6 273,-6 0-239,8 0 33,-1-1 0,1 0 0,0 0 0,0 0 0,0 1 0,0-1 0,-1 0 0,1 0 0,0 0 0,0 1 0,0-1-1,0 0 1,0 1 0,0-1 0,0 0 0,0 0 0,-1 1 0,1-1 0,0 0 0,0 0 0,0 1 0,0-1 0,1 1 0,-1 0 35,-6 0-29,1-1 20,0 1-1,0-1 0,-7-1 0,-1 0-31,7 2 12,4-1 2,0 0 0,0 0 0,1 0 0,-1 0 0,0 0-1,0 0 1,1 0 0,-1 0 0,0-1 0,1 1 0,-1-1 0,0 1 0,-2-2 0,-3-3-19,7 5 13,-1 0 1,1 0 0,-1 0 0,1-1-1,-1 1 1,1 0 0,-1 0 0,1-1 0,-1 1-1,1 0 1,-1-1 0,1 1 0,0-1-1,-1 1 1,1-1 0,0 1 0,-1 0 0,1-1-1,0 1 1,-1-1 0,1 0 0,0 1-1,0-1 1,0 0 543,-1 1-545,0 0 1,0 0 0,0 0-1,0 0 1,0 0 0,0 0-1,0 0 1,0 0 0,0 0-1,0-1 1,0 1 0,0 0-1,0-1 1,0 1 0,-1-1-1,1 0 24,-1 1-178,0 1 154,0-1 0,0 0 0,-1 0 0,1 0 0,-3-1 0,4 1 8,-1 0 82,22 22-8696,-11-10 7504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50.563"/>
    </inkml:context>
    <inkml:brush xml:id="br0">
      <inkml:brushProperty name="width" value="0.05" units="cm"/>
      <inkml:brushProperty name="height" value="0.05" units="cm"/>
      <inkml:brushProperty name="color" value="#E71224"/>
    </inkml:brush>
  </inkml:definitions>
  <inkml:trace contextRef="#ctx0" brushRef="#br0">144 72 4668,'3'3'80,"-5"-2"122,-6-4-22,-12-16-230,18 19 253,0-1-1,0 1 0,0-1 1,0 1-1,0 0 0,-1-1 0,1 1 1,0 0-1,0 0 0,0 1 0,-3-1 1,0 1-339,-1-1 229,4 0-50,1 0-1,0 1 1,-1-1-1,1 0 1,-1 0-1,1 0 1,-1-1-1,1 1 1,-1 0-1,1 0 0,0-1 1,-2 0-1,1-3-31,2 4-9,0-1 1,0 1-1,0 0 0,0 0 0,0-1 0,0 1 1,0 0-1,0 0 0,0 0 0,-1-1 0,1 1 1,0 0-1,0 0 0,0-1 0,0 1 1,0 0-1,-1 0 0,1 0 0,0 0 0,0-1 1,0 1-1,-1 0 0,1 0 0,0 0 1,0 0-1,-1 0 0,1 0 0,0 0 0,0-1 1,0 1-1,-1 0 0,1 0 0,0 0 0,0 0 1,-1 0-1,1 0 0,0 0 0,0 0 1,-1 1-1,0-1-2,1-1 0,0 1 0,-1 0 0,1 0 0,0 0 0,-1 0 0,1 0 0,0 0 0,-1 0 0,1 0 0,0-1 0,0 1 0,-1 0 0,1 0 0,0 0 0,-1-1 0,1 1 0,0 0 0,0 0 0,0-1 0,-1 1 0,1 0 0,0-1-2,-1 1 0,1-1 0,0 1 0,0 0 0,-1 0 0,1-1 0,-1 1 0,1 0 1,0-1-1,-1 1 0,1 0 0,0 0 0,-1 0 0,1-1 0,-1 1 0,1 0 0,-1 0 0,1 0 0,-1 0 0,1 0 0,0 0 0,-2 0 0,2 0 2,0 0-1,0 0 1,0 0 0,0 0-1,0 0 1,-1 0 0,1 0-1,0 0 1,0 0 0,0-1-1,0 1 1,0 0 0,-1 0-1,1 0 1,0 0 0,0 0-1,0 0 1,0 0 0,0 0-1,0 0 1,0-1 0,-1 1-1,1 0 1,0 0 0,0 0-1,0 0 1,0 0 0,0-1-1,0 1 1,0 0 0,0 0-1,0 0 1,0 0 0,0 0-1,0-1 1,0 1 0,0 0-1,0 0 1,0 0-1,0 0 0,0-1 0,0 1-1,0 0 1,0 0 0,0 0 0,0 0 0,0 0 0,0 0 0,0 0-1,0-1 1,0 1 0,0 0 0,0 0 0,0 0 0,-1 0 0,1 0-1,0 0 1,0 0 0,0-1 0,0 1 0,0 0 0,0 0 0,0 0-1,0 0 1,0 0 0,0 0 0,-1 0 0,1 0 0,0 0 0,0 0-1,0 0 1,0 0 0,0 0 0,0 0 0,-1 0 0,-15-24 309,15 24-303,1-1 1,-1 1-1,1 0 0,-1 0 0,1 0 0,-1 0 0,1 0 0,-1-1 0,0 1 0,1 0 0,-1 0 0,1 1 0,-1-1 0,1 0 0,-2 0 0,4 4-3464,0-3 3275,0 1 0,0-1 0,0 0-1,3 2 1,8 4-1182,-4 0 257,-1-6 350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53.650"/>
    </inkml:context>
    <inkml:brush xml:id="br0">
      <inkml:brushProperty name="width" value="0.05" units="cm"/>
      <inkml:brushProperty name="height" value="0.05" units="cm"/>
      <inkml:brushProperty name="color" value="#E71224"/>
    </inkml:brush>
  </inkml:definitions>
  <inkml:trace contextRef="#ctx0" brushRef="#br0">812 721 7573,'-10'2'66,"0"-1"1,0 1-1,0-2 1,-12 0-1,21 0-62,-2 0 31,0 0 0,0-1 0,0 0 0,0 1 0,0-1 0,0 0 0,1-1 0,-1 1 0,0 0 0,1-1 0,-6-3 0,-10-5 449,4 3 111,13 6-533,0 0-1,0 1 0,0-1 0,0 1 1,0 0-1,0-1 0,0 1 0,0 0 0,0-1 1,0 1-1,0 0 0,-2 0 0,2 0 32,0 0 0,-1-1 0,1 1 0,0 0-1,-1-1 1,1 1 0,0-1 0,0 1 0,0-1-1,-3-1 1,3 1-21,0 0-1,0 0 1,-1 1 0,1-1-1,0 1 1,-1-1-1,1 1 1,0-1 0,-1 1-1,1 0 1,-2-1-1,2 1-70,0 0-1,1 0 0,-1 0 0,0 0 0,0 0 0,1-1 1,-1 1-1,0 0 0,1 0 0,-1-1 0,0 1 0,1-1 1,-2 0-1,2-2-168,7 2 124,14 1 397,-21-2-525,0 2 156,0-1 0,-1 0-1,1 0 1,0 1 0,0-1-1,0 0 1,0 1 0,-1-1-1,1 0 1,0 0 0,-1 1-1,1-1 1,0 1-1,-1-1 1,1 0 0,-1 0-1,-13-12-175,0 1 0,-21-14 0,8 5 185,-129-91 12,-8 7-39,116 79 3,-71-28 1,106 49 32,6 2-7,-1 0 1,0-1-1,-9-5 0,7 0-87,10 9 88,0 0-1,0 0 1,0 0-1,0 0 1,-1 0 0,1 0-1,0 0 1,0 0-1,0 0 1,0 0 0,0-1-1,0 1 1,0 0-1,0 0 1,0 0 0,0 0-1,0 0 1,0 0 0,0 0-1,0 0 1,0 0-1,0-1 1,0 1 0,0 0-1,0 0 1,0 0-1,0 0 1,0 0 0,0 0-1,0 0 1,0 0-1,0-1 1,0 1 0,0 0-1,0 0 1,1 0 0,-1 0-1,0 0 1,0 0-1,0 0 1,0 0 0,0 0-1,0 0 1,0 0-1,0 0 1,0 0 0,1-1-1,1 1-48,0 0 0,1-1 0,-1 1-1,1 0 1,4 0 0,1 1 122,398-1 16,-355 0-69,118-2 46,-133 0-51,195-14 0,-10-2 11,185-9 34,-141 14-499,-73 4-137,386-31 327,-185-3-104,-359 39 282,250-36-762,-235 32 592,48-7-519,-93 15 715,-1-1 0,1 1 0,-1-1 0,0 0 1,5-2-1,-6 1-95,-9 0 23,-86 2-405,51 0 439,-46 2-70,-95 12-222,173-13 380,-335 18-1395,-226 40-1239,213-16 2902,71-17 466,261-24-652,-196 8 557,41-8-114,-161-2 750,350 0-1229,1 1-1,-1 1 1,13 3 0,-1 0-6,18-1 18,107-3 286,-85-1-223,183-19 56,-177 11-173,357-30 36,346-7 138,-700 42-180,298-7-48,-48 8 23,188 2-374,-521 7 340,-35-1 42,-19 5-21,-91 14-37,-175 17-16,275-34 102,-320 34 137,348-39-134,-373 30 322,-331 6 407,519-30-646,-88 8-96,127-5 377,53-3 337,116-7-701,6-1-20,6 0-32,71 2 45,170-3 53,13-15 18,-182 9-53,333-22 119,14 12 26,-94 6-149,-227 8-46,338-6 26,-333 8 102,-65 0 2039,-45 0-2122,3 0-19,-1 0 0,1 0 0,0 0-1,-1 0 1,1 0 0,-1 0 0,1 0 0,-1-1 0,1 2 0,-1-1 0,1 0-1,0 0 1,-1 0 0,1 0 0,-1 0 0,1 0 0,-1 0 0,1 0 0,0 1-1,-1-1 1,1 0 0,-1 0 0,1 1 0,0-1 0,-1 0 0,1 0-1,0 1 1,-1-1 0,1 0 0,0 1 0,0 0 34,-6-1-49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57.291"/>
    </inkml:context>
    <inkml:brush xml:id="br0">
      <inkml:brushProperty name="width" value="0.05" units="cm"/>
      <inkml:brushProperty name="height" value="0.05" units="cm"/>
      <inkml:brushProperty name="color" value="#E71224"/>
    </inkml:brush>
  </inkml:definitions>
  <inkml:trace contextRef="#ctx0" brushRef="#br0">2468 300 7669,'-9'-16'22,"0"-1"0,0 1 1,-2 1-1,0 0 1,-1 0-1,0 1 0,-1 1 1,-15-13-1,27 25-21,-17-14 17,0 1-1,-1 1 1,-21-11-1,16 11 78,0 2 0,-1 1 0,0 1-1,-1 1 1,1 1 0,-34-4 0,14 4 167,-87-2 0,105 9-229,2-1-22,-1 2-1,1 0 1,-1 2 0,1 1 0,-30 8-1,-12 8 117,-117 52 0,-50 63 125,100-41 56,91-62-190,-278 195 664,305-215-762,-130 92 142,134-94-143,-28 19 6,1 2 0,-68 71 0,107-102-24,-26 29 38,1 2 0,-24 36 0,22-23 30,2 2 1,-32 77 0,54-115-65,-48 133 50,50-137-53,-14 42 41,3 1 0,-9 59 0,17-72-39,0 45 0,4-64 20,0 2 33,3 29-1,-2-37-17,1 0 0,1 0-1,0 0 1,0-1-1,7 15 1,3 0 62,0-1-1,1-1 1,2 0 0,18 20-1,-17-23-28,0-1-1,1-1 0,1-1 0,40 25 1,-9-11 114,57 23 0,-49-28 112,1-2 0,95 21 0,-153-43-296,188 36 280,-10-28-154,-155-8-86,12-1 8,0-2 1,0-1 0,-1-2-1,40-11 1,-52 12-31,37-10 38,103-38 1,-162 53-59,224-99 117,-172 71-23,-1-2-1,-1-3 0,-2-1 1,47-44-1,-95 77-88,49-44 335,62-71 0,-88 88-102,-2 0-1,-1-1 0,-1-2 1,-1 0-1,-2-1 0,21-54 1,-38 85-232,19-50 329,-2 0 1,11-54-1,-19 51-12,-2 1 1,-1-90 0,-8 89-302,-2 1 1,-21-101 0,13 99-60,-2 2 0,-3 0 0,-36-80 0,51 129 31,-14-33-211,-2 1-1,-40-62 1,-24-9-1070,69 91 905,-1 1 0,0 0 1,-29-22-1,31 29-25,-1 0 1,-1 1 0,1 0-1,-25-9 1,27 13-19,0-1 0,0 1 0,-14-1 1,2 2-1042,-26 0 0,-51 5-3425,89-1 4150,-1 0 0,1 1-1,-21 6 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59.487"/>
    </inkml:context>
    <inkml:brush xml:id="br0">
      <inkml:brushProperty name="width" value="0.05" units="cm"/>
      <inkml:brushProperty name="height" value="0.05" units="cm"/>
      <inkml:brushProperty name="color" value="#E71224"/>
    </inkml:brush>
  </inkml:definitions>
  <inkml:trace contextRef="#ctx0" brushRef="#br0">299 80 5841,'-91'-22'2618,"60"16"-563,-32-11 0,46 12-1275,-71-23 2229,88 28-2996,-1 0-13,1 0 1,0 0-1,0-1 1,0 1-1,-1 0 0,1 0 1,0 0-1,0 0 1,-1 0-1,1 0 0,0 0 1,0 0-1,0 0 0,-1 0 1,1 0-1,0 0 1,0 0-1,-1 0 0,1 0 1,0 0-1,0 0 1,0 0-1,-1 0 0,1 1 1,0-1-1,0 0 1,0 0-1,-1 0 0,1 0 1,0 0-1,0 0 0,0 1 1,-1-1-1,1 0 1,0 0-1,0 0 0,0 1 1,0-1-1,0 0 1,0 0-1,0 0 0,-1 1 1,1-1-1,0 0 1,0 0-1,0 0 0,0 1 1,0-1-1,0 0 0,0 0 1,0 1-1,0-1 1,0 0-1,0 0 0,0 1 1,0 0-20,0-1-57,0 1 1,0-1 0,0 0-1,1 1 1,-1-1 0,0 0 0,0 1-1,0-1 1,0 0 0,0 1 0,0-1-1,0 0 1,0 0 0,1 1 0,-1-1-1,0 0 1,0 0 0,0 1 0,1-1-1,-1 0 1,0 0 0,0 1 0,1-1-1,-1 0 1,0 0 0,0 0-1,1 0 1,-1 0 0,0 1 0,1-1-1,0 0 1,14 1-4756,3 0 1111,18 7 362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01.900"/>
    </inkml:context>
    <inkml:brush xml:id="br0">
      <inkml:brushProperty name="width" value="0.05" units="cm"/>
      <inkml:brushProperty name="height" value="0.05" units="cm"/>
      <inkml:brushProperty name="color" value="#E71224"/>
    </inkml:brush>
  </inkml:definitions>
  <inkml:trace contextRef="#ctx0" brushRef="#br0">558 2303 7301,'-71'-36'1335,"62"32"-579,-1 0 1,1 1 0,-1 0 0,0 1 0,-19-3 0,26 6-1129,7 0 332,10 6 114,-10-4-48,-1-1 0,1 0 0,0 0 0,0 0 0,0 0 0,0-1 0,0 0 1,0 1-1,9 0 0,-7-1 16,17 2 113,1 0 0,38-1 1,-55-2-133,47 0 131,81-3 144,-90-2-215,45-11 0,-28 4-45,186-25 0,-196 31-39,256-30 13,82 7 56,-100 19-93,-230 9 21,225-3 10,-110 2-60,49 0-62,-53 1-60,-62 1 160,-90 0 396,-29 0-365,-3 1-21,-20-3-1,-41-11-24,-21-4-20,76 15 32,-76-7-110,-168 0-256,221 8 370,-108 3-9,-129 17 32,-226 41-61,-31 22 104,293-41 177,-65 7 685,303-47-937,-14 3-264,45-3 293,85-1 105,-89-1-97,0-1 0,0-1-1,25-6 1,11-2-11,154-26-68,233-40 37,-356 62 30,318-52-160,-363 60 117,154-21-126,18 4-157,-189 22 258,77-6-206,-27 3 323,-96 5-47,6 0-45,-18 2 0,-149 25-98,161-24 146,-160 27 22,-96 12-87,-237 31 32,200-31 112,30-7 442,234-29-375,-69 11-248,117-17 94,0 0 0,0 0 0,0 0-1,0 0 1,0 0 0,0 0 0,0 0 0,0 0-1,0 0 1,0 0 0,0 0 0,0 0 0,0 0-1,0 0 1,0 0 0,0 0 0,0 0 0,0 0-1,0 0 1,0 0 0,0 0 0,0 0 0,0 0-1,0 0 1,0 1 0,0-1 0,0 0 0,0 0-1,0 0 1,0 0 0,0 0 0,0 0 0,0 0-1,0 0 1,0 0 0,0 0 0,0 0 0,0 0-1,0 0 1,0 0 0,0 0 0,6 1-15,14 1 34,137-1-62,-121-1-53,255 0-1048,56 0 34,-335 0 1128,-12 0-15,0 0 0,0 0 0,1 0 0,-1 0 1,0 1-1,0-1 0,0 0 0,0 0 0,0 0 0,0 0 1,0 0-1,1 0 0,-1 0 0,0 0 0,0 0 0,0 0 1,0 0-1,0 1 0,0-1 0,0 0 0,0 0 0,0 0 1,0 0-1,0 0 0,0 0 0,0 1 0,0-1 0,0 0 1,1 0-1,-1 0 0,0 0 0,0 0 0,0 0 0,-1 1 1,1-1-1,0 0 0,0 0 0,0 0 0,0 0 0,0 0 0,0 0 1,0 1-1,-2 4 15,0-2-11,1 0-1,-1-1 1,0 0-1,0 0 0,0 1 1,0-1-1,-1 0 1,1-1-1,0 1 0,-1 0 1,0-1-1,1 1 0,-7 1 1,-7 3 173,-23 6 0,30-9-7,-139 28 2179,170-31-2464,-6 1 148,32-3 1,9-8 4,62-6-37,82 7-18,-175 9 16,406-5-69,-409 5 51,47 0 32,83 9-1,95 19 21,-88-13-36,-129-12 135,47-1 0,-40-3-21,88 1 1951,-126 0-2051,0 0 0,1 0 0,-1 0 0,0 0 0,1 0 0,-1 0 0,0 0 0,1 0 0,-1 0 0,0 0 0,1 0 0,-1-1 0,0 1 0,1 0-1,-1 0 1,0 0 0,0-1 0,1 1 0,-1 0 0,0 0 0,1-1 0,-1 0 8,0 1 0,0 0 0,0 0 0,1-1 0,-1 1-1,0 0 1,0 0 0,1 0 0,-1-1 0,0 1 0,1 0 0,-1 0-1,0 0 1,1 0 0,-1 0 0,0 0 0,0-1 0,1 1 0,-1 0 0,0 0-1,1 0 1,0-1 153,-1 1-153,0 0 1,0 0-1,0 0 1,0-1-1,0 1 0,0 0 1,0 0-1,0 0 0,0-1 1,0 1-1,0 0 0,0 0 1,0 0-1,0 0 1,1-1-1,-1 1 0,0 0 1,0 0-1,0 0 0,0 0 1,0 0-1,1-1 0,-1 1 1,0 0-1,0 0 0,0 0 1,0 0-1,1 0 1,-1 0-1,0 0 0,0 0 1,0 0-1,1 0 0,-1 0 1,15-18 3616,-13 14-3367,1 1 1,-1-1 0,0 0 0,0 0-1,0 0 1,-1 0 0,1 0 0,-1 0 0,1-9-1,16-192 496,-18 204-763,11-270-30,-8 179 35,-1 52-4,2-163 1,-4-65-52,0 238 40,1-8-2,-2 0-1,-11-69 1,-28-143 7,30 182-1,4 26 3,-36-197-21,39 226 17,-22-86 11,-11-12-11,26 80-44,9 29 35,-8-19-13,9 20 14,-1 1-1,1-1 1,-1 0-1,0 1 1,1-1-1,-1 0 0,0 1 1,1-1-1,-1 1 1,0-1-1,0 1 1,1 0-1,-1-1 0,0 1 1,0 0-1,0-1 1,0 1-1,1 0 1,-1 0-1,0 0 1,-2 0-1,-3 1-103,6-1 116,0 0 1,0 0-1,0 0 1,0 0-1,-1 0 0,1 0 1,0 0-1,0 0 0,0 0 1,0 0-1,0 0 1,0 0-1,0 0 0,-1 0 1,1 1-1,0-1 0,0 0 1,0 0-1,0 0 1,0 0-1,0 0 0,0 0 1,0 0-1,0 0 0,0 0 1,0 1-1,0-1 1,-1 0-1,1 0 0,0 0 1,0 0-1,0 0 0,0 0 1,0 1-1,0-1 1,0 0-1,0 0 0,0 0 1,0 0-1,0 0 0,0 0 1,0 0-1,0 1 1,0-1-1,1 0 0,-1 0 1,0 0-1,0 0 0,0 0 1,0 0-1,0 0 1,0 1-1,0-1 0,0 0 1,-19 0 96,14 0-94,1 0 0,0 1-1,-1-1 1,-5 3 0,5-2 14,1 0 0,-1 0 0,0-1 0,-6 1 0,-64-1-131,-157 0-447,60-5 475,107 3 67,-246-11-369,181 5 251,37 1 71,-198-11-189,-215-6-18,409 20 262,-192-14 17,93-3 15,-73-19 31,242 34-99,19 3-2,-1 1 1,1 1-1,-16-2 0,23 3 25,-8 0-328,-21 0 435,28 0-119,2 10-964,0-6 998,-1-1 0,1 1 0,0-1 0,1 1 0,-1-1-1,2 7 1,23 61 4,-24-65-3,1 0-1,0 0 1,-1 0-1,0 1 1,0 9-1,0 0-5,4 125 130,-5-139-121,0 44 5,-11 84 1,-65 269-117,5-12 233,70-377-123,-28 221-30,28-216 23,-16 214-27,12-40 41,5 38 29,0-101 5,-4-75-54,-1 7 33,5 31 35,0-70 1842,0-38-11490,0 14 7995,0 3 1023,0 1 1,-1-1-1,1 0 0,0 1 0,0-1 0,1 0 1,-1 1-1,0-1 0,1 1 0,-1-1 0,1-2 1,10-7-2258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06.085"/>
    </inkml:context>
    <inkml:brush xml:id="br0">
      <inkml:brushProperty name="width" value="0.05" units="cm"/>
      <inkml:brushProperty name="height" value="0.05" units="cm"/>
      <inkml:brushProperty name="color" value="#E71224"/>
    </inkml:brush>
  </inkml:definitions>
  <inkml:trace contextRef="#ctx0" brushRef="#br0">136 53 6361,'0'-1'46,"-1"1"1,1-1-1,-1 1 1,1-1-1,-1 1 0,0-1 1,1 1-1,-1-1 1,0 1-1,0-1 1,1 1-1,-1 0 1,0 0-1,0-1 1,1 1-1,-1 0 1,0 0-1,-1 0 1,-2-1 231,3 1 14,6 0-8,11 0 72,50-2 712,-57 1-866,0 0 0,0-1 0,0 0 0,0-1 0,11-4 0,40-17 2780,-60 24-2931,8-2 718,-8 2-749,0 0 0,1 0 0,-1 0 0,0 0 1,0 0-1,0 0 0,1 0 0,-1 0 0,0 0 1,0 0-1,0 1 0,1-1 0,-1 0 1,0 0-1,0 0 0,0 0 0,0 0 0,0 1 1,1-1-1,-1 0 0,0 0 0,0 0 0,0 0 1,0 1-1,0-1 0,0 0 0,0 0 1,0 0-1,0 1 0,0-1 0,1 0 0,-1 0 1,0 0-1,0 1 0,0-1 0,0 0 0,-1 0 1,1 1-1,0-1 0,0 20 5,0 1-3,0 1 0,1-1-1,1 0 1,6 25-1,-3-28-12,22 82 27,-6-45-35,43 83 0,-46-105 2,-5-11 90,-2 1-1,0 1 0,8 24 1,-18-44 1,-1-1 1,1 1 0,-1 0-1,1 0 1,-1-1 0,-1 7-1,1-1 154,0-8-233,0-1 1,0 1 0,0 0-1,0-1 1,0 1-1,0-1 1,-1 1 0,1 0-1,0-1 1,0 1-1,0-1 1,-1 1-1,1-1 1,0 1 0,-1-1-1,1 1 1,0-1-1,-1 1 1,0 0-1,-11 5 87,7-4-70,-14 6 36,-1-1 0,0-1 1,0-1-1,0-1 1,-1-1-1,-36 1 0,-51-3 348,99-2-350,0 1 0,0-2 0,0 1 0,0-1 1,0-1-1,-12-4 0,5 0-62,1 0 0,-16-10 1,22 11-21,1 1 0,0-1 1,0-1-1,1 1 0,0-1 1,0-1-1,0 1 0,1-1 0,0 0 1,1-1-1,0 1 0,-8-19 1,13 26-315,-1-1 0,1 0 0,-1 1 0,1-1 0,0 0 0,0 1-1,0-4 1,10 5-8552,1 0 6511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07.082"/>
    </inkml:context>
    <inkml:brush xml:id="br0">
      <inkml:brushProperty name="width" value="0.05" units="cm"/>
      <inkml:brushProperty name="height" value="0.05" units="cm"/>
      <inkml:brushProperty name="color" value="#E71224"/>
    </inkml:brush>
  </inkml:definitions>
  <inkml:trace contextRef="#ctx0" brushRef="#br0">102 117 5629,'-91'0'3048,"91"0"-2872,-1 1 0,1-1 1,0 1-1,-1-1 0,1 1 1,-1 0-1,1-1 1,0 1-1,-1 0 0,1-1 1,0 1-1,0 0 0,0-1 1,-1 1-1,1 1 0,0-1-52,0-1 0,0 1-1,0 0 1,0 0-1,-1-1 1,1 1 0,0 0-1,-1-1 1,1 1 0,0 0-1,-1-1 1,1 1 0,-1 0-1,1-1 1,-1 2 0,87-2 23,-48 0-123,0-2 0,46-8 1,38-12-25,47-2 20,106-20 1,-251 39 336,29-9 0,-53 13-319,1 1 1,-1 0-1,1 0 1,-1 0-1,1 0 0,-1-1 1,1 1-1,-1 0 1,1 0-1,-1-1 0,1 1 1,-1-1-1,1 1 1,-1 0-1,0-1 0,1 1 1,-1-1-1,0 1 1,1-1-1,-1 1 0,0-1 1,1 1-1,-1-1 1,0 1-1,0-1 0,0 1 1,0-1-1,1 1 1,-1-1-1,0 0 0,0 1 1,0-1-1,0 1 1,0-1-1,0 1 0,-1-2 1,-10 0 231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1:18.526"/>
    </inkml:context>
    <inkml:brush xml:id="br0">
      <inkml:brushProperty name="width" value="0.05" units="cm"/>
      <inkml:brushProperty name="height" value="0.05" units="cm"/>
      <inkml:brushProperty name="color" value="#F6630D"/>
    </inkml:brush>
  </inkml:definitions>
  <inkml:trace contextRef="#ctx0" brushRef="#br0">389 0 7585,'-13'7'4,"-1"0"1,0-2-1,0 0 1,0 0-1,-28 4 0,41-8-2,-36 7 102,-1 3-1,2 1 1,-56 26 0,73-31-123,11-4-82,1 0-1,0 0 0,0 1 1,0-1-1,-8 7 0,15-10 98,0 0-1,0 0 0,-1 0 1,1 1-1,0-1 0,0 0 1,-1 0-1,1 0 0,0 0 1,0 1-1,0-1 0,-1 0 1,1 0-1,0 1 0,0-1 1,0 0-1,0 0 0,0 1 1,-1-1-1,1 0 0,0 0 1,0 1-1,0-1 0,0 0 1,0 1-1,0-1 0,0 0 1,0 0-1,0 1 0,0-1 1,0 0-1,0 1 0,0-1 1,0 0-1,0 0 0,1 1 1,-1-1-1,0 0 0,0 0 1,0 1-1,0-1 0,0 0 1,1 0-1,-1 1 0,0-1 1,0 0-1,0 0 0,1 0 1,-1 1-1,0-1 0,0 0 1,1 0-1,-1 0 0,0 0 1,0 0-1,1 1 0,18 4-33,-16-5 1,35 9-396,69 12-2312,-121-22 2493,0 0-1,-17 2 1,2 0-1538,19-1 1085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07.491"/>
    </inkml:context>
    <inkml:brush xml:id="br0">
      <inkml:brushProperty name="width" value="0.05" units="cm"/>
      <inkml:brushProperty name="height" value="0.05" units="cm"/>
      <inkml:brushProperty name="color" value="#E71224"/>
    </inkml:brush>
  </inkml:definitions>
  <inkml:trace contextRef="#ctx0" brushRef="#br0">472 34 7889,'0'-4'177,"1"4"-80,-1-1 0,0 0 0,0 0-1,0 0 1,0 0 0,0 0 0,0 1 0,0-1 0,0 0 0,0 0 0,0 0-1,-1 0 1,1 0 0,0 1 0,0-1 0,-1 0 0,1 0 0,-1 0 0,1 1-1,-1-2 1,-3 0 157,1 1 0,-1 0-1,1-1 1,-1 1 0,0 0-1,1 0 1,-1 1 0,-4-1 0,-33 0 325,39 1-566,-1 0 0,0 0 0,0 1 0,0 0 0,0-1 0,1 1 0,-1 0 0,0 1 0,1-1 0,-1 0 0,1 1 0,-1-1 0,1 1 0,0 0 0,-3 2 0,-8 6 41,-38 27 218,-24 23 220,-48 49 530,96-84-837,16-15-165,0 0 1,1 0-1,-12 16 1,22-26-18,-1 1 0,1-1-1,0 0 1,0 1 0,-1-1 0,1 0 0,0 1 0,0-1-1,-1 0 1,1 1 0,0-1 0,0 1 0,0-1-1,0 1 1,0-1 0,0 0 0,-1 1 0,1-1-1,0 1 1,0-1 0,0 1 0,1-1 0,-1 0 0,0 1-1,0-1 1,0 1 0,0-1 0,0 1 0,0-1-1,1 0 1,-1 1 0,0-1 0,0 0 0,1 1-1,-1-1 1,0 0 0,0 1 0,1-1 0,-1 0-1,0 1 1,1-1 0,0 1 0,1-1 8,0 1 1,0 0-1,0 0 1,0-1-1,0 1 0,3-1 1,-1 1 1,31 4-59,1-2 1,63-2-1,-50-1-508,-20 0 32,143 7-5460,-94-1 1609,-27-2 1785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08.024"/>
    </inkml:context>
    <inkml:brush xml:id="br0">
      <inkml:brushProperty name="width" value="0.05" units="cm"/>
      <inkml:brushProperty name="height" value="0.05" units="cm"/>
      <inkml:brushProperty name="color" value="#E71224"/>
    </inkml:brush>
  </inkml:definitions>
  <inkml:trace contextRef="#ctx0" brushRef="#br0">487 128 9609,'-8'-5'-26,"-66"-38"2409,65 38-1860,1-2 0,0 1 0,0-1 0,0 0-1,-13-17 1,21 23-507,-1 0 1,1 0-1,-1-1 0,1 1 0,-1 0 0,1 0 0,-1-1 0,1 1 0,0 0 0,0-1 0,0 1 1,0 0-1,0-3 0,0 1-49,0 3-57,74 0 339,-73 0-246,-1 0 0,1 0 0,-1 0-1,1 0 1,-1 0 0,1 0 0,-1 0-1,0 0 1,1 0 0,-1 1 0,1-1-1,-1 0 1,0 0 0,1 0-1,-1 1 1,1-1 0,-1 0 0,0 1-1,1-1 1,-1 1 0,6 10 37,-5-7-25,15 32 187,31 82 25,-7-6-102,13 90-48,-46-162 15,-2 0-1,-2 1 0,-2 42 0,-1-83-91,0 3 18,0-1-1,-1 1 0,1 0 1,-1-1-1,0 1 1,0-1-1,1 1 0,-2-1 1,1 0-1,0 1 1,0-1-1,-1 0 1,0 0-1,1 0 0,-1 0 1,0 0-1,0 0 1,0-1-1,0 1 0,0-1 1,0 1-1,-4 1 1,-3 2 37,-1 0 1,0-1 0,-18 5 0,24-8-29,-13 3 50,0 0 0,1-1 1,-1-1-1,0-1 0,-30 0 0,30-1-65,5 0-5,-3 0-4,0 0 0,1-1 0,-1-1 0,-24-5 0,28 4-3,-37-10 19,1-1-1,-51-23 1,70 21-847,14 3-3023,14 12 3547,-1 1 1,1-1-1,0 1 0,0-1 0,0 1 1,-1-1-1,1 1 0,0-1 1,0 1-1,0-1 0,0 1 0,0-1 1,0 0-1,0 1 0,0-1 0,0 1 1,0-1-1,1 1 0,-1-1 0,0 1 1,0-1-1,0 1 0,1-1 0,-1 1 1,0-1-1,0 1 0,1-1 0,12-6-2196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08.464"/>
    </inkml:context>
    <inkml:brush xml:id="br0">
      <inkml:brushProperty name="width" value="0.05" units="cm"/>
      <inkml:brushProperty name="height" value="0.05" units="cm"/>
      <inkml:brushProperty name="color" value="#E71224"/>
    </inkml:brush>
  </inkml:definitions>
  <inkml:trace contextRef="#ctx0" brushRef="#br0">0 205 14837,'1'0'16,"0"0"0,1 0 0,-1 0 0,0-1 0,0 1 0,0 0 0,0-1 0,0 1-1,0-1 1,0 1 0,0-1 0,0 1 0,0-1 0,0 0 0,0 1 0,0-1 0,0 0-1,0 0 1,-1 0 0,2-2 0,9-7 132,-5 5-88,1 0-1,0 1 0,0 0 1,0 0-1,9-3 0,-3 2-12,29-12 17,51-14 0,-68 23-60,97-23-453,-60 17-261,17-4-1255,20-4-4516,-87 19 4257,-3 0 243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08.879"/>
    </inkml:context>
    <inkml:brush xml:id="br0">
      <inkml:brushProperty name="width" value="0.05" units="cm"/>
      <inkml:brushProperty name="height" value="0.05" units="cm"/>
      <inkml:brushProperty name="color" value="#E71224"/>
    </inkml:brush>
  </inkml:definitions>
  <inkml:trace contextRef="#ctx0" brushRef="#br0">36 0 10649,'-35'0'362,"35"3"109,0 6 8,-1 0-205,1 0 0,0 0 0,1 0 1,0 0-1,1 0 0,0 0 0,5 15 0,19 50 312,5 39-242,21 72-378,-50-179-2,18 82-1958,-18-71-292,0 25 0,-2-2-2734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1.430"/>
    </inkml:context>
    <inkml:brush xml:id="br0">
      <inkml:brushProperty name="width" value="0.05" units="cm"/>
      <inkml:brushProperty name="height" value="0.05" units="cm"/>
      <inkml:brushProperty name="color" value="#E71224"/>
    </inkml:brush>
  </inkml:definitions>
  <inkml:trace contextRef="#ctx0" brushRef="#br0">47 794 8273,'-46'0'-288,"47"2"302,31 19 22,-27-17-23,1 0 0,0 0 0,0 0 0,0-1 0,0 1 0,1-2 0,7 4 0,-7-3 9,94 29 328,-79-27-233,0 0 0,41 2 0,-40-5 52,48-1 612,-54-1-541,-14-1-188,-1 1 0,0 0 0,1-1 0,-1 1 0,1-1-1,-1 0 1,0 0 0,0 0 0,1 0 0,-1 0 0,0-1 0,0 1-1,0-1 1,0 1 0,2-4 0,2 0 267,-1-2 0,8-11 0,-12 17-279,3-5 99,-1 0-1,0-1 1,0 0 0,0 0-1,-1 0 1,3-12 0,3-39 209,-7 49-302,0-44 94,-1 36-113,0 10-22,0-1-1,-1 1 0,0 0 0,0 0 1,-5-12-1,-18-38-12,16 41 2,6 11 6,-61-111 88,6 32 470,-18-31 624,70 107-1121,2 4-34,1-1 0,-1 1 0,1-1-1,0 1 1,0-1 0,0 0 0,1 0 0,-2-10-1,3 14-23,-1-6 6,1 0 1,0-12-1,0 18-12,0-1 0,0 0 1,1 0-1,-1 1 0,1-1 1,-1 0-1,1 0 0,0 1 0,-1-1 1,1 1-1,0-1 0,0 1 0,0-1 1,0 1-1,0-1 0,2-1 0,7-4-13,1 0 0,12-7 0,-13 8 4,-2 2-8,-1 0 0,14-4-1,43-13-73,-53 17 85,0 1 1,1 1-1,-1 0 1,1 0-1,-1 1 1,20 1-1,-19 0 4,-5 0-2,-4 0 1,0 0 0,0 0 0,0 0 0,0 0 0,0 0 0,0 1 0,0-1 0,0 1 0,0 0 0,0 0 0,0 0 0,0 1 0,0-1-1,5 4 1,-1 0 2,0 1-1,-1 0 1,1 0 0,-1 0-1,0 1 1,-1 0-1,1 0 1,6 13-1,-6-7 10,0 0 0,-1 0-1,-1 0 1,0 1 0,-1 0-1,0 0 1,1 14 0,-2 56 49,-3-41-68,2-15 7,-3 47-10,0-53 29,-3 45 57,5 99-143,0-162 73,0 1 17,0 1-1,0 0 1,1-1-1,1 6 1,-1-8 17,0 0 1,0 0 0,0-1 0,0 1-1,1 0 1,0-1 0,-1 1 0,1-1 0,0 0-1,3 3 1,-2-1-3,1-1 1,-1 0-1,1 0 0,0 0 0,0 0 0,0-1 1,0 0-1,1 0 0,-1 0 0,1 0 1,-1-1-1,1 1 0,-1-1 0,1 0 0,0-1 1,0 1-1,7-1 0,-7 0-24,1 0-1,0 0 0,-1-1 1,1 0-1,0 0 0,-1 0 1,1-1-1,8-3 0,114-52-2879,-114 51 2155,4-2-1661,-1-1-1,31-19 1,-31 14-19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1.788"/>
    </inkml:context>
    <inkml:brush xml:id="br0">
      <inkml:brushProperty name="width" value="0.05" units="cm"/>
      <inkml:brushProperty name="height" value="0.05" units="cm"/>
      <inkml:brushProperty name="color" value="#E71224"/>
    </inkml:brush>
  </inkml:definitions>
  <inkml:trace contextRef="#ctx0" brushRef="#br0">333 74 8469,'-7'-10'20,"1"1"406,-1 0 0,-15-15 0,20 22-317,0 0 1,0 0 0,-1 0-1,1 0 1,-1 1-1,0-1 1,1 1-1,-1 0 1,0-1-1,0 1 1,0 1-1,0-1 1,0 0-1,0 1 1,-4-1-1,3 1-51,2 0 0,-1 0-1,1 0 0,-1 0 0,1 0 0,0 1 0,-5 0 0,5 1 9,-1-1 0,0 1 0,0 0-1,1 0 1,-1 0 0,-3 3 0,-18 18 385,0 0 1,-37 50-1,50-56-300,1 1 0,1 0 1,-14 38-1,21-50-106,-5 13 100,1-1-1,1 1 1,-4 30 0,4 62-108,5-109-38,0 91-1,0-71-1,2 1-1,0 0 0,1-1 1,2 0-1,0 0 1,1 0-1,2 0 0,10 21 1,-8-21-141,1 0-1,1-1 1,23 31 0,-28-42-59,0-1-1,1 0 1,0-1-1,0 0 1,1 0-1,0 0 1,1-1-1,0-1 1,17 10-1,-14-10-209,0-1 0,0 0 0,0 0 0,1-2 0,-1 1 0,19 1 0,-16-4-442,0 1 0,20-2 0,-16-1-216,-11 2 355,0-2 1,12-1-1,-13 0 64,0-1-1,12-4 1,-19 6 636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2.320"/>
    </inkml:context>
    <inkml:brush xml:id="br0">
      <inkml:brushProperty name="width" value="0.05" units="cm"/>
      <inkml:brushProperty name="height" value="0.05" units="cm"/>
      <inkml:brushProperty name="color" value="#E71224"/>
    </inkml:brush>
  </inkml:definitions>
  <inkml:trace contextRef="#ctx0" brushRef="#br0">17 354 11657,'0'-6'116,"-1"0"0,1 1 0,-1-1 0,0 0 0,0 1 1,0-1-1,-1 1 0,0-1 0,-5-8 0,6 43 279,2-20-317,0 1 0,1-1 0,0 0 1,1 0-1,0 0 0,0 0 1,1 0-1,7 13 0,3 8-56,48 104 113,-42-93-90,100 166 38,-118-203-76,4 5 51,-2-1 46,1-1 1,9 12-1,-12-18 24,-1 1 0,0-1 0,1 1 0,-1-1 0,1 0 0,0 0 0,-1 0 0,1 0 0,0 0 0,0 0 0,0 0 0,-1-1 0,1 1 0,0 0 0,0-1 0,0 0 0,3 1 0,-5-1-118,1-1 0,-1 1 0,1 0 0,-1 0 0,1-1 0,-1 1 0,1 0 0,-1-1 0,1 1 0,-1 0 0,1-1 0,-1 1 0,1-1 0,-1 1 0,0-1 0,1 1 0,-1-1 0,0 1-1,1-1 1,-1 1 0,0-1 0,0 1 0,0-1 0,0 0 0,1 1 0,-1-1 0,0 1 0,0-1 0,0 1 0,0-2 0,0-2 33,9-32 167,5-30 138,9-97 239,-20 144-592,8-26 0,-9 38-32,1 1 0,-1 0 0,1-1 0,0 1-1,6-8 1,-9 13 32,1 1 0,0-1 0,-1 0 0,1 1 0,0-1 0,-1 0-1,1 1 1,0-1 0,0 1 0,-1-1 0,1 1 0,0-1 0,0 1 0,0-1-1,0 1 1,0 0 0,-1 0 0,1-1 0,0 1 0,0 0 0,0 0-1,0 0 1,0 0 0,0 0 0,0 0 0,0 0 0,0 1 0,1-1 0,1 1-4,-1 0 1,0 0 0,1 1 0,-1-1 0,0 0 0,4 3 0,-5-2-6,7 4-38,-1 1 0,1 0 0,-2 0 0,11 14 0,17 31-93,-28-43 141,16 33-77,-18-34 301,0 0 0,1 0 1,-1 0-1,2-1 0,7 10 0,-13-17-138,0 0-1,0 1 1,1-1-1,-1 0 0,0 0 1,1 0-1,-1 1 1,0-1-1,1 0 0,-1 0 1,0 0-1,1 0 1,-1 1-1,0-1 0,1 0 1,-1 0-1,0 0 1,1 0-1,-1 0 1,0 0-1,1 0 0,-1 0 1,0 0-1,1 0 1,-1 0-1,1 0 0,-1-1 1,0 1-1,1 0 1,-1 0-1,0 0 0,1 0 1,-1-1-1,0 1 1,0 0-1,1 0 0,-1 0 1,0-1-1,0 1 1,1 0-1,-1-1 0,0 1 1,0 0-1,0 0 1,1-1-1,-1 1 0,0 0 1,0-1-1,0 1 1,0-1-1,32-103 1822,-23 80-1769,32-100 69,-2-36-597,-23 65-4321,5-77-10583,-20 149 12665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2.761"/>
    </inkml:context>
    <inkml:brush xml:id="br0">
      <inkml:brushProperty name="width" value="0.05" units="cm"/>
      <inkml:brushProperty name="height" value="0.05" units="cm"/>
      <inkml:brushProperty name="color" value="#E71224"/>
    </inkml:brush>
  </inkml:definitions>
  <inkml:trace contextRef="#ctx0" brushRef="#br0">1 1 9405,'39'12'217,"-22"-7"218,1 1 0,-2 0 0,1 1-1,-1 0 1,0 2 0,19 12 0,-14-5 101,-1 0 0,0 1 0,-2 1 1,22 26-1,-30-31-418,-1 1 1,0-1-1,-1 1 1,11 26-1,-6-9-18,-2 0 0,12 52-1,-19-56-165,0 0-1,-2 0 1,-1 0-1,-4 50 0,1-59-311,-1 0 0,-8 25 0,-1-3-1245,-1 0 0,-2-2 0,-24 46 0,-5-11-1584,-7 0 543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3.251"/>
    </inkml:context>
    <inkml:brush xml:id="br0">
      <inkml:brushProperty name="width" value="0.05" units="cm"/>
      <inkml:brushProperty name="height" value="0.05" units="cm"/>
      <inkml:brushProperty name="color" value="#E71224"/>
    </inkml:brush>
  </inkml:definitions>
  <inkml:trace contextRef="#ctx0" brushRef="#br0">448 482 9033,'-16'6'440,"0"-1"-1,-1-1 1,0 0 0,0-1 0,-22 1-1,3 1 367,-144 15 2038,77-10-2059,96-9-714,13-1 97,13-3-34,69-24-41,-3 4-79,339-84 6,-99 29-32,-20 7 107,76-16-13,-330 75-71,266-57 55,-88 21 9,-187 38-27,-11 2-311,-30 8-295,-12 0-3835,5 0 3566,0 0 1,0 0-1,0 0 0,-6 2 0,-16 9-2228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4.367"/>
    </inkml:context>
    <inkml:brush xml:id="br0">
      <inkml:brushProperty name="width" value="0.05" units="cm"/>
      <inkml:brushProperty name="height" value="0.05" units="cm"/>
      <inkml:brushProperty name="color" value="#E71224"/>
    </inkml:brush>
  </inkml:definitions>
  <inkml:trace contextRef="#ctx0" brushRef="#br0">42 281 8665,'-1'0'173,"0"0"0,0 0 0,0 0 1,0 0-1,0 0 0,1 0 0,-1 0 1,0 0-1,0-1 0,0 1 0,0 0 0,0-1 1,1 1-1,-1-1 0,0 1 0,0-1 1,0 1-1,1-1 0,-1 0 0,0 1 1,1-1-1,-1 0 0,1 1 0,-1-1 0,1 0 1,-1 0-1,0-1 0,-4-5 761,3 3-486,-1 0 1,1 0-1,0 0 1,-1-5 0,2 6-357,0 2 4,1 2-393,0 0 294,0 0 0,0 0 0,0-1 0,0 1 0,0 0 0,0 0 1,0 0-1,0 0 0,0-1 0,1 1 0,-1 1 0,1-1 0,0 2-1,0 0 0,1 0 1,-1 0-1,1 0 0,4 5 1,3 5 16,51 86 12,-34-55-23,-1-2-4,35 61 4,-48-82 9,32 54-40,-36-63 21,0-1 0,1 1 0,20 18 0,-28-29 40,-1-1 1,1 1-1,0-1 1,-1 0-1,1 1 1,0-1-1,0 0 1,-1 1 0,1-1-1,0 0 1,0 0-1,0 1 1,-1-1-1,1 0 1,0 0-1,0 0 1,1 0-1,-2-2 189,0-52-91,0 37-72,-1 5 26,1 0 0,0 0 0,3-16-1,9-17 227,-7 28-124,4-26 1,-7 29-160,0 1 0,1-1 0,0 1 0,2 0 0,-1 0 0,2 0 0,6-13 0,-9 21-22,-1 1-81,0 0 0,0-1 0,5-5 0,-6 9 60,0 0-1,0 0 1,0 0-1,0 0 1,0 0 0,0 0-1,0 1 1,0-1 0,0 0-1,0 1 1,0-1-1,0 1 1,0-1 0,1 1-1,-1 0 1,0-1-1,0 1 1,1 0 0,0 0-1,1 0 7,0 0-1,0 1 0,-1-1 0,1 1 1,0 0-1,-1 0 0,1 0 0,0 0 1,-1 0-1,1 1 0,-1-1 0,0 1 1,1-1-1,-1 1 0,0 0 1,3 3-1,1 0-24,48 36-434,-16-14 126,-29-21 304,16 14 145,51 28 0,-76-48-58,0 0 0,0 0 0,1 0 0,-1 0 1,0 0-1,0 0 0,0 0 0,0 0 0,0 0 1,0 0-1,0 0 0,1 0 0,-1 0 0,0 0 1,0 0-1,0 0 0,0 0 0,0 0 0,0 0 1,1 0-1,-1 0 0,0 0 0,0 0 0,0 0 1,0-1-1,0 1 0,0 0 0,0 0 0,0 0 1,0 0-1,0 0 0,0 0 0,1 0 0,-1 0 1,0-1-1,0 1 0,0 0 0,0 0 0,0 0 1,0 0-1,0 0 0,0 0 0,0-1 0,0 1 1,0 0-1,0 0 0,0 0 0,0-8-55,0 7 244,0-352 588,0 247-3893,0 105 2899,0 0 0,1 0 0,-1 0 0,1 0 0,-1 1 0,1-1 0,-1 0 0,1 0 0,-1 0 0,1 1 0,0-1 0,-1 0 0,1 1 0,0-1 0,0 1 0,0-1 0,-1 1 0,1-1 0,1 0 0,19-8-5117,-2 4 546,-9 3 2592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1:19.010"/>
    </inkml:context>
    <inkml:brush xml:id="br0">
      <inkml:brushProperty name="width" value="0.05" units="cm"/>
      <inkml:brushProperty name="height" value="0.05" units="cm"/>
      <inkml:brushProperty name="color" value="#F6630D"/>
    </inkml:brush>
  </inkml:definitions>
  <inkml:trace contextRef="#ctx0" brushRef="#br0">1 156 5701,'1'61'1959,"-1"-48"313,1-13-2243,-1 1 0,1-1 0,-1 0 0,1 1 0,0-1 1,-1 0-1,1 0 0,-1 1 0,1-1 0,0 0 0,-1 0 1,1 0-1,-1 0 0,1 0 0,0 0 0,-1 0 0,1 0 1,0 0-1,1 0 32,13 1 8,-1-1 0,1 0 0,-1-1 0,1-1 0,-1 0 0,20-6 0,164-40 0,-177 42-65,191-44 7,-202 48-9,343-64 12,-319 61-13,132-10-9,-37 14 36,-76 1 12,-21 2 11,-31-2-50,-1 0 0,1 0 0,0 0 0,-1 0 0,1 1 0,-1-1 0,1 0 0,-1 0 0,1 1 0,-1-1 0,1 1 0,0-1 0,-1 0 0,0 1 0,1-1 0,-1 1 0,1-1 1,-1 1-1,0-1 0,1 1 0,-1-1 0,0 1 0,1-1 0,-1 1 0,0 0 0,0-1 0,0 1 0,1-1 0,-1 1 0,0 0 0,0-1 0,0 1 0,0 0 0,0-1 0,0 1 0,0-1 0,0 1 0,-1 0 0,1-1 1,0 1-1,0 0 0,0-1 0,-1 1 0,1-1 0,0 1 0,-1-1 0,1 1 0,0-1 0,-1 1 0,0 0 0,-4 3 0,0-1 0,-1 1 1,1-1-1,-9 3 0,-9 6-2,-157 78 46,-128 44 1741,279-125-1682,-16 8-128,42-16 4,3-1 14,0 0 0,-1 0 0,1 0-1,-1 0 1,1 0 0,0 1 0,-1-1 0,1 0-1,-1 0 1,1 1 0,0-1 0,-1 0-1,1 0 1,0 1 0,-1-1 0,1 0 0,0 1-1,0-1 1,-1 0 0,1 1 0,0-1 0,0 1-1,0-1 1,-1 1 0,3 0-45,12-1 64,-5 0 3,-1 0 1,0 0 0,16-3 0,27-14 33,205-67 43,54-24-76,-191 66-33,-36 13 7,79-25-421,-156 52 2,1 0 0,-1 0 0,1 1 0,10-1 0,-15 3-339,-5 1-24,-42 34-3483,7-7 2056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6.376"/>
    </inkml:context>
    <inkml:brush xml:id="br0">
      <inkml:brushProperty name="width" value="0.05" units="cm"/>
      <inkml:brushProperty name="height" value="0.05" units="cm"/>
      <inkml:brushProperty name="color" value="#E71224"/>
    </inkml:brush>
  </inkml:definitions>
  <inkml:trace contextRef="#ctx0" brushRef="#br0">0 1 9665,'1'0'1,"0"0"0,0 0 1,0 0-1,-1 0 0,1 0 0,0 0 1,0 0-1,0 0 0,0 0 0,-1 1 1,1-1-1,0 0 0,0 1 0,0-1 1,-1 1-1,1-1 0,0 0 0,-1 1 1,1 0-1,0-1 0,-1 1 0,2 0 1,-1 2 16,0-1 0,-1 0 0,1 0 0,0 0 0,-1 1 0,0-1-1,1 4 1,-1-4 7,8 255 2382,-8-183-2376,-1-51-29,1-11 5,0 0-1,3 24 1,0-15-221,10 27 1,-12-44 18,0-1-182,0 0 1,0 0 0,0 0 0,0-1-1,0 1 1,1-1 0,-1 1-1,1-1 1,3 4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6.846"/>
    </inkml:context>
    <inkml:brush xml:id="br0">
      <inkml:brushProperty name="width" value="0.05" units="cm"/>
      <inkml:brushProperty name="height" value="0.05" units="cm"/>
      <inkml:brushProperty name="color" value="#E71224"/>
    </inkml:brush>
  </inkml:definitions>
  <inkml:trace contextRef="#ctx0" brushRef="#br0">1 20 11845,'3'-7'71,"-2"6"-47,-1 0 0,1 0 0,-1 0-1,1 0 1,-1 0 0,1 0 0,-1 0 0,1 0 0,0 1 0,0-1 0,1-1-1,-1 1 658,-1 4-143,0 90 1034,0-85-1545,1 0-1,-1-1 1,3 12 0,15 56 32,-5-19-25,10 32-1027,-19-77 635,21 58-2868,-20-58 2454,-1 1-792,1 0 0,1-1 0,7 12 0,1-6-536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7.319"/>
    </inkml:context>
    <inkml:brush xml:id="br0">
      <inkml:brushProperty name="width" value="0.05" units="cm"/>
      <inkml:brushProperty name="height" value="0.05" units="cm"/>
      <inkml:brushProperty name="color" value="#E71224"/>
    </inkml:brush>
  </inkml:definitions>
  <inkml:trace contextRef="#ctx0" brushRef="#br0">1 93 8689,'3'-6'285,"-1"-1"1,0 1-1,1-8 0,-1 3 1760,0-2-1,-1-15 0,-2 28-2017,1-1-1,0 1 0,-1-1 0,1 1 0,-1-1 1,1 1-1,-1-1 0,1 1 0,-1-1 0,1 1 0,-1 0 1,1-1-1,-1 1 0,1 0 0,-1-1 0,0 1 0,1 0 1,-1 0-1,0 0 0,1-1 0,-1 1 0,-1 0 1,1 3-49,1 8 19,0 0-3,0 0-1,1-1 0,0 1 1,0 0-1,5 17 1,17 45 90,7 38-124,33 86-456,-39-136-1860,-6-21-2491,-18-39 4671,1 0-343,-1 1 0,1-1 0,0 0 0,-1 1 0,1-1 0,0 0-1,0 0 1,1 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7.698"/>
    </inkml:context>
    <inkml:brush xml:id="br0">
      <inkml:brushProperty name="width" value="0.05" units="cm"/>
      <inkml:brushProperty name="height" value="0.05" units="cm"/>
      <inkml:brushProperty name="color" value="#E71224"/>
    </inkml:brush>
  </inkml:definitions>
  <inkml:trace contextRef="#ctx0" brushRef="#br0">0 12 12449,'2'-2'-1,"1"1"0,-1-1 0,0 1 0,1 0 0,-1 0 0,1 0 0,-1 0 0,1 1 0,0-1 0,4 0 0,-5 1 44,-1 1-1,0-1 1,0 0-1,0 0 1,0 1 0,0-1-1,0 0 1,0 1-1,0-1 1,-1 1 0,1-1-1,0 1 1,0 0-1,0-1 1,0 1 0,-1 0-1,1 0 1,0-1-1,-1 1 1,1 0 0,0 0-1,-1 0 1,1 0-1,-1 0 1,0 0 0,1 0-1,-1 0 1,0 0-1,1 0 1,-1 1 0,12 55 1431,15 90-1089,9-8-351,-32-126-61,50 137-5113,-53-149 4749,0 1-1,-1 0 1,1-1 0,-1 1 0,1 0-1,-1 0 1,0-1 0,1 1 0,-1 2-1,0-3-111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18.138"/>
    </inkml:context>
    <inkml:brush xml:id="br0">
      <inkml:brushProperty name="width" value="0.05" units="cm"/>
      <inkml:brushProperty name="height" value="0.05" units="cm"/>
      <inkml:brushProperty name="color" value="#E71224"/>
    </inkml:brush>
  </inkml:definitions>
  <inkml:trace contextRef="#ctx0" brushRef="#br0">41 188 11885,'0'-106'3629,"0"105"-3613,0 1 1,0 0-1,0 0 0,-1-1 0,1 1 1,0 0-1,0 0 0,0-1 0,0 1 0,0 0 1,0 0-1,-1 0 0,1-1 0,0 1 1,0 0-1,0 0 0,-1 0 0,1 0 1,0 0-1,0-1 0,-1 1 0,1 0 1,0 0-1,0 0 0,0 0 0,-1 0 0,1 0 1,0 0-1,0 0 0,-1 0 0,1 0 1,0 0-1,0 0 0,-1 0 0,1 0 1,0 0-1,0 0 0,-1 0 0,0 0 49,-1 0 867,0 0-820,-6 0 108,6 0 44,-2 0 146,3 1-159,0-1-1,0 0 1,0 0 0,0 0-1,0 0 1,0 0 0,0 0-1,0-1 1,0 1 0,0 0-1,-1-1 1,2-40 2016,0 40-2269,0 1-1,0-1 1,1 1-1,-1-1 1,0 0-1,0 1 1,1-1-1,-1 1 1,0-1-1,1 1 1,-1-1-1,0 1 1,1-1-1,-1 1 1,1-1-1,-1 1 1,1 0-1,0-1 1,13-7-22,-9 5-31,-3 1 39,1 1-23,-1-1-1,1 1 0,-1 0 1,1 0-1,-1 0 1,1 0-1,0 0 0,-1 1 1,1-1-1,0 1 1,3-1-1,22 1-243,-26 0 273,0 0 1,0 0 0,0 0-1,1 1 1,-1-1-1,0 1 1,0-1 0,0 1-1,0 0 1,0 0-1,0 0 1,-1 0 0,1 0-1,0 0 1,0 1-1,-1-1 1,1 0-1,-1 1 1,1 0 0,1 2-1,10 9-35,-2-3 19,0 1 0,-1 1 0,0 0 0,-1 0 1,-1 1-1,10 17 0,-11-14 31,0 0 0,0 1 0,-2-1 0,6 29 1,-5-17-32,-4-15 49,1 0-1,0-1 0,1 1 1,6 14-1,-10-26 3,1-1 0,-1 1 0,1-1-1,-1 1 1,1-1 0,0 0 0,-1 1-1,1-1 1,-1 0 0,1 1 0,0-1 0,-1 0-1,1 0 1,0 1 0,-1-1 0,1 0-1,0 0 1,-1 0 0,1 0 0,0 0-1,-1 0 1,2 0 0,14-3 155,-12 1-158,1 0 0,-1 0-1,0 0 1,6-6 0,3 0-29,56-36-937,52-33-2598,-51 34-645,84-38 0,-149 79 3626,-1 0 0,1 1 0,-1-1 0,1 1 0,0 0 0,0 0 0,0 1 0,0-1 1,7 1-1,-7 0-297,3 0-1076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0.637"/>
    </inkml:context>
    <inkml:brush xml:id="br0">
      <inkml:brushProperty name="width" value="0.05" units="cm"/>
      <inkml:brushProperty name="height" value="0.05" units="cm"/>
      <inkml:brushProperty name="color" value="#E71224"/>
    </inkml:brush>
  </inkml:definitions>
  <inkml:trace contextRef="#ctx0" brushRef="#br0">10 282 6169,'0'-125'3450,"0"124"-3405,0-1 0,0 1 0,0-1 0,0 1 0,-1-1 0,1 1 0,0-1 0,-1 1 0,1-1 0,-1 1-1,-1-3 1,1 3-71,1 0 0,-1 0 0,1 1-1,-1-1 1,1 0 0,-1 0 0,1-1 0,0 1-1,0 0 1,0 0 0,-1-1 0,1 4 22,0 1 1,0-1 0,1 1 0,-1-1 0,0 1 0,1-1 0,-1 1 0,1-1 0,0 0 0,0 1 0,0-1 0,0 0 0,0 0 0,1 1-1,-1-1 1,1 0 0,2 3 0,87 136 18,-83-126-14,33 59-5,-17-28 8,-15-30 49,0 0 0,1-1 0,1 0 1,20 22-1,-30-36 37,0 0 0,0 0 0,0 0 0,0 0 0,1-1 0,-1 1 0,0 0 0,0-1 0,0 1 0,1-1 0,-1 1 0,0-1 1,1 1-1,-1-1 0,0 0 0,1 0 0,-1 0 0,1 0 0,-1 0 0,2 0 0,2 0 381,-5 0-453,0 0 0,1 0 0,-1 0 0,0 0 0,1 0-1,-1 0 1,0-1 0,1 1 0,-1 0 0,0 0-1,1 0 1,-1 0 0,0 0 0,1-1 0,-1 1-1,0 0 1,0 0 0,1-1 0,-1 1 0,0 0 0,0 0-1,1-1 1,-1 1 0,0 0 0,0-1 0,0 1-1,1-1 1,8-17 226,0-1 0,0 0 0,5-22 0,16-63 46,-24 83-312,6-32 35,-10 39-70,1 1-1,1 1 1,0-1 0,6-13 0,-10 25 52,0 1 0,0 0 0,0-1 0,0 1 0,1-1 0,-1 1 0,0 0 0,0 0 0,0-1 0,0 1 0,1 0 0,-1-1 0,0 1 0,0 0 0,1 0 0,-1-1 0,0 1 0,0 0 0,1 0 0,-1-1 0,0 1 0,1 0 0,-1 0 0,0 0 0,1 0 0,-1 0 0,0 0 0,1-1 0,-1 1 0,0 0 0,1 0 0,-1 0 0,0 0 0,1 0 0,-1 0 0,1 0 0,-1 1 0,0-1 0,1 0 0,-1 0 0,0 0 0,1 0 0,-1 0 0,0 0 0,1 1 0,-1-1 0,0 0 0,0 0 0,1 0 0,-1 1 0,0-1 0,0 0 0,1 1 0,8 13-8,33 67 6,-19-39-48,34 84 875,-56-125 206,1-4-768,0-10-375,-1 11 203,30-145 190,-27 129-279,23-73-10,-23 78-10,-3 9-7,31-81-960,-29 78 634,0-2-500,2-1 0,7-13 0,-11 21 483,1 0-1,-1 0 0,1 0 0,-1 0 1,1 0-1,0 0 0,0 0 0,0 0 1,0 1-1,0-1 0,0 1 0,1 0 1,-1-1-1,0 1 0,1 0 1,2-1-1,9 2-1904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1.107"/>
    </inkml:context>
    <inkml:brush xml:id="br0">
      <inkml:brushProperty name="width" value="0.05" units="cm"/>
      <inkml:brushProperty name="height" value="0.05" units="cm"/>
      <inkml:brushProperty name="color" value="#E71224"/>
    </inkml:brush>
  </inkml:definitions>
  <inkml:trace contextRef="#ctx0" brushRef="#br0">171 204 7897,'-7'0'237,"0"0"1,0-1-1,-1 0 1,1 0-1,-9-4 1,-4 0 712,13 2-539,-1 0 1,1 0 0,0 0 0,-8-5-1,11 6-190,-1 0 0,0 0 0,-9-2 0,10 3-190,0-1-1,0 1 1,-1-1 0,-3-2-1,6 3-102,163 1 167,42 0-20,-166 0-70,-1-2 0,55-9 0,44-5 4,-71 11-53,86-18 0,-100 13-211,-44 8 115,0 1-1,0-1 1,8-3-1,-13 4 52,-1 1 0,1 0 0,0-1 0,0 1 0,0-1 0,-1 1 0,1-1 0,0 0 0,-1 1 0,1-1 0,-1 0 0,1 1 0,-1-1 0,1 0 0,-1 0 0,1 1 0,-1-1 0,0 0 0,1 0 0,-1 0 0,0 0 0,0 0 0,1 1 0,-1-1 0,0-1 0,0 1 22,0 1 1,0-1-1,0 1 1,0-1-1,0 1 1,-1-1-1,1 1 1,0-1-1,0 1 1,0-1-1,0 1 1,-1-1-1,1 1 1,0 0-1,-1-1 1,1 1-1,0-1 1,-1 1-1,1 0 0,0-1 1,-1 1-1,1 0 1,-1-1-1,-10-5-904,0 0 0,-1 1-1,0 0 1,1 1-1,-16-4 1,-12-1-642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1.519"/>
    </inkml:context>
    <inkml:brush xml:id="br0">
      <inkml:brushProperty name="width" value="0.05" units="cm"/>
      <inkml:brushProperty name="height" value="0.05" units="cm"/>
      <inkml:brushProperty name="color" value="#E71224"/>
    </inkml:brush>
  </inkml:definitions>
  <inkml:trace contextRef="#ctx0" brushRef="#br0">533 8 7605,'-47'0'2033,"44"0"-1783,0 0 0,0-1-1,0 1 1,0-1 0,-3 0 0,-13-3 453,9 4-594,4 0-92,0 0-1,0 0 1,-8 2 0,-1 2 7,-1 1 1,1 0 0,0 1-1,0 1 1,1 0 0,-23 16 0,-74 57 38,107-76-61,-16 11-10,1 2 1,1 1 0,0 0-1,-18 25 1,30-35 2,0-1 0,1 1-1,0 0 1,0 1 0,1-1 0,0 1 0,1 0-1,-1 0 1,2 0 0,-4 17 0,6-23 12,0 0 0,-1 0-1,1 0 1,0 0 0,1 0 0,-1 0 0,1 0 0,-1 0 0,1 0 0,0 0-1,0 0 1,0 0 0,0 0 0,3 4 0,-3-5 2,1 2 8,0-1-1,1 0 1,-1 0-1,0 0 1,1-1-1,0 1 1,-1 0-1,1-1 1,0 0-1,1 0 0,-1 0 1,5 3-1,2-1 3,1 0 0,19 5 0,-6-4-384,1 0 1,33 1-1,-38-5 38,145 4-4966,-141-5 4338,41 0-1447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2.030"/>
    </inkml:context>
    <inkml:brush xml:id="br0">
      <inkml:brushProperty name="width" value="0.05" units="cm"/>
      <inkml:brushProperty name="height" value="0.05" units="cm"/>
      <inkml:brushProperty name="color" value="#E71224"/>
    </inkml:brush>
  </inkml:definitions>
  <inkml:trace contextRef="#ctx0" brushRef="#br0">67 201 8929,'-8'-22'1192,"0"1"1,-1 1 0,-19-32-1,25 48-1174,1 0 0,0 0 1,1 0-1,-1 0 0,-1-8 0,3 16-24,0-1 0,1 1 0,-1-1 0,1 1-1,0-1 1,0 1 0,0-1 0,1 0 0,-1 0 0,1 1 0,0-1 0,0 0 0,2 2 0,4 9 2,106 167 61,-86-141-21,2-1 0,51 50 0,-78-85-15,0-1 29,0 0 1,0 0 0,1 0-1,-1 0 1,1 0 0,0-1-1,-1 0 1,1 0 0,0 0-1,7 3 1,-9-5 7,0 1 0,0-1-1,0 0 1,0 1 0,0-1 0,0 0-1,0 0 1,0 0 0,0-1 0,1 1 0,-1 0-1,0-1 1,0 1 0,0-1 0,0 0 0,-1 0-1,1 0 1,0 0 0,0 0 0,0 0-1,-1 0 1,1 0 0,1-2 0,9-13 137,-2 0 1,0 0-1,-1-1 1,14-35-1,-13 27-73,-2-1 0,0 0-1,5-41 1,-10 46 24,-1-26 1,-1 25-91,1-41-138,0 47-80,2 9-35,1 8 30,1 10 57,38 109 70,-39-107 53,31 80-40,-29-78 41,1 1 0,0-1 0,14 18 0,-22-32 59,1 0 1,-1 0-1,1 0 1,0 0 0,-1-1-1,1 1 1,0 0 0,0-1-1,0 1 1,0 0 0,-1-1-1,1 1 1,0-1 0,0 1-1,0-1 1,0 0-1,0 1 1,0-1 0,2 0-1,-2 0-13,0-1-1,0 0 1,-1 0-1,1 0 1,0 0-1,0-1 1,-1 1-1,1 0 1,-1 0-1,1 0 1,-1 0-1,1-1 1,0-1-1,2-5 98,1-1-60,32-66 372,-24 47-461,24-66-347,0-18-5761,-35 109 5731,-1 2 6,1-1-1,-1 0 0,1 1 1,0-1-1,0 0 1,0 1-1,-1-1 1,1 1-1,1-1 0,-1 1 1,0-1-1,0 1 1,2-2-1,16-8-4788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2.388"/>
    </inkml:context>
    <inkml:brush xml:id="br0">
      <inkml:brushProperty name="width" value="0.05" units="cm"/>
      <inkml:brushProperty name="height" value="0.05" units="cm"/>
      <inkml:brushProperty name="color" value="#E71224"/>
    </inkml:brush>
  </inkml:definitions>
  <inkml:trace contextRef="#ctx0" brushRef="#br0">0 158 12329,'11'0'76,"10"0"344,-13 0-92,3-16-20,0 4-116,-1 0-52,7 0-72,32-12-128,-15 9-244,6 2-468,8-2-488,7 0-740,5 3-1124,3 1 415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17.849"/>
    </inkml:context>
    <inkml:brush xml:id="br0">
      <inkml:brushProperty name="width" value="0.05" units="cm"/>
      <inkml:brushProperty name="height" value="0.05" units="cm"/>
      <inkml:brushProperty name="color" value="#F6630D"/>
    </inkml:brush>
  </inkml:definitions>
  <inkml:trace contextRef="#ctx0" brushRef="#br0">100 40 1476,'-10'-3'24,"0"2"20,2 0 12,2 0-44,-7-3 4,9 3-28,-2 0 36,2-1-48,0-2 84,-1-1-32,-8-2 44,9 4-72,-2 0-76,4 0-80,-3 3-104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4.223"/>
    </inkml:context>
    <inkml:brush xml:id="br0">
      <inkml:brushProperty name="width" value="0.05" units="cm"/>
      <inkml:brushProperty name="height" value="0.05" units="cm"/>
      <inkml:brushProperty name="color" value="#E71224"/>
    </inkml:brush>
  </inkml:definitions>
  <inkml:trace contextRef="#ctx0" brushRef="#br0">1 127 1896,'0'-1'45,"1"0"0,0 0-1,-1 0 1,1 0 0,0 0-1,0 0 1,-1 0 0,1 1-1,0-1 1,0 0 0,0 1-1,1-2 1,13-7 659,-14 9-651,10-11 1028,-10 10-927,0 0 0,0 0 0,1 0 1,-1 0-1,0 0 0,0 0 0,1 0 0,1-1 1,-2 1-77,0 1 1,1-1-1,-1 1 1,0-1-1,0 0 1,0 0-1,0 1 1,-1-1 0,1 0-1,0 0 1,0 0-1,0 0 1,-1 0-1,1 0 1,0 0 0,0-2-1,0 0 180,0 0 0,-1 0 0,0 0 1,1-9 8139,-2 10-8409,1 0 1,0 0 0,0 0-1,0 0 1,0 0 0,0 0-1,0-3 1,1-2-434,-1 4 855,0 2-1041,0 0 0,0 0 0,0 1 0,0-1 1,0 0-1,0 0 0,0 0 0,0 0 0,0 0 0,1 0 0,0-1 0,11-1-5024,1 3 4106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5.007"/>
    </inkml:context>
    <inkml:brush xml:id="br0">
      <inkml:brushProperty name="width" value="0.05" units="cm"/>
      <inkml:brushProperty name="height" value="0.05" units="cm"/>
      <inkml:brushProperty name="color" value="#E71224"/>
    </inkml:brush>
  </inkml:definitions>
  <inkml:trace contextRef="#ctx0" brushRef="#br0">355 34 5541,'0'0'3,"0"0"0,0 0 0,0 0 0,0 0 0,0 0 1,0 0-1,0-1 0,0 1 0,0 0 0,0 0 1,0 0-1,1 0 0,-1 0 0,0 0 0,0 0 1,0-1-1,0 1 0,0 0 0,0 0 0,0 0 1,0 0-1,1 0 0,-1 0 0,0 0 0,0 0 1,0 0-1,0 0 0,0 0 0,0 0 0,1 0 1,-1 0-1,0 0 0,0 0 0,0 0 0,0 0 1,1 0 6,-1 0 0,0 0 0,0 0 0,0 0 1,1 0-1,-1-1 0,0 1 0,0 0 0,0 0 0,1 0 1,-1 0-1,0 0 0,0 0 0,0 0 0,0 0 1,1 0-1,-1-1 0,0 1 0,0 0 0,0 0 0,0 0 1,0 0-1,1 0 0,-1-1 0,0 1 0,0 0 1,0 0-1,0 0 0,0-1 0,0 1 0,0 0 0,0 0 1,0 0-1,0-1 0,0 1 0,0 0 0,0 0 1,0-27 1990,0 27-2013,0 6-14,0-6 25,0 8-2,0-1-1,0 1 1,-1-1 0,0 1-1,0-1 1,-1 1-1,-3 7 1,-29 75 7,19-48-15,-2 0 60,-34 63-1,13-39-32,23-43-6,-2 0 0,0-1 0,-1-2 0,-36 33 0,25-29 837,29-24-797,0 1-1,-1-1 1,1 0-1,-1 1 1,1-1-1,0 0 1,-1 0-1,1 1 0,-1-1 1,1 0-1,-1 0 1,1 0-1,-1 1 1,1-1-1,0 0 0,-1 0 1,1 0-1,-1 0 1,1 0-1,-1 0 1,1 0-1,-1 0 1,1 0-1,-1 0 0,1-1 1,-1 1-1,1 0 1,-1 0-1,1 0 1,-1-1-1,1 1 1,0 0-1,-1 0 0,1-1 1,-1 1-1,1 0 1,0-1-1,-1 1 1,1 0-1,0-1 0,0 1 1,-1 0-1,1-2 1,-2-1-61,0-1 0,1 1 0,0-1 0,-2-7 0,1 1 211,-6-23-137,6 19-60,-2-7 2,2 0 0,0-1 0,2-33 0,1 19-17,-2 26 11,1 6-7,0 1 1,-1-1 0,2 0 0,-1 0-1,0 0 1,2-6 0,-1 6-4,1 0 0,-1 0 0,1 0 0,0 0-1,0 1 1,0-1 0,0 0 0,1 1 0,-1 0 0,1-1 0,0 1 0,0 0 0,0 1 0,0-1 0,1 0 0,-1 1 0,1 0 0,0 0 0,-1 0 0,6-2 0,0 2-14,1 0 0,-1 0 0,1 1 0,0 0 0,18 1 0,-24 0 21,1 0-1,-1 1 1,0 0 0,1 0 0,-1 0 0,0 0 0,0 1 0,0 0-1,0-1 1,0 2 0,-1-1 0,1 0 0,6 6 0,1 0-5,25 18 11,-2 2 0,0 1 0,30 35 1,36 38-897,8 12-2869,-70-75 1608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6.157"/>
    </inkml:context>
    <inkml:brush xml:id="br0">
      <inkml:brushProperty name="width" value="0.05" units="cm"/>
      <inkml:brushProperty name="height" value="0.05" units="cm"/>
      <inkml:brushProperty name="color" value="#E71224"/>
    </inkml:brush>
  </inkml:definitions>
  <inkml:trace contextRef="#ctx0" brushRef="#br0">23 156 7713,'-4'-12'91,"-1"0"1,2 0-1,0-1 1,0 1 0,1-1-1,0 0 1,1 0-1,1-13 1,0 26-91,0-1 0,1 0 0,-1 1 0,0-1 0,1 1 1,-1-1-1,0 1 0,1-1 0,-1 1 0,0-1 0,1 1 0,-1-1 0,1 1 0,-1-1 1,1 1-1,-1 0 0,1-1 0,0 1 0,-1 0 0,2-1 0,13-5 27,-12 4-17,8-3 24,-9 4-31,0 0 0,0 0 0,0 0 0,0 1 0,0-1-1,0 1 1,0-1 0,2 0 0,-3 1-4,-1 2-84,0-2 81,0 1 1,0 0-1,0-1 0,-1 1 1,1 0-1,0 0 1,0-1-1,1 1 1,-1 0-1,0 0 0,0-1 1,0 1-1,0 0 1,1-1-1,-1 1 0,0 0 1,1-1-1,-1 1 1,0-1-1,1 1 1,-1 0-1,1-1 0,-1 1 1,1 0-1,0-1-13,-1 0 0,0 0 0,0 0 0,0 1 0,1-1 0,-1 0-1,0 0 1,0 1 0,0-1 0,1 0 0,-1 0 0,0 0 0,0 1 0,0-1 0,0 0 0,0 1-1,0-1 1,0 0 0,0 0 0,0 1 0,0-1 0,1 0 0,-1 0 0,-1 1 0,1-1 0,0 1-1,5 12-3893,-2-6 1766,-2 0 653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6.736"/>
    </inkml:context>
    <inkml:brush xml:id="br0">
      <inkml:brushProperty name="width" value="0.05" units="cm"/>
      <inkml:brushProperty name="height" value="0.05" units="cm"/>
      <inkml:brushProperty name="color" value="#E71224"/>
    </inkml:brush>
  </inkml:definitions>
  <inkml:trace contextRef="#ctx0" brushRef="#br0">1 128 6993,'0'-65'658,"0"64"-649,0-1 1,0 1 0,1 0-1,-1-1 1,1 1-1,-1 0 1,1-1 0,0 1-1,-1 0 1,1 0 0,0 0-1,0-1 1,0 1-1,0 0 1,0 0 0,0 0-1,0 0 1,0 1-1,0-1 1,1 0 0,1-1-1,5-2 54,0 1 0,11-5 0,-12 6-27,6-2 8,0 0 0,0 1 0,1 0 0,16 0 0,-27 3-40,38-2 28,-37 2-27,0 0 0,1 0 0,-1 1 1,0 0-1,1 0 0,-1 0 0,0 0 0,0 0 1,6 4-1,16 8 103,34 24 0,-50-31-67,-1 1 1,0 0 0,-1 1-1,0-1 1,0 2-1,0-1 1,6 12-1,-7-11-7,9 13 64,0 2-1,18 37 0,42 99 142,15 66-44,-63-155-163,23 67 61,-49-131-44,1-1 0,0 1 1,0 0-1,0-1 1,5 7-1,-7-28-787,-1-7-264,1 15 717,-1 0 0,0 0 0,0-1 0,-1 1 0,0 0 0,0-1 0,-1 1 0,0 0 0,0 0 0,-1 0 0,-4-7 0,-1-4-93,-28-53-668,20 42 1692,-2 0 0,-1 1 1,-44-49-1,61 74-555,-1 1 0,1-1 0,-1 1 0,0 0 0,0 0 0,0 0 0,0 0 0,0 1 0,0-1 0,0 1 0,0 0 0,-1 0 0,1 0 0,0 0 0,-1 1 0,-6-1 0,7 1-47,0 1 1,0-1-1,-1 1 0,1 0 1,0 0-1,0 0 0,0 1 1,0-1-1,0 0 0,1 1 1,-1 0-1,0 0 0,1 0 1,-1 0-1,1 0 0,0 0 1,0 1-1,-1-1 0,-1 4 1,-12 16 22,0 0 0,2 2 1,1-1-1,0 2 0,-12 36 1,-2 36-298,0 51-5035,20-112 3493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7.253"/>
    </inkml:context>
    <inkml:brush xml:id="br0">
      <inkml:brushProperty name="width" value="0.05" units="cm"/>
      <inkml:brushProperty name="height" value="0.05" units="cm"/>
      <inkml:brushProperty name="color" value="#E71224"/>
    </inkml:brush>
  </inkml:definitions>
  <inkml:trace contextRef="#ctx0" brushRef="#br0">96 59 6965,'-13'-13'12,"0"1"-12,3 3-20,-3 1-148,1-2-416,-8 10-2497,14-7 1509,-3 7 404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39.670"/>
    </inkml:context>
    <inkml:brush xml:id="br0">
      <inkml:brushProperty name="width" value="0.05" units="cm"/>
      <inkml:brushProperty name="height" value="0.05" units="cm"/>
      <inkml:brushProperty name="color" value="#E71224"/>
    </inkml:brush>
  </inkml:definitions>
  <inkml:trace contextRef="#ctx0" brushRef="#br0">367 151 6545,'-4'-11'434,"-1"0"-1,0-1 1,0 2 0,-2-1 0,1 1 0,-11-13 0,13 15-348,-4-4 3999,8-11-3097,1 4-1150,6 32 146,6 15-12,2-3 2,-1 0 1,11 31 0,-7-11-86,-2 0 0,18 89 0,-26-74-187,-7-41 715,-1-20-416,0 0-1,0 1 0,0-1 0,0 1 0,0-1 0,-1 1 1,1-1-1,0 0 0,0 1 0,-1-1 0,1 1 1,0-1-1,-1 1 0,1 0 0,0-1 0,-1 0 1,-19-17-38,-1 1 1,-33-21 0,42 30 16,0 1-1,-1 0 1,1 1-1,-1 0 1,0 1-1,-1 1 1,1 0-1,-1 1 1,0 0-1,0 1 1,-20 0 0,30 2 11,1 0 0,-1 1 0,1 0 0,-1-1 0,1 1 0,-1 0 0,1 1 0,0-1 0,-5 3 1,-26 19-64,33-22 71,-12 9-13,1 0 0,-13 15 0,23-23 12,-5 6-26,-1 0 0,1 1 0,-7 11-1,11-15 17,1 0 0,-1 0-1,1 0 1,1 0 0,-1 0 0,0 0-1,1 1 1,0 5 0,0-7 6,1 1 1,-1-1-1,1 0 1,1 1-1,-1-1 1,2 5-1,-2-6 12,1-1 0,0 0 0,0 0-1,0 0 1,0 0 0,0 0 0,0 0 0,0 0 0,1-1-1,-1 1 1,1 0 0,0-1 0,-1 1 0,1-1 0,2 2 0,-1-1 10,0 0 1,0 0 0,1-1-1,-1 1 1,0-1 0,1 0-1,5 1 1,1 0 17,1-1 1,11 0-1,-4 0-10,0 0-20,0-1 1,0 0-1,21-4 1,-13-2-178,-1-2 0,30-12 1,-19 7-199,-14 5 24,136-56-3062,-48 18-3137,-100 40 4998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40.094"/>
    </inkml:context>
    <inkml:brush xml:id="br0">
      <inkml:brushProperty name="width" value="0.05" units="cm"/>
      <inkml:brushProperty name="height" value="0.05" units="cm"/>
      <inkml:brushProperty name="color" value="#E71224"/>
    </inkml:brush>
  </inkml:definitions>
  <inkml:trace contextRef="#ctx0" brushRef="#br0">30 298 9573,'-30'18'687,"53"-31"-14,30-15-564,191-63 109,-16 21-395,-161 51-167,227-58-4606,-208 60 1225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40.440"/>
    </inkml:context>
    <inkml:brush xml:id="br0">
      <inkml:brushProperty name="width" value="0.05" units="cm"/>
      <inkml:brushProperty name="height" value="0.05" units="cm"/>
      <inkml:brushProperty name="color" value="#E71224"/>
    </inkml:brush>
  </inkml:definitions>
  <inkml:trace contextRef="#ctx0" brushRef="#br0">66 63 9513,'0'-38'1258,"0"37"-1246,0 0 0,0 1 0,1-1 0,-1 0-1,0 0 1,0 0 0,1 1 0,-1-1 0,0 0 0,1 1 0,-1-1 0,1 0-1,-1 0 1,1 1 0,0-1 0,-1 1 0,1-1 0,0 0 0,0 0 4,0 0-22,1 1 1,-1-1-1,1 0 0,-1 0 0,1 1 0,-1-1 1,1 1-1,0-1 0,2 1 0,-1-1-3,4 0-13,1 0 0,-1 0 0,0 1 0,12 1-1,10 0-38,-23-1 52,0 0 2,0 0 1,0 0 0,0 0-1,0 1 1,0 0-1,-1 0 1,1 1 0,0 0-1,8 3 1,-5-1 4,0 1 1,0 0-1,-1 0 1,0 1-1,0 0 0,0 0 1,-1 1-1,0 0 1,12 16-1,-13-14 6,0 1 1,0 0-1,-2 0 0,1 1 1,-1 0-1,0-1 1,-1 1-1,-1 0 0,0 1 1,1 12-1,-2-5 8,0-10-7,-1-1 0,0 1 0,0 0-1,-1 0 1,0 0 0,-3 10 0,0-6 27,0-1-1,-1 0 1,-14 23 0,14-25 64,-1 0 0,0-1 0,-1 0 0,0 0 0,0 0 0,-1-1 0,-12 10 0,10-10 74,0-2-1,-1 0 1,0 0 0,0-1 0,0 0 0,-1-1 0,1 0-1,-1-1 1,0 0 0,-17 1 0,17-3 95,1-1 0,-1 0 0,-12-2 1,20 1-193,0 0 1,-1 0 0,1 0 0,0-1 0,-1 0 0,1 1 0,0-2 0,0 1 0,-3-3 0,4 3-52,0 0 1,1 0-1,-1-1 0,1 1 0,-1-1 0,1 1 1,0-1-1,0 0 0,1 0 0,-1 0 0,0 0 1,1 0-1,-2-7 0,3 10-18,-2-6 0,1 1 0,0-1 0,0 0 0,1 1 0,0-1 1,0 0-1,0 0 0,1 1 0,2-12 0,-1 11-4,0 0 0,1 1-1,0-1 1,0 1 0,0-1 0,1 1 0,-1 0-1,7-5 1,9-11-17,1 0-1,37-28 0,-47 42 11,0 0-1,1 1 1,-1 0-1,1 1 1,19-6-1,-20 7 4,-2 1-14,1 1-1,-1 0 0,1 0 1,-1 1-1,1 0 1,0 1-1,16 1 0,-4-1-149,-15 0 21,0 1 0,-1-1-1,1 1 1,0 0 0,-1 1-1,1-1 1,-1 1 0,0 0-1,6 4 1,-2-2-416,0 1 1,-1 0-1,1 1 1,9 8-1,28 33-4251,-12-10 725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41.113"/>
    </inkml:context>
    <inkml:brush xml:id="br0">
      <inkml:brushProperty name="width" value="0.05" units="cm"/>
      <inkml:brushProperty name="height" value="0.05" units="cm"/>
      <inkml:brushProperty name="color" value="#E71224"/>
    </inkml:brush>
  </inkml:definitions>
  <inkml:trace contextRef="#ctx0" brushRef="#br0">23 344 7165,'-9'-19'629,"-4"-5"570,14 35-1411,7 2 202,0-1 1,16 21-1,1 1 31,10 17-3,-24-37 10,96 127 299,-106-139-156,0 0-1,1-1 0,-1 1 1,1 0-1,-1-1 1,1 0-1,0 1 0,0-1 1,0 0-1,-1 0 1,4 1-1,-4-2-71,0 0 0,1 0 0,-1 0 0,0 0 0,0 0 0,-1 0 0,1 0 0,0-1 0,0 1 0,0 0 1,0-1-1,0 1 0,0-1 0,0 1 0,0-1 0,-1 0 0,1 1 0,0-1 0,0 0 0,-1 1 0,1-1 0,0-1 0,11-12 164,0 0-1,-2-1 0,13-22 1,-8 12-166,31-54 79,-35 59-211,1 0 1,0 0-1,28-31 0,-39 50 19,0 0-1,1-1 0,-1 1 0,1 0 1,-1 0-1,1 0 0,-1 0 0,1 0 1,-1 0-1,1 0 0,0 1 0,2-2 1,-3 2 12,0 0 0,0 0 0,0 0 0,0 1 1,0-1-1,0 0 0,0 1 0,0-1 0,0 0 0,0 1 1,0-1-1,0 1 0,0-1 0,-1 1 0,1 0 0,0-1 1,0 1-1,-1 0 0,1-1 0,0 1 0,-1 0 1,1 0-1,-1 0 0,1 0 0,-1 0 0,1-1 0,0 3 1,1 2 7,9 17-35,-1 1 0,10 31 0,20 86 88,-35-129 734,-5-11-767,0 0-1,0 0 1,0 0-1,0 1 1,0-1-1,0 0 0,0 0 1,0 0-1,0 0 1,1 0-1,-1 0 0,0 0 1,0 0-1,0 0 1,0 0-1,0 0 0,0 0 1,0 0-1,0 0 1,0 0-1,0 0 1,0 0-1,0 0 0,0 0 1,1 0-1,-1 0 1,0 0-1,0 0 0,0 0 1,0 0-1,0-1 1,0 1-1,0 0 1,0 0-1,0 0 0,0 0 1,0 0-1,0 0 1,0 0-1,0 0 0,0 0 1,0 0-1,0 0 1,0 0-1,0 0 0,0 0 1,0 0-1,0 0 1,0 0-1,1-1 1,-1 1-1,0 0 0,0 0 1,0 0-1,0 0 1,0 0-1,-1 0 0,1 0 1,0 0-1,0 0 1,0 0-1,0 0 1,0 0-1,1-22 1198,-1 20-1499,0-17 295,-1 9-15,1 1 1,0-1-1,1 0 1,2-12 0,1 6-18,10-67-166,-3 19-301,-1 8-255,12-99-4404,-15 86-10,-6 36 2466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41.788"/>
    </inkml:context>
    <inkml:brush xml:id="br0">
      <inkml:brushProperty name="width" value="0.05" units="cm"/>
      <inkml:brushProperty name="height" value="0.05" units="cm"/>
      <inkml:brushProperty name="color" value="#E71224"/>
    </inkml:brush>
  </inkml:definitions>
  <inkml:trace contextRef="#ctx0" brushRef="#br0">129 62 6409,'-2'-2'122,"0"0"1,0 1 0,0-1 0,1 0 0,-1 0-1,1 0 1,-1 0 0,1 0 0,-2-4 0,3 5-104,-1 1 0,1-1 0,0 0 1,0 0-1,-1 0 0,1 1 1,0-1-1,0 0 0,0 0 1,0 0-1,0 0 0,0 1 0,1-1 1,-1 0-1,0 0 0,0 0 1,0 1-1,1-1 0,-1 0 1,1 0-1,-1 1 0,0-1 0,1 0 1,-1 1-1,1-1 0,-1 0 1,1 1-1,0-1 0,-1 1 1,1-1-1,0 1 0,0-1 0,2-1-19,0 0 0,0 1 0,0 0-1,1 0 1,-1 0 0,0 0-1,1 0 1,3 0 0,29-1 27,-33 2-27,23 0 26,-15-1 0,-1 1 1,1 0 0,0 1 0,0 0 0,0 1 0,20 6 0,-7-1 13,-1 0 0,-1 2 0,0 0 0,34 20-1,-31-11 25,0 0 0,33 31 0,-50-41-36,-1 0 0,0 1 0,0 0 0,0 0 0,9 18 1,-12-18-7,0-2 27,-1 0-1,0 0 1,0 1-1,-1-1 1,0 1-1,0-1 1,-1 1 0,0 0-1,0 0 1,-1 0-1,-1 10 1,1-5 68,0-8-69,0-1 1,-1 1-1,1-1 0,-1 0 1,0 0-1,0 1 0,0-1 0,-1 0 1,-4 8-1,1-3 57,-1-1-1,-13 15 1,18-22-95,-13 14 56,-1-1 0,0 0 1,-1-1-1,-33 20 0,15-13-28,-50 21 0,52-28 101,-61 16 0,79-25-73,-8 2 289,0-1 0,0-1 0,0-2 0,0 0 0,-29-1 0,48-1-321,0 0 0,0-1 1,0 1-1,0-1 0,0 0 0,1 1 1,-1-1-1,0 0 0,0-1 0,0 1 1,1 0-1,-1-1 0,1 0 0,-1 1 1,1-1-1,-1 0 0,1 0 1,0-1-1,0 1 0,-3-4 0,3 3-16,1 0 1,-1 0-1,0 0 0,1 0 0,-1 0 0,1 0 0,0-1 0,0 1 1,0 0-1,0-1 0,1 1 0,0-1 0,-1 1 0,1-1 1,0 1-1,1-7 0,0-5 25,-1 10-31,0 1 0,0-1 0,1 1 0,-1-1 0,4-8-1,-2 7-6,1 0 0,0 0 0,0 0 0,8-9 0,17-19-14,1 1 1,42-38-1,-53 56 4,1 1 0,0 0 0,0 2 1,31-15-1,-32 17-1,4-1-34,-1 1 0,1 0-1,1 2 1,0 0-1,0 2 1,0 0 0,1 2-1,0 1 1,38-1-1,18 3-850,-64 1 515,-1 1 1,0 1-1,0 0 1,0 1-1,-1 0 1,1 1-1,-1 1 1,0 1-1,0 0 1,0 0-1,-1 1 1,0 1-1,13 10 1,-14-9-403,-1 1-1,0 0 1,-1 1 0,0 0 0,10 15 0,-16-20 442,23 32-1588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18.956"/>
    </inkml:context>
    <inkml:brush xml:id="br0">
      <inkml:brushProperty name="width" value="0.05" units="cm"/>
      <inkml:brushProperty name="height" value="0.05" units="cm"/>
      <inkml:brushProperty name="color" value="#F6630D"/>
    </inkml:brush>
  </inkml:definitions>
  <inkml:trace contextRef="#ctx0" brushRef="#br0">76 189 2460,'0'-5'48,"0"3"222,1-1 0,-1 1 0,0 0-1,0-1 1,-1 1 0,1 0 0,0-1 0,-2-2-1,-2 2-69,4 3-179,-1 0 1,1-1-1,-1 1 0,1 0 0,0-1 0,-1 1 1,1 0-1,0-1 0,-1 1 0,1-1 0,0 1 1,0-1-1,-1 1 0,1-1 0,0 1 0,0-1 1,0 1-1,-1-1 0,1 1 0,0-1 0,0 1 1,0-2-1,-12-29 1076,-4-7 441,8 20-587,1 2-136,3 7-253,0-1-1,-9-13 0,14 25-602,-1 1 0,0-1-1,1 0 1,-1 1 0,-1-1 0,1 4-1,-1 4 17,8 139 120,-1-93-5,12 109-71,-13-124-50,33 181 41,-36-210 27,-2-8 11,1-1 0,0 1 0,-1 0 1,1 0-1,0-1 0,3 7 1727,-4-12-1669,0-2-111,0 0 0,0 1 1,-1-1-1,0 1 0,1-1 1,-1 0-1,-1 1 0,1 0 1,-3-6-1,-2-5-12,0-1 1,1 0-1,0 0 1,2 0-1,0-1 0,0 0 1,0-21-1,3 26 10,-1 5 4,1 0 0,0-1-1,0 1 1,1 0 0,0 0-1,0-1 1,0 1 0,1 0 0,4-11-1,-1 9-26,1 0 1,-1 0-1,1 0 0,0 1 0,1 0 0,0 0 0,0 1 0,0 0 0,15-8 1,-15 10 21,1 0 0,0 0 0,1 1 0,-1 1 1,0 0-1,1 0 0,9-1 0,5 1-1,26 1-1,-41 1-22,-4 0 20,-1 1 1,0-1-1,0 1 0,0 0 0,0 0 1,0 0-1,0 0 0,-1 0 0,1 1 1,0-1-1,-1 1 0,1 0 0,-1 0 1,1 0-1,-1 0 0,2 3 0,1 0 10,-1-1 0,0 2 0,0-1 0,-1 0 0,0 1 0,3 6 0,-4-9 20,-1 0 1,-1 0 0,1 0 0,0 0-1,-1 0 1,1 1 0,-1-1 0,0 0-1,0 0 1,0 1 0,-1-1 0,1 0 0,-1 0-1,1 1 1,-1-1 0,0 0 0,-1 0-1,1 0 1,0 0 0,-1 0 0,1-1 0,-1 1-1,0 0 1,-2 2 0,-13 14-15,-1-1 0,0-1 0,-37 27 0,38-32 51,-1-2 0,-31 15 0,40-21-346,1-1-1,-1 0 0,-15 3 0,-10-3-6296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42.484"/>
    </inkml:context>
    <inkml:brush xml:id="br0">
      <inkml:brushProperty name="width" value="0.05" units="cm"/>
      <inkml:brushProperty name="height" value="0.05" units="cm"/>
      <inkml:brushProperty name="color" value="#E71224"/>
    </inkml:brush>
  </inkml:definitions>
  <inkml:trace contextRef="#ctx0" brushRef="#br0">72 150 6397,'-1'-5'296,"1"1"0,-1-1-1,0 0 1,0 1 0,-1-1 0,1 0 0,-1 1 0,0 0 0,0-1 0,-1 1 0,1 0 0,-6-7 0,7 10-220,0-1 80,-1 0 1,1-1-1,0 1 1,1 0-1,-2-5 1,-4-9 585,2 9-420,-1-1 218,1 0 1,-4-10 0,8 17-544,0 1 1,-1-1-1,1 1 0,0 0 1,0-1-1,0 1 1,-1-1-1,1 1 1,0 0-1,0-1 1,-1 1-1,1 0 0,0-1 1,-1 1-1,1 0 1,0-1-1,-1 1 1,1 0-1,-1 0 1,1-1-1,0 1 0,-1 0 1,1 0-1,-1 0 1,1 0-1,-1-1 1,1 1-1,-1 0 1,0 0-70,1 3 38,0 172-94,0 8 97,1-167 32,0 0-1,1-1 1,1 1 0,1 0 0,5 15 0,-8-25-3,9 26 112,0 0-1,17 31 1,-26-59 13,1-1 1,0 0-1,0 1 0,0-1 1,0 0-1,1 0 1,-1-1-1,1 1 0,0 0 1,0-1-1,0 0 1,0 1-1,0-1 0,0 0 1,1-1-1,-1 1 0,8 2 1,0-2 162,0 0 0,1 0 0,-1-1 0,21-1 1,-27 0-257,1 0 1,-1 0 0,0-1 0,10-2-1,25-13 20,73-37-8,-21 8-16,48-23-2444,-133 64 1749,0 1 1,0 0-1,0 1 1,0 0-1,0 0 1,1 0-1,-1 1 1,13-1-1,-17 2 381,-1 0 1,1 0-1,-1 1 0,1-1 0,-1 0 0,1 1 1,-1 0-1,0-1 0,1 1 0,-1 0 0,0 0 0,1 0 1,-1 1-1,0-1 0,0 0 0,0 1 0,0-1 1,0 1-1,-1 0 0,1 0 0,0 0 0,-1 0 0,1 0 1,1 3-1,6 12-1143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42.875"/>
    </inkml:context>
    <inkml:brush xml:id="br0">
      <inkml:brushProperty name="width" value="0.05" units="cm"/>
      <inkml:brushProperty name="height" value="0.05" units="cm"/>
      <inkml:brushProperty name="color" value="#E71224"/>
    </inkml:brush>
  </inkml:definitions>
  <inkml:trace contextRef="#ctx0" brushRef="#br0">195 321 9641,'-141'0'1193,"137"0"-1087,-1-1 0,1 1-1,-1-1 1,1 0 0,0 0-1,-6-2 1,5 1-34,1 1 2,-4-3 35,8 4-108,0 0 0,0 0 0,-1-1 1,1 1-1,0 0 0,0-1 0,0 1 0,0 0 0,0-1 1,0 1-1,0 0 0,0-1 0,0 1 0,0 0 0,1-1 1,-1 1-1,0 0 0,0-1 0,0 1 0,0 0 0,0 0 1,1-1-1,-1 1 0,0 0 0,0-1 0,0 1 0,1 0 1,-1 0-1,0 0 0,1-1 0,0-1 1,1 0 0,0 1 0,0-1 0,1 0 0,-1 1 0,0-1 0,1 1 0,-1 0 0,4-2 0,29-7 40,293-52 90,19 22-114,-309 36-14,204-16 19,-164 15-9,6-2-8,263-23 43,-295 25-43,194-26 7,30-24 111,-273 55-178,11-5-148,-14 5 151,0 0-1,1 0 1,-1 0 0,0 0-1,0 0 1,1-1 0,-1 1-1,0 0 1,1 0 0,-1 0-1,0-1 1,0 1 0,0 0-1,1 0 1,-1-1 0,0 1 0,0 0-1,0 0 1,0-1 0,1 1-1,-1 0 1,0 0 0,0-1-1,0 0 1,-2 1-911,-11 0-330,7-1 778,1 2 0,-1-1 1,1 0-1,-1 1 0,-7 2 0,-5 2-1319,-19 10-1,37-15 1829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43.460"/>
    </inkml:context>
    <inkml:brush xml:id="br0">
      <inkml:brushProperty name="width" value="0.05" units="cm"/>
      <inkml:brushProperty name="height" value="0.05" units="cm"/>
      <inkml:brushProperty name="color" value="#E71224"/>
    </inkml:brush>
  </inkml:definitions>
  <inkml:trace contextRef="#ctx0" brushRef="#br0">88 550 10017,'-20'20'67,"18"-19"35,1 0 0,-1 0 0,1 0 0,-1 0-1,1 0 1,-1-1 0,1 1 0,-1 0 0,0-1-1,1 1 1,-1-1 0,-3 1 0,9-2-85,0 0 0,-1 0 1,1 0-1,0 0 0,-1 0 0,1-1 1,-1 0-1,0 1 0,4-4 0,17-7 69,31-7 22,69-16-36,-114 32-69,297-61 40,83 7-17,83 2 10,-473 55-36,611-68 26,-571 64-15,334-41 242,-237 20 646,-131 24-840,22-8 179,-27 9-237,0 0-1,-1 0 1,1-1-1,-1 1 1,1 0-1,0-1 1,-1 1 0,1-1-1,-1 1 1,1 0-1,-1-1 1,1 1-1,-1-1 1,1 0-1,-1 1 1,0-1 0,1 1-1,-1-1 1,0 0-1,1 1 1,-1-1-1,0 0 1,0 1-1,0-1 1,1-1 0,-1 1-8,0 1 1,-1-1-1,1 0 1,0 1-1,0-1 1,0 0-1,-1 1 1,1-1 0,0 1-1,-1-1 1,1 1-1,-1-1 1,1 1-1,0-1 1,-1 1-1,1-1 1,-1 1-1,1-1 1,-1 1 0,0 0-1,1-1 1,-1 1-1,1 0 1,-1-1-1,0 1 1,1 0-1,-1 0 1,1 0-1,-1 0 1,-1-1 0,-33-6-202,-206-11-655,-20 17 556,123 1 268,-156 4 23,-22 15 17,87-3-16,176-12 14,-356 24 13,-233 29 981,607-52-964,30-2-14,5-3-14,0 0 0,0 0 0,0 0 1,0 0-1,0 0 0,0 0 0,0 0 0,0 1 1,0-1-1,0 0 0,0 0 0,0 0 1,0 0-1,0 0 0,0 0 0,0 0 0,0 0 1,0 0-1,0 0 0,0 0 0,0 0 1,1 1-1,-1-1 0,0 0 0,0 0 1,0 0-1,0 0 0,0 0 0,0 0 0,0 0 1,0 0-1,0 0 0,0 0 0,0 0 1,0 0-1,1 0 0,-1 0 0,0 0 0,0 0 1,0 0-1,0 0 0,0 0 0,0 0 1,0 0-1,0 0 0,0 0 0,1 0 1,58 0 104,49 0-52,192-12-2,76-13-22,242 0 73,-205 9-109,-263 10 48,-103 3 25,174-10 1213,-203 12-1038,0-1-1,0-1 1,0-1 0,21-7 0,-37 10-233,0 1-1,0-1 1,0 0 0,-1 0-1,1-1 1,0 1 0,-1 0-1,3-3 1,-3 4-18,-1-1-1,0 1 1,0-1 0,1 1 0,-1 0 0,0-1-1,0 1 1,1-1 0,-1 1 0,0-1-1,0 1 1,0-1 0,0 1 0,0-1 0,0 0-1,0 1 1,0-1 0,0 1 0,0-1-1,0 1 1,0-1 0,0 1 0,-1-1 0,1 1-1,0-1 1,0 1 0,0-1 0,-1 1 0,1 0-1,0-1 1,-1 1 0,1-1 0,0 1-1,-1 0 1,1-1 0,-1 0 0,-5-3-233,0-1 0,-1 1 0,1-1-1,-1 2 1,0-1 0,0 1 0,-13-4 0,-62-14-1921,8 8-610,-100-4 1,-22 3-1144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48.240"/>
    </inkml:context>
    <inkml:brush xml:id="br0">
      <inkml:brushProperty name="width" value="0.05" units="cm"/>
      <inkml:brushProperty name="height" value="0.05" units="cm"/>
      <inkml:brushProperty name="color" value="#E71224"/>
    </inkml:brush>
  </inkml:definitions>
  <inkml:trace contextRef="#ctx0" brushRef="#br0">48 1 6333,'-2'0'119,"-27"7"183,12-5 2934,273-2-2844,-117 0-385,9 0 584,-337 0-695,157 1 76,1 1-1,0 2 1,0 1-1,-48 15 1,54-13-66,-38 17 1,60-22 83,0-1-1,0 0 1,0 1-1,1-1 1,-1 1-1,1 0 1,-1 0-1,1 0 1,-3 3-1,4-4 21,1 0 0,-1 1 0,0-1-1,1 1 1,-1 0 0,1-1 0,-1 1-1,1-1 1,0 1 0,-1 0 0,1-1-1,0 1 1,0 2 0,0-3 5,0-1 1,0 1-1,0-1 1,1 1-1,-1-1 1,0 1-1,0-1 1,0 1-1,0 0 1,0-1-1,1 1 1,-1-1-1,0 1 1,1-1-1,-1 0 1,0 1-1,1-1 1,-1 1-1,0-1 1,1 1-1,-1-1 1,1 1-1,6 3 152,0 1-1,0-1 1,1 0 0,-1 0-1,1-1 1,0 0 0,13 3-1,66 12 208,32-10-128,-108-7-217,103-1 623,-68 0 168,-44 0-717,-5-1-117,-5-2-2,1 1 0,-1-1 0,0 2 0,1-1 0,-1 1 0,-8 0 0,-53 0-3,38 1 21,-1 0-11,-54 2-188,82-1 169,0 0 0,-1-1 1,1 2-1,0-1 1,0 0-1,-5 3 0,8-3 25,0-1 0,1 0-1,-1 1 1,1-1 0,-1 0-1,0 1 1,1-1 0,-1 1-1,1-1 1,-1 1 0,1-1-1,-1 1 1,1 0 0,0-1-1,-1 1 1,1-1 0,0 1-1,-1 0 1,1-1 0,0 1-1,0 0 1,0 0 0,-1-1-1,1 1 1,0 0 0,0-1-1,0 1 1,0 0 0,0 0-1,0-1 1,1 1 0,-1 0-1,0-1 1,0 1 0,0 0-1,1-1 1,-1 1 0,0 0-1,1-1 1,0 2 0,-1-1 5,1 0 1,0 0 0,0-1-1,0 1 1,0 0 0,0 0 0,0-1-1,0 1 1,0 0 0,0-1 0,2 1-1,10 5 20,-1-2 1,1 0-1,0 0 0,1-1 0,23 2 0,79-2 10,-90-3-7,51 0 209,-62 0-63,0-1-1,22-4 0,-25 3-59,-2 1 0,-6 1-69,-1-1-1,0 1 1,1-1 0,5-1 0,-8 1-37,-1 1 1,1 0 0,0-1 0,-1 1 0,1 0 0,-1-1 0,1 1 0,0-1-1,-1 1 1,1-1 0,-1 1 0,1-1 0,-1 1 0,0-1 0,1 0-1,-1 1 1,0-1 0,1 0 0,-1 1 0,0-1 0,1 0 0,-1 1-1,0-1 1,0 0 0,0 0 0,0 1 0,0-2 0,0 1-7,0 0 1,0-1 0,-1 1-1,1 0 1,0 0-1,-1 0 1,1 0 0,-1-1-1,0 1 1,1 0 0,-1 0-1,0 0 1,1 0-1,-1 0 1,0 1 0,0-1-1,0 0 1,0 0 0,0 0-1,0 1 1,0-1-1,0 1 1,0-1 0,0 0-1,0 1 1,-2-1 0,-5-2-10,0 1 0,-16-3 0,14 3 8,-16-2-14,-31-3-1,-141 3-246,174 4 153,12 2 19,10 3 36,2-4 49,0 0 5,1-1 0,-1 1 1,0-1-1,1 1 0,-1-1 1,1 0-1,-1 1 0,0-1 1,1 1-1,-1-1 0,1 0 1,-1 1-1,1-1 0,-1 0 1,1 0-1,0 1 0,-1-1 1,1 0-1,-1 0 0,1 0 1,-1 0-1,2 0 0,-2 1 1,26 0 30,141-1 14,-112-2-27,58-10 0,40-14 87,-145 25-92,6-2 9,25-3 147,49-16 0,-83 20-234,0 0 1,0 0-1,8-4 0,-13 6-10,1-1 1,0 1-1,0-1 1,-1 1-1,1-1 1,0 0-1,-1 1 0,1-1 1,-1 0-1,1 1 1,0-3-1,-1 3 5,0 0 0,1-1-1,-1 1 1,0-1 0,0 1 0,0-1-1,0 1 1,0 0 0,0-1 0,0 1-1,0-1 1,-1 1 0,1 0 0,0-1-1,0 1 1,0-1 0,0 1 0,0 0-1,-1-1 1,1 1 0,0 0 0,0-1-1,-1 1 1,1 0 0,0-1 0,-1 1-1,0-1-104,-1 0-1,1 0 1,-1 0-1,1 0 1,-1 0-1,1 1 0,-1-1 1,0 0-1,1 1 1,-3-1-1,-22-2-1361,22 2 1273,-79-2-4057,78 3 4125,-51 0-1885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2:51.346"/>
    </inkml:context>
    <inkml:brush xml:id="br0">
      <inkml:brushProperty name="width" value="0.05" units="cm"/>
      <inkml:brushProperty name="height" value="0.05" units="cm"/>
      <inkml:brushProperty name="color" value="#E71224"/>
    </inkml:brush>
  </inkml:definitions>
  <inkml:trace contextRef="#ctx0" brushRef="#br0">3636 38 4756,'4'8'378,"-2"-3"2162,-4-5-2354,0 0-171,1-1-1,-1 1 1,0-1-1,1 1 1,-1-1-1,1 1 1,-1-1-1,1 0 1,-1 1-1,1-1 1,-1 0-1,1 0 1,0 0-1,-2-2 1,-5-3 42,-19-6 78,23 9-135,-1 1-1,0 0 0,1 1 1,-1-1-1,0 1 1,-9-2-1,-29-1-60,-38 3 18,59 1 29,4-1 14,0 1-1,-28 4 0,-35 14 29,14-2-6,-93 12 9,134-24-27,-15 3 2,-121 17 4,2-4-18,-160 3 28,79-10-38,93 2 52,11 1-10,-4-1 4,-122 4 20,115-17 6,94-1 17,-79-4 82,14-13-143,-1 14-7,67 2 1,-116 0 24,58 0 10,-17 0-24,118 0-24,0-1 0,-12-2 0,12 1 0,1 1-1,-12 0 1,-144 1 13,84 7-64,320-7-221,241 0 418,-303 0-135,81 0 28,-66 0-13,206 0 0,-167 0-1,260 0 4,-422-1-19,105 3 17,22 13 26,62-2-4,-84-7 48,138 2-103,-153-2 22,123 11 2,-234-17 146,-48 0-107,-1 0-48,-1 1 0,1-1 0,-1 0-1,0 0 1,1 0 0,-1 0 0,0 0 0,1 0 0,-3 0 0,-9-1-6,-7 1 1,-2 1 5,-28-4-1,-160-18 13,93 11-15,18 1-13,-12 3-25,-31-4-8,3 5 80,46 3-24,-85-4-16,99 3 4,-218-6 23,81 5-4,-4-1-9,126 3-10,-72-2 2,-15 3-3,-21 1 32,167 0-19,-66 2-7,65 1 2,-69 5 7,-69 8-27,-127 19 14,149-14 1,50-9 24,-14 3 24,93-12 18,0-1 0,-30 0 0,50-2-51,3 0 11,2 0-174,8-1 145,-4 1 1,1 0 0,-1 0-1,11 2 1,5 2-19,32 2 1,-12-2 26,171 3 157,-160-7-120,149 0 18,-130 0-74,112-2-41,126-5 162,-261 7-96,410-13 43,-211 0-59,-232 12 8,332-20 21,-93 2-28,-226 17 6,402-26 40,-227 18-52,150-17 99,-198 5-149,-93 20 99,-63 2-33,0 0-1,0 0 1,1 0-1,-1 0 0,0 0 1,0 0-1,0 0 1,0 0-1,0 0 1,1 0-1,-1 0 1,0 0-1,0 0 1,0 0-1,0 0 0,0 0 1,0 0-1,1 0 1,-1 0-1,0 0 1,0 0-1,0 0 1,0 0-1,0 0 1,0 0-1,0 0 1,1-1-1,-1 1 0,0 0 1,0 0-1,0 0 1,0 0-1,0 0 1,0 0-1,0 0 1,0 0-1,0-1 1,0 1-1,0 0 0,0 0 1,0 0-1,0 0 1,0 0-1,0-1 1,0 1-1,0 0 1,0 0-1,0 0 1,0 0-1,0 0 0,0 0 1,0-1-1,0 1 1,0 0-1,0 0 1,0 0-1,0 0 1,0 0-1,0-1 1,-36 1-73,-69 9 1,72-3-9,-64 2-1,27-4-154,-30 4-141,-282 9-426,221-12 427,45-3-16,-230 12 36,324-13 354,-214 12 5,-188 4 34,229-15 1,-30-2 106,116 0-9,17 0-19,91 0-126,3 0 20,72 0-989,-40 0-3046,-20 0 2226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02.070"/>
    </inkml:context>
    <inkml:brush xml:id="br0">
      <inkml:brushProperty name="width" value="0.05" units="cm"/>
      <inkml:brushProperty name="height" value="0.05" units="cm"/>
      <inkml:brushProperty name="color" value="#E71224"/>
    </inkml:brush>
  </inkml:definitions>
  <inkml:trace contextRef="#ctx0" brushRef="#br0">121 321 5280,'-6'-7'334,"-1"1"-1,0-1 1,-9-5-1,3 2 222,5 4-207,-1-1 0,1-1-1,0 1 1,1-1 0,0-1 0,0 1-1,-7-13 1,13 18-314,-2-2-102,3 7-150,2 11 168,-2-9 51,0-1-1,1 0 1,0 1-1,0-1 1,0 0 0,0 1-1,0-1 1,1 0 0,3 6-1,9 20 15,53 124-11,-53-116-13,20 42 88,-33-76 53,1 0 0,-1 0 0,1 0 1,0 0-1,0-1 0,1 1 1,-1-1-1,0 1 0,1-1 0,0 0 1,-1 1-1,1-1 0,0-1 0,0 1 1,0 0-1,0-1 0,1 1 1,-1-1-1,6 1 0,-4-1-32,0 0 0,0-1 0,0 0 0,0 0 0,0 0-1,0 0 1,0-1 0,0 0 0,0 0 0,5-2 0,3-2-89,-1-1 1,16-9-1,-19 10 24,261-168 86,-127 57-33,-125 101-77,21-19 118,33-40 0,-55 54-29,-1-1 0,0 0 0,15-31 0,-29 49-38,0-1 0,-1 1 0,1-1 1,-1 0-1,1-4 0,-1 2-3638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05.440"/>
    </inkml:context>
    <inkml:brush xml:id="br0">
      <inkml:brushProperty name="width" value="0.05" units="cm"/>
      <inkml:brushProperty name="height" value="0.05" units="cm"/>
      <inkml:brushProperty name="color" value="#E71224"/>
    </inkml:brush>
  </inkml:definitions>
  <inkml:trace contextRef="#ctx0" brushRef="#br0">251 94 3408,'-61'0'1114,"57"0"-936,0-1 0,0 1-1,1-1 1,-1 0-1,0 0 1,-6-3 0,-2 0 357,4 1-103,0-1 0,-12-8 0,5 3-56,9 6-321,1 0 0,-1 0 1,0 1-1,0-1 0,0 1 0,0 1 0,0-1 0,-13 0 0,36 3-45,31 6-1,-31-4 8,36 2-1,119-5 10,-154-1-29,0 0 0,0-1-1,23-6 1,57-5 1,-44 6 13,17-6 62,-58 10-21,-21 3-44,-26 4-15,-28 14-16,10-2 16,-68 13 1,-46 8 14,86-22 16,-56 12 153,180-26-246,-32-1 72,-1-1 0,0 0-1,1-1 1,18-5 0,7-2-1,40-6 0,-30 7 10,62-8 36,-101 15-36,15-4 34,-52 6-82,-22 15 41,22-7-3,-258 59-102,268-64 77,17-3 15,1-2 3,1 1 0,-1 0 0,1 0 0,0 0 0,-1 0 0,1 1 1,-1-1-1,1 0 0,0 0 0,-1 0 0,1 0 0,-1 0 0,1 0 0,0 1 0,-1-1 0,1 0 0,0 0 0,-1 1 1,1-1-1,0 0 0,-1 0 0,1 1 0,0-1 0,0 0 0,-1 1 0,1-1 0,0 0 0,0 1 0,0-1 0,0 0 1,-1 1-1,1-1 0,0 1 0,0-1 0,0 0 0,0 1 0,0 0 0,2 0 30,0-1-21,8 1 9,0-1 0,0 0-1,18-2 1,-13 0-9,3 1 0,0-1 0,-1-2 0,21-5 0,9-4 19,50-7 1,-78 13 2,-17 6-12,0 0-1,0 1 1,0-1 0,0 0 0,0 1-1,0-1 1,2 0 0,-23 3-24,1 0 1,0 2-1,0 0 1,0 0 0,-22 10-1,-15 3-11,1 0 4,-19 4-113,64-17 81,14-3 61,23-1 57,-22 0-73,-2 0 13,0 0-1,0 0 1,-1-1 0,1 1-1,0-1 1,-1 0-1,1 0 1,-1 0 0,1-1-1,-1 1 1,5-4-1,20-8 99,67-22 512,-117 35 3276,21 0-3886,1-1 11,-1-9 84,1 10-105,0 0 1,-1 0-1,1-1 1,0 1-1,0 0 1,0 0-1,-1 0 1,1 0 0,0 0-1,0-1 1,-1 1-1,1 0 1,0 0-1,-1 0 1,1 0-1,0 0 1,0 0 0,-1 0-1,1 0 1,0 0-1,-1 0 1,1 0-1,-1 0 1,0 0-8,1-5-9,0 5 14,0 0-1,0-1 1,0 1-1,0 0 1,0-1-1,0 1 1,0 0-1,0-1 1,0 1-1,0 0 1,0-1-1,0 1 1,0 0-1,0-1 1,0 1-1,0 0 1,0-1-1,0 1 0,0 0 1,-1-1-1,1 1 1,0 0-1,0 0 1,0-1-1,-1 1 1,-4 0-2291,18 0-4304,15 0 3348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07.508"/>
    </inkml:context>
    <inkml:brush xml:id="br0">
      <inkml:brushProperty name="width" value="0.05" units="cm"/>
      <inkml:brushProperty name="height" value="0.05" units="cm"/>
      <inkml:brushProperty name="color" value="#E71224"/>
    </inkml:brush>
  </inkml:definitions>
  <inkml:trace contextRef="#ctx0" brushRef="#br0">47 53 6593,'0'-1'119,"0"0"0,0 0 0,0 0 0,-1 0 0,1 0 0,0-1 0,-1 1 0,1 0 0,-1 0 0,1 1 0,-1-1 0,1 0 0,-1 0 0,0 0 0,0-1 0,-6-1 284,7 3-369,-1 0 0,1 0 1,-1 0-1,1 0 0,0-1 0,-1 1 0,1 0 1,-1 0-1,1 0 0,0-1 0,-1 1 0,1 0 1,-1 0-1,1-1 0,0 1 0,-1 0 0,1-1 1,0 1-1,0 0 0,-1-1 0,1 1 0,0-1 1,0 1-1,0-1 0,-1 1 0,1 0 0,0-1 1,0 1-1,0-1 0,0 1 0,0-1 0,0 1 1,0-1-1,0 0 0,0 1-22,0 0 1,0-1-1,0 1 1,0 0-1,0-1 1,0 1-1,0 0 0,0 0 1,0-1-1,0 1 1,-1 0-1,1 0 1,0-1-1,0 1 0,0 0 1,0 0-1,0-1 1,-1 1-1,1 0 1,0 0-1,0 0 0,0-1 1,-1 1-1,1 0 1,0 0-7,-1 0 1,1-1 0,0 1 0,0 0 0,0 0-1,-1 0 1,1 0 0,0-1 0,0 1-1,0 0 1,0 0 0,0 0 0,0-1-1,-1 1 1,1 0 0,0 0 0,0 0 0,0-1-1,0 1 1,0 0 0,0 0 0,0-1-1,0 1 1,0-1 0,-2-6-7,-13 5-9129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08.254"/>
    </inkml:context>
    <inkml:brush xml:id="br0">
      <inkml:brushProperty name="width" value="0.05" units="cm"/>
      <inkml:brushProperty name="height" value="0.05" units="cm"/>
      <inkml:brushProperty name="color" value="#E71224"/>
    </inkml:brush>
  </inkml:definitions>
  <inkml:trace contextRef="#ctx0" brushRef="#br0">1 1 3296,'0'7'960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10.313"/>
    </inkml:context>
    <inkml:brush xml:id="br0">
      <inkml:brushProperty name="width" value="0.05" units="cm"/>
      <inkml:brushProperty name="height" value="0.05" units="cm"/>
      <inkml:brushProperty name="color" value="#E71224"/>
    </inkml:brush>
  </inkml:definitions>
  <inkml:trace contextRef="#ctx0" brushRef="#br0">94 22 4252,'-88'0'2557,"88"0"-2562,0 0 0,-1 0 1,1 0-1,0 0 0,0-1 1,0 1-1,-1 0 1,1 0-1,0 0 0,0 0 1,0 0-1,-1 0 0,1 0 1,0 0-1,0 0 0,0-1 1,0 1-1,-1 0 1,1 0-1,0 0 0,0 0 1,0-1-1,0 1 0,0 0 1,0 0-1,-1 0 0,1 0 1,0-1-1,0 1 1,0 0-1,0 0 0,0 0 1,0-1-1,0 1 0,0 0 1,0 0-1,0-1 0,0 1 1,0 0-1,0 0 1,0 0-1,0-1 0,14 1-23,0-1 0,21-3 0,-7 1-225,0 0 0,30 3 0,-34 0 216,-3-1-19,-15-1 30,-15 2 12,-5 0 75,0 0 0,0 1 1,0 1-1,0 0 0,-17 5 0,19-5-43,8-1-32,0 0-1,0 0 1,1 0 0,-1 0-1,-6 3 1,10-4 14,0 0 0,-1 0 0,1 0 0,0 0 0,0 0 1,0 0-1,-1 0 0,1 0 0,0 1 0,0-1 0,0 0 0,0 0 0,-1 0 0,1 0 0,0 0 1,0 1-1,0-1 0,0 0 0,0 0 0,0 0 0,-1 1 0,1-1 0,0 0 0,0 0 1,0 0-1,0 1 0,0-1 0,0 0 0,0 0 0,0 1 0,0-1 0,0 0 0,0 0 0,0 0 1,0 1-1,0-1 0,0 0 0,0 0 0,0 0 0,0 1 0,0-1 0,1 0 0,-1 0 1,0 0-1,0 1 0,0-1 0,0 0 0,0 0 0,0 0 0,1 0 0,-1 1 0,0-1 0,0 0 1,0 0-1,1 0 0,-1 0 0,0 0 0,0 0 0,0 0 0,1 1 0,-1-1 0,0 0 1,0 0-1,0 0 0,1 0 0,-1 0 0,0 0 0,18 4 47,-17-4-49,25 4-75,-1-2 1,44-2 0,-26-1 50,-33 1 35,-7 0 1,0 0-1,-1 0 0,1 0 0,-1 0 1,1 0-1,-1 0 0,1-1 1,-1 0-1,1 1 0,-1-1 1,4-2-1,-74 2 173,30 1-183,36 0-1,1 0 1,0 0-1,-1 0 0,1 0 0,0 1 0,-1-1 1,1 1-1,0-1 0,-1 0 0,-1 2 0,-8 1-28,11-3 28,0 0 1,-1 0 0,1-1-1,0 1 1,0 0 0,-1 0 0,1 0-1,0 0 1,0 0 0,-1 0-1,1 0 1,0 0 0,0 0 0,-1 0-1,1 0 1,0 0 0,0 0-1,0 0 1,-1 1 0,1-1 0,0 0-1,0 0 1,-1 0 0,1 0-1,0 0 1,0 0 0,0 1 0,0-1-1,-1 0 1,1 0 0,0 0 0,0 0-1,0 1 1,0-1 0,0 0-1,-1 0 1,1 0 0,0 1 0,0-1-1,0 0 1,0 0 0,0 1-1,0-1 1,0 0 0,0 0 0,0 1-1,0-1 1,0 0 0,0 0-1,0 1 1,0-1 0,0 1 2,0-1-1,0 1 1,0-1 0,0 1 0,0-1 0,0 1-1,0-1 1,0 1 0,0-1 0,0 1 0,1-1-1,-1 1 1,0-1 0,0 1 0,1-1-1,-1 0 1,0 1 0,0-1 0,1 1 0,-1-1-1,0 0 1,1 1 0,-1-1 0,1 1 0,-1-1-1,0 0 1,1 0 0,-1 1 0,1-1 0,-1 0-1,1 0 1,-1 0 0,2 1 0,16 1 39,-14-2-35,30 1 52,-20-1 2289,-16 0-3546,-6 0 3763,-7 0 2528,9 0-5067,5 0-8,-3 0 160,-3 1-718,1-2-3459,6-2 2454,1 2 1384,-1 1-1,0-1 0,0 0 0,0 0 0,-1 1 0,1-1 0,0 0 0,0 1 0,0-1 0,0 0 0,-1 0 0,1 1 0,0-1 0,-1 0 0,1 1 0,-1-1 0,1 1 0,0-1 0,-1 0 0,-16-7-2897,15 8 2882,-11-8-1227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19.434"/>
    </inkml:context>
    <inkml:brush xml:id="br0">
      <inkml:brushProperty name="width" value="0.05" units="cm"/>
      <inkml:brushProperty name="height" value="0.05" units="cm"/>
      <inkml:brushProperty name="color" value="#F6630D"/>
    </inkml:brush>
  </inkml:definitions>
  <inkml:trace contextRef="#ctx0" brushRef="#br0">113 338 8789,'4'2'8,"1"0"0,-1 1 0,7 4 0,-10-6 11,0 0 0,-1 0-1,1 0 1,-1 0 0,1 0-1,-1 0 1,1 0-1,-1 0 1,0 0 0,0 0-1,1 0 1,-1 0 0,0 0-1,0 0 1,0 2-1,-1 22 405,1-14-371,0 93 157,0-100-217,0 0-1,1 0 1,0 0 0,0 1 0,0-1-1,3 7 1,3 12-347,-4-12-4,1 2-918,0 0-1,-1 1 1,2 25-1,-5-31-419</inkml:trace>
  <inkml:trace contextRef="#ctx0" brushRef="#br0" timeOffset="1">0 78 8865,'9'-18'60,"-9"5"144,10 1-20,-10 3 100,7-4 104,-7 10-272,0 0-108,0 1-28,0 1-92,0 0-152,42-2-2084,-27 3 792,21 0-2105,-17 0 2237</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11.997"/>
    </inkml:context>
    <inkml:brush xml:id="br0">
      <inkml:brushProperty name="width" value="0.05" units="cm"/>
      <inkml:brushProperty name="height" value="0.05" units="cm"/>
      <inkml:brushProperty name="color" value="#E71224"/>
    </inkml:brush>
  </inkml:definitions>
  <inkml:trace contextRef="#ctx0" brushRef="#br0">2800 22 2380,'-94'0'2520,"92"-1"-2498,1 1-1,-1 0 1,1 0-1,-1-1 1,1 1-1,-1-1 0,1 0 1,-1 1-1,1-1 1,0 0-1,-2-1 0,-14-6 52,7 6-80,1 1 0,0-1 0,0 2 0,-1-1 0,1 2 0,-17 1 0,18 0 15,-1 1 0,1 0-1,-14 7 1,2 0-13,-118 45 392,11-16-150,101-29-258,-1 1 112,0-2 0,-49 11 0,69-19 30,-1 0 0,1 0-1,-1-1 1,1 0 0,-12-1 0,15 1-96,1-1 0,-1 0 0,0 0 0,0-1 0,1 1 0,-1-1 0,0 0 0,1 1 0,0-2 0,-1 1-1,-3-3 1,-13-12 32,-1 1-1,-24-14 0,40 27-60,-1 0 1,1 1-1,-1-1 0,0 1 1,0 1-1,0-1 0,-10 0 0,-2 0 1,-21 2-1,22 0 4,13 0-1,0 0 1,0 0-1,0 1 1,0 0 0,0-1-1,0 1 1,0 1 0,0-1-1,1 0 1,-1 1-1,-3 2 1,-5 2-4,-232 113 99,244-118-68,-1-1 1,1 0 0,-1 1-1,0-1 1,0 0-1,1 1 1,-1-1 0,0 0-1,1 0 1,-1 0-1,0 0 1,0 1 0,1-1-1,-1 0 1,0 0 0,0-1-1,1 1 1,-1 0-1,0 0 1,0 0 0,1 0-1,-1-1 1,-1 1 0,1-1 9,0 0 0,-1-1 1,1 1-1,0 0 0,-1-1 1,1 1-1,-1-3 0,0 2-27,1 0-1,0 1 0,-1-1 1,1 0-1,-1 1 1,-2-3-1,-3-2-6,6 5-5,0 0 1,0 0-1,0 0 1,0 0-1,0 1 1,0-1-1,0 0 0,0 1 1,0-1-1,0 1 1,-1-1-1,1 1 1,0 0-1,0-1 1,0 1-1,-3 0 1,-1-1-5,-41-3-20,39 3 25,0 1 0,0 0 0,-1 1 0,-11 2 0,6 1-1,-22 10 1,15-5-1,-9 3 13,-1-1 1,0-2-1,-43 8 1,43-12 310,29-7-304,0 0 0,1 0-1,-1 0 1,1 0 0,0 0-1,-1 0 1,1-3 0,0 3-3,-2-11 27,2 8-17,0 0 1,-1 0-1,0 0 0,0 0 1,0 1-1,0-1 0,-1 0 1,0 0-1,-3-6 1,4 10-28,0 0 1,0 0-1,0-1 1,0 1-1,-1 0 1,1 0-1,0 1 1,0-1-1,-1 0 1,1 0-1,-1 0 1,1 1-1,0-1 1,-3 0-1,-23-2-5,25 3 7,-12-1-8,4 1 0,-1-1 0,1 1 0,-1 1 0,1 0 1,-11 3-1,-153 38 36,-71 7-34,145-41 129,69-6 12,-4-1 786,-62-4 1,88 1-806,1 0 0,0-1 1,-1 0-1,1 0 1,0-1-1,-13-8 0,6 4-46,-1-1-17,0-1 0,1-1-1,0 0 1,-18-19 0,30 28-58,1 0-1,0-1 1,0 1 0,-1-1 0,2 0 0,-1 0 0,0 0-1,0 0 1,1 0 0,-2-4 0,1-2-3511,2-1-3644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16.168"/>
    </inkml:context>
    <inkml:brush xml:id="br0">
      <inkml:brushProperty name="width" value="0.05" units="cm"/>
      <inkml:brushProperty name="height" value="0.05" units="cm"/>
      <inkml:brushProperty name="color" value="#E71224"/>
    </inkml:brush>
  </inkml:definitions>
  <inkml:trace contextRef="#ctx0" brushRef="#br0">506 1 3440,'18'0'3541,"-27"0"-3092,8 0-449,0 0 0,1 0 1,-1 0-1,1 0 0,-1 0 0,0 0 1,1 0-1,-1 1 0,1-1 0,-1 0 0,1 0 1,-1 1-1,1-1 0,-1 0 0,1 1 1,-1-1-1,1 0 0,-1 1 0,0 0 0,-3 3-6,-95 70-31,-80 46 209,119-74-217,44-33 64,-11 10 14,11-9 63,-29 19-1,42-32-70,0 1-1,0-1 1,0 0-1,0 0 0,-1 0 1,1 0-1,-4 0 1,1 0-9,5-1-14,0 1 0,0-1 0,0 1 0,0-1-1,0 1 1,0-1 0,0 1 0,0 0 0,0-1-1,0 1 1,1 0 0,-1 0 0,0 0-1,0 0 1,1 0 0,-2 1 0,-3 4-17,5-5 3,0 0-1,0 0 0,-1 0 0,1 0 0,0 0 1,0 0-1,0 1 0,0-1 0,0 0 0,1 0 1,-1 0-1,0 0 0,0 0 0,1 1 0,18 14 16,-4-2 2,-1 0 164,1 0 0,1-2-1,20 14 1,20 4 6,2-1 1,1-4-1,68 21 1,-93-36-12,-34-10-144,-23 25-7348,15-17 6166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18.526"/>
    </inkml:context>
    <inkml:brush xml:id="br0">
      <inkml:brushProperty name="width" value="0.05" units="cm"/>
      <inkml:brushProperty name="height" value="0.05" units="cm"/>
      <inkml:brushProperty name="color" value="#E71224"/>
    </inkml:brush>
  </inkml:definitions>
  <inkml:trace contextRef="#ctx0" brushRef="#br0">256 11 2328,'0'0'30,"-1"-1"0,1 1-1,0-1 1,-1 0-1,1 1 1,-1-1 0,1 1-1,-1 0 1,0-1 0,1 1-1,-1-1 1,1 1 0,-1 0-1,0-1 1,1 1 0,-1 0-1,0 0 1,1 0 0,-1-1-1,0 1 1,1 0 0,-1 0-1,-1 0 1,-18-2 554,12 2-380,1 0-1,0 0 1,-10 2 0,14-2-183,0 1 1,1 0 0,-1 0 0,1 0 0,-1 0 0,1 0 0,-1 0 0,1 1-1,-1-1 1,1 1 0,-2 2 0,-18 16 95,1 1-1,-18 24 1,29-33-22,-1 1-56,-14 24 0,22-31-43,0-1 1,0 1 0,1 0 0,0 1 0,0-1 0,0 0 0,-1 12-1,1 52-18,2-60 49,1-5-22,-1 0 0,1-1 0,0 1 0,1 6 0,0-4 3,0-3-9,-1 1 0,1 0 0,0-1 0,0 0 0,0 1 0,1-1-1,-1 0 1,6 6 0,2 0 443,17 15-1,-24-22-306,1-1-1,0 0 0,0 0 0,0 0 1,1 0-1,-1-1 0,0 1 0,1-1 1,7 1-1,-8-2-84,0 1 0,0 0 0,0-1 0,0 0 0,1 0 0,-1 0 0,0 0 1,0-1-1,0 0 0,0 0 0,0 0 0,0 0 0,0-1 0,0 1 0,0-1 0,0 0 0,-1 0 0,1 0 0,-1-1 0,4-3 0,6-4 271,-2-2 0,1 0 0,-2 0 0,1-1-1,14-25 1,2-13 938,-24 43-1194,0 1 0,-1 0 0,0-1 0,0 1-1,0-1 1,0-8 0,-2-36-6,0 48-62,-1-1 0,1 1 0,-1 0 0,1 0 0,-1 1 0,-1-1 0,1 0 0,0 0 0,-4-5 0,-1-1-72,-15-19 0,14 20-21,3 4-95,0 0-1,-1 0 0,1 0 0,-1 0 0,0 1 0,-9-6 1,10 7-117,-1 1 1,1 0-1,-1 0 1,1 1-1,-1-1 1,1 1 0,-1 0-1,0 0 1,1 1-1,-10-1 1,9 1-78,4 0 173,-1 0 1,0 0-1,0 0 0,1 0 1,-1 0-1,0 1 0,1-1 1,-1 0-1,0 1 0,1-1 0,-1 1 1,1 0-1,-1-1 0,1 1 1,-1 0-1,1 0 0,-1 0 1,-2 2-1,-15 15-1997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20.139"/>
    </inkml:context>
    <inkml:brush xml:id="br0">
      <inkml:brushProperty name="width" value="0.05" units="cm"/>
      <inkml:brushProperty name="height" value="0.05" units="cm"/>
      <inkml:brushProperty name="color" value="#E71224"/>
    </inkml:brush>
  </inkml:definitions>
  <inkml:trace contextRef="#ctx0" brushRef="#br0">440 1 2560,'0'0'6199,"-3"2"-6223,-12 10-36,-57 41 90,-51 28-30,-26 21-25,137-94-3,1 0 0,1 1-1,0 0 1,-16 18 0,25-25 21,0 0 0,0 0 0,0 0 0,0 0 1,0 0-1,0 0 0,1 0 0,-1 0 0,1 1 0,-1 3 1,2 24 0,0-11-3,-1 22-34,0-41 43,0 0-1,0 1 1,0-1-1,0 0 1,0 0-1,0 0 1,0 0 0,0 1-1,1-1 1,-1 0-1,0 0 1,0 0-1,0 0 1,0 0-1,1 0 1,-1 0 0,0 1-1,0-1 1,0 0-1,0 0 1,1 0-1,-1 0 1,0 0-1,0 0 1,0 0 0,1 0-1,-1 0 1,0 0-1,0 0 1,1 0-1,-1 0 1,0 0 0,0 0 0,0 0 0,1 0-1,-1 0 1,0 0 0,0 0 0,1 0 0,-1 0-1,0 0 1,0 0 0,0 0 0,1 0 0,-1 0-1,0 0 1,0 0 0,0 1 0,1-1 0,-1 0-1,0 0 1,0 0 0,0 0 0,0 0 0,0 1-1,1-1 1,-1 0 0,0 0 0,0 0 0,0 0 0,0 1-1,0-1 1,1 2-3,0 0-1,0-1 1,0 1 0,0-1-1,0 1 1,0-1-1,0 1 1,1-1 0,-1 0-1,0 0 1,1 1 0,2 1-1,2 1 41,11 11 448,-9-7-354,0 0 0,1-1 0,0 0-1,16 8 1,-4-4 322,38 12 0,-54-21-421,46 14 33,56 10 1,-90-22-45,1 0-1,3 1 1,1-1 0,0 0 1,26-1-1,-45 1 239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20.935"/>
    </inkml:context>
    <inkml:brush xml:id="br0">
      <inkml:brushProperty name="width" value="0.05" units="cm"/>
      <inkml:brushProperty name="height" value="0.05" units="cm"/>
      <inkml:brushProperty name="color" value="#E71224"/>
    </inkml:brush>
  </inkml:definitions>
  <inkml:trace contextRef="#ctx0" brushRef="#br0">19 72 5533,'0'0'1,"-2"-2"147,0-1 0,1 0 0,0 0 0,-1 1 0,1-1 0,0 0 1,1 0-1,-1 0 0,0 0 0,1 0 0,-1-4 0,-4-26 1863,5 33-2027,0 1-280,0 7 266,0-4 22,0 0-1,0-1 1,0 1 0,0 0-1,1 0 1,-1-1-1,1 1 1,0-1 0,3 7-1,4 8 29,-1 0 0,8 28 0,-14-41-20,11 35 105,9 62 0,-9-34-75,11 88 78,-23-144-1493,0 1 8959,0-27-6203,0 6-1330,-1-1 1,0 1-1,-2-10 1,-1-6 0,1 4-8,-6-33-46,6 38-10,0 0-1,0-1 1,2 0-1,0-20 1,0 9 21,0-124 4,2 75 0,-1 58-141,0 17-101,0 10 179,0 151-117,0-146 160,0-1 1,1 1-1,1-1 0,0 1 1,6 17-1,4 15 19,1 18 22,18 70-83,-24-107 78,-6-19-158,1 0 0,5 13-1,-7-21 36,0 0-1,0 0 1,0 0-1,0 0 1,0 1 0,0-1-1,1 0 1,-1 0-1,0 0 1,0 0-1,0 1 1,0-1-1,0 0 1,0 0-1,0 0 1,1 0-1,-1 0 1,0 0-1,0 0 1,0 1-1,0-1 1,1 0-1,-1 0 1,0 0-1,0 0 1,0 0-1,0 0 1,1 0-1,-1 0 1,0 0-1,0 0 1,0 0-1,1 0 1,-1 0-1,0 0 1,0 0-1,0 0 1,0 0-1,1 0 1,-1 0-1,0 0 1,0-1-1,0 1 1,0 0-1,1 0 1,-1 0-94,0-1 1,0 1-1,0 0 0,0 0 1,1-1-1,-1 1 1,0 0-1,0-1 0,0 1 1,0 0-1,0-1 1,0 1-1,0 0 0,0-1 1,0 1-1,0 0 1,0-1-1,0 1 0,0 0 1,0 0-1,0-1 0,0 1 1,-1 0-1,1-1 1,0 1-1,0 0 0,0 0 1,0-1-1,-1 1 1,1 0-1,0 0 0,-1-1 1,-8-10-2229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23.250"/>
    </inkml:context>
    <inkml:brush xml:id="br0">
      <inkml:brushProperty name="width" value="0.05" units="cm"/>
      <inkml:brushProperty name="height" value="0.05" units="cm"/>
      <inkml:brushProperty name="color" value="#E71224"/>
    </inkml:brush>
  </inkml:definitions>
  <inkml:trace contextRef="#ctx0" brushRef="#br0">184 115 2920,'0'-1'24,"0"0"0,0 0-1,0 0 1,0 0 0,0 0-1,0 0 1,0 1 0,0-1 0,0 0-1,-1 0 1,1 0 0,0 0-1,-1 0 1,1 0 0,0 1-1,-1-1 1,1 0 0,-1 0-1,1 1 1,-1-1 0,0 0 0,1 1-1,-1-1 1,0 1 0,0-1-1,1 0 1,-1 1 0,0 0-1,0-1 1,0 1 0,1-1-1,-1 1 1,0 0 0,0 0 0,0 0-1,0-1 1,0 1 0,0 0-1,0 0 1,-1 0 0,-14-1 650,-23 0 0,19 2-550,18-1-126,0 0 1,0 1-1,0-1 0,0 1 1,0 0-1,0 0 1,0 0-1,0 0 0,0 0 1,0 0-1,1 0 1,-1 1-1,0-1 1,-2 3-1,-5 4-1,6-6-1,0 0-1,0 0 1,0 0-1,0 1 1,0 0 0,1-1-1,-1 1 1,1 0-1,0 0 1,0 0 0,0 1-1,0-1 1,-2 6-1,2-2 14,0 0-1,0 0 1,1 0-1,0 1 1,0-1-1,1 9 0,0-15 17,0 0 0,0 1-1,0-1 1,1 0 0,-1 0-1,0 0 1,1 0 0,-1 0-1,1 1 1,-1-1 0,1 0-1,-1 0 1,1 0 0,0 0-1,-1 0 1,1-1 0,2 3-1,-1-2 23,0 1-1,0 0 0,1-1 1,-1 0-1,0 1 0,1-1 1,4 1-1,1 0 98,1 0 1,0 0-1,0-1 0,10 0 1,-14 0-81,-2-1-40,0 0 1,0 1-1,0-1 0,0 0 0,0-1 0,0 1 0,0-1 0,0 1 0,0-1 0,0 0 1,0 0-1,0 0 0,0 0 0,-1-1 0,1 1 0,0-1 0,3-2 0,15-13 38,23-25 0,-37 34 36,0 0 1,0-1 0,0 0-1,-1 0 1,9-18 0,-12 21-41,-1 0-1,0 1 1,-1-1 0,1 0 0,-1 0 0,0 0 0,0 0 0,-1-12-1,0 16-57,0 0 0,0 0 0,-1 0-1,1 0 1,-1 0 0,1 0-1,-1 1 1,1-1 0,-1 0-1,0 0 1,0 0 0,0 1 0,0-1-1,0 0 1,-1 1 0,1-1-1,0 1 1,-1 0 0,1-1-1,-1 1 1,1 0 0,-1 0-1,-2-2 1,0 2-6,1 0 0,0-1 0,0 1 0,0 0 0,0 1 0,-1-1 0,1 1 1,0-1-1,-1 1 0,1 0 0,0 0 0,-1 0 0,1 1 0,-6 1 0,0 1-9,0 0 1,1 1-1,-1 1 0,1-1 1,0 1-1,0 1 0,0-1 1,1 1-1,-9 9 1,5-4 7,0 1 1,0 1 0,1 0 0,-14 24-1,20-30-3,1 0-1,0 0 0,0 1 1,1 0-1,0-1 0,0 1 1,1 0-1,0 0 0,0 0 1,2 16-1,-1-23 15,0 0 1,0 0-1,1 0 0,-1 0 0,1 0 1,-1 0-1,1 1 0,-1-1 0,1 0 1,-1-1-1,1 1 0,0 0 0,0 0 1,-1 0-1,1 0 0,0 0 0,0-1 1,0 1-1,0 0 0,0-1 0,0 1 1,2 0-1,25 10 214,-26-11-195,2 1 11,0 1 1,1-1-1,-1-1 0,1 1 1,-1-1-1,1 0 1,-1 0-1,1 0 0,-1 0 1,1-1-1,-1 0 1,1 0-1,-1 0 0,0 0 1,1-1-1,-1 0 1,0 0-1,0 0 0,5-3 1,18-14 200,46-37-1,-71 54-219,0 0 0,0-1 0,0 1 0,0 0 0,0-1 0,-1 1 0,1-1 0,-1 0 0,0 0 0,1 1 0,-1-1 0,0 0 0,-1 0 0,1 0 0,0 0 0,-1 0 0,0 0 0,0 0 0,0-4 0,0 7-19,0-1 0,-1 0 0,1 0 1,0 0-1,-1 1 0,1-1 0,-1 0 1,1 0-1,-1 1 0,1-1 1,-1 1-1,0-1 0,1 0 0,-1 1 1,0-1-1,1 1 0,-1-1 0,0 1 1,0 0-1,-1-1 0,-19-7-36,17 6 25,1 1 12,0 0 0,0 0 0,-1 1 0,1-1 0,0 1 0,-1 0 0,1-1 0,0 2 0,-1-1 0,1 0 0,0 1 0,-1-1 0,1 1 0,0 0 0,0 0 0,0 0-1,-1 0 1,1 1 0,1 0 0,-1-1 0,0 1 0,-3 3 0,-2 1-2,1 1-1,0 0 0,1 0 0,0 1 1,0 0-1,-6 10 0,10-13-3,-1 0-1,1 1 1,0-1-1,1 1 1,-1-1 0,1 1-1,0 0 1,1 0-1,-1-1 1,1 1-1,1 10 1,-1-1-11,0-15 23,1 1 1,-1-1 0,0 1-1,0-1 1,0 0-1,1 1 1,-1-1 0,0 0-1,0 1 1,1-1-1,-1 0 1,0 0-1,1 1 1,-1-1 0,0 0-1,1 0 1,-1 1-1,1-1 1,-1 0-1,0 0 1,1 0 0,-1 0-1,1 0 1,-1 0-1,0 0 1,1 0 0,-1 0-1,1 0 1,0 0-1,15 0 111,-14 0-108,-1 0-3,0 0-1,0-1 1,0 1-1,0-1 1,0 0-1,0 1 1,0-1-1,0 0 1,0 1-1,0-1 1,0 0-1,-1 0 1,1 0-1,0 0 1,0 0-1,-1 0 1,1 0-1,-1 0 1,1 0-1,-1 0 1,1-2-1,1-1 9,4-8-1,-1 0 0,-1 0 0,0 0 1,4-21-1,-7 27-14,-1 0 0,0-12 0,0 10 5,0 8-2,0-1 1,0 1 0,0 0 0,0 0-1,0 0 1,0 0 0,0-1-1,0 1 1,0 0 0,0 0 0,0 0-1,0 0 1,-1-1 0,1 1 0,0 0-1,0 0 1,0 0 0,0 0 0,0-1-1,0 1 1,0 0 0,0 0 0,-1 0-1,1 0 1,0 0 0,0 0 0,0 0-1,0 0 1,-1-1 0,1 1-1,0 0 1,0 0 0,0 0 0,0 0-1,-1 0 1,1 0 0,0 0 0,0 0-1,0 0 1,0 0 0,-1 0 0,1 0-1,0 0 1,0 0 0,-1 0-3,1 0 1,0 0-1,0 0 1,0 1-1,-1-1 1,1 0-1,0 0 1,0 0-1,0-1 1,-1 1-1,1 0 1,0 0-1,0 0 1,0 0-1,0 0 1,-1 0-1,1 0 1,0 0-1,0 0 1,0 0-1,0 0 1,-1 0-1,1-1 1,0 1-1,0 0 1,0 0-1,0 0 1,0 0-1,0 0 1,0-1-1,-1 1 1,1 0-1,0 0 1,0 0-1,0-1 1,0 1-1,0 0 1,0 0-1,0 0 1,0 0-1,0-1 1,0 1-1,0 0 1,0 0-1,0-1 1,-6 1-140,6 0 132,-1-1 0,1 1 0,0 0-1,0 0 1,-1 0 0,1 0 0,0 0 0,0 0 0,0 0 0,-1 0 0,1 0 0,0 0-1,0 1 1,-1-1 0,1 0 0,0 0 0,0 0 0,0 0 0,-1 0 0,1 0 0,0 0 0,0 0-1,0 1 1,-1-1 0,1 0 0,0 0 0,0 0 0,0 0 0,0 1 0,0-1 0,0 297 162,0-120-8,0 26 256,0-60-296,0-119 3117,0-120-13065,0 83 8035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23.599"/>
    </inkml:context>
    <inkml:brush xml:id="br0">
      <inkml:brushProperty name="width" value="0.05" units="cm"/>
      <inkml:brushProperty name="height" value="0.05" units="cm"/>
      <inkml:brushProperty name="color" value="#E71224"/>
    </inkml:brush>
  </inkml:definitions>
  <inkml:trace contextRef="#ctx0" brushRef="#br0">1 68 6825,'0'-31'2096,"0"26"-1307,0 21-1035,0-11 253,0 0 0,1 0 0,0 0 0,0 0 0,0 0 0,1 0 0,-1 0 0,1 0 0,1-1 0,-1 1 0,4 6 0,-2-5-3,24 45 324,55 74-1,-80-122-91,0 0 0,0 0 1,0 0-1,0 0 0,0-1 0,0 1 0,1-1 1,-1 0-1,5 2 0,-6-3-99,1 0 1,-1 0-1,0-1 0,0 1 0,0-1 0,0 0 1,1 1-1,-1-1 0,0 0 0,0 0 1,0 0-1,1-1 0,-1 1 0,0 0 1,0-1-1,3-1 0,-1 0-104,1-1 0,-1 1-1,0-1 1,0 0 0,5-7 0,3 0-40,50-43-716,183-140-8476,-176 149 5361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25.421"/>
    </inkml:context>
    <inkml:brush xml:id="br0">
      <inkml:brushProperty name="width" value="0.05" units="cm"/>
      <inkml:brushProperty name="height" value="0.05" units="cm"/>
      <inkml:brushProperty name="color" value="#E71224"/>
    </inkml:brush>
  </inkml:definitions>
  <inkml:trace contextRef="#ctx0" brushRef="#br0">118 63 4884,'-3'1'295,"-1"0"0,0-1-1,1 1 1,-1-1-1,-3 0 1,3 0 802,6 0-1207,9 0 129,-5 1-17,-1-1 0,1 0 0,-1 0 0,1-1 1,4-1-1,75-20 8,-29 8 10,58-9 1,-103 20 164,-17 2 12,-21 2-120,-61 26-93,-11-1 16,69-19-4,-115 30-176,135-32 69,10-5 110,0 0 1,0 0-1,0 0 0,-1 0 0,1 0 1,0 0-1,0 0 0,0 1 0,0-1 1,0 0-1,0 0 0,0 0 0,0 0 1,0 0-1,0 0 0,0 0 0,0 0 1,0 1-1,0-1 0,0 0 0,1 0 0,-1 0 1,0 0-1,0 0 0,0 0 0,0 0 1,0 0-1,0 0 0,0 1 0,0-1 1,0 0-1,0 0 0,0 0 0,0 0 1,0 0-1,0 0 0,1 0 0,-1 0 1,0 0-1,0 0 0,0 0 0,0 0 1,0 0-1,0 0 0,0 0 0,17 4 27,-13-3-24,36 5 64,1-2-1,0-1 1,43-4-1,-36 1 430,-48 0-370,-1 0-137,-56 0-40,48 0-2808,17 0-571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27.129"/>
    </inkml:context>
    <inkml:brush xml:id="br0">
      <inkml:brushProperty name="width" value="0.05" units="cm"/>
      <inkml:brushProperty name="height" value="0.05" units="cm"/>
      <inkml:brushProperty name="color" value="#E71224"/>
    </inkml:brush>
  </inkml:definitions>
  <inkml:trace contextRef="#ctx0" brushRef="#br0">1 1 5416,'6'0'215,"-6"0"-200,1 0 0,-1 0 0,1 0 0,0 0 0,-1 0 0,1 0 1,-1 0-1,1 0 0,0 0 0,-1 0 0,1 1 0,-1-1 0,1 0 0,0 0 0,-1 1 0,1-1 0,0 1 0,1 8 4003,-16-7-979,9-3-5970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29.093"/>
    </inkml:context>
    <inkml:brush xml:id="br0">
      <inkml:brushProperty name="width" value="0.05" units="cm"/>
      <inkml:brushProperty name="height" value="0.05" units="cm"/>
      <inkml:brushProperty name="color" value="#E71224"/>
    </inkml:brush>
  </inkml:definitions>
  <inkml:trace contextRef="#ctx0" brushRef="#br0">121 296 6773,'0'0'8,"-1"0"1,1 0 0,-1 0 0,1 0-1,-1 0 1,1 0 0,-1 0-1,1-1 1,-1 1 0,1 0 0,-1 0-1,1 0 1,-1 0 0,1-1 0,0 1-1,-1 0 1,1-1 0,-1 1 0,1 0-1,-1-1 1,-6-8 409,0 0 1,-6-11-1,8 10 293,-1 1 0,0 0 1,-1 1-1,-13-14 0,14 16-58,4 4-539,1 1-1,-1-1 0,1 1 1,-1 0-1,0-1 0,1 1 1,-1 0-1,0 0 0,0 0 1,0 0-1,0 0 0,0 1 0,0-1 1,0 0-1,0 1 0,-2-1 1,3 1 33,4 2-362,27 10 285,-27-10-65,0 0 0,0-1 1,0 0-1,1 1 0,-1-1 0,1 0 1,-1-1-1,1 1 0,-1-1 1,1 1-1,5-1 0,6 1 12,130 6 30,30-6-39,-75-2-5,80-7-29,-100 3 32,-63 4-6,373-14-4,0 10 50,-186-4-31,-113 2-10,136-16-303,-215 21 276,96-15-98,-74 10 156,0 0 0,59-23 0,-87 28-30,-4 0 11,0 1 1,0 0-1,1 0 0,-1 1 1,1-1-1,-1 0 0,1 1 0,-1-1 1,5 1-1,-7 0 191,-3-1-27,-1 1 1,1-1-1,-1 1 0,1 0 0,-6 0 1,9 1-99,-2-1 8,2-1-72,0 1 1,0-1-1,0 1 0,0-1 0,0 1 1,0-1-1,0 1 0,0-1 0,0 1 1,-1 0-1,1-1 0,0 1 0,0-1 0,-1 1 1,1 0-1,-1-1 0,-2-4 141,-2-2-28,-1 0-91,6 6-43,-1 0 1,0-1 0,1 1 0,-1 0 0,0 0 0,0 0 0,0 0 0,0 0 0,0 0 0,0 0 0,0 0 0,0 0 0,-1 0 0,1 1 0,0-1 0,-3-1 0,2 2-43,1-1 0,-1 0 0,1 0 0,-1 0 0,0 0 0,1-1 0,-2 0 0,3 0-624,-1 0-269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19.908"/>
    </inkml:context>
    <inkml:brush xml:id="br0">
      <inkml:brushProperty name="width" value="0.05" units="cm"/>
      <inkml:brushProperty name="height" value="0.05" units="cm"/>
      <inkml:brushProperty name="color" value="#F6630D"/>
    </inkml:brush>
  </inkml:definitions>
  <inkml:trace contextRef="#ctx0" brushRef="#br0">126 4 5140,'2'3'23,"1"3"292,-1 0-1,1-1 1,-1 1-1,3 10 1,-5-14-283,1 0 1,-1-1 0,0 1-1,0-1 1,0 1 0,0-1 0,-1 1-1,1 0 1,0-1 0,0 1-1,-1-1 1,1 1 0,-1-1 0,0 1-1,1-1 1,-1 0 0,0 1-1,0-1 1,0 0 0,0 1 0,0-1-1,0 0 1,-2 1 0,-6 8-8,0 1 1,0 0-1,1 0 1,-10 18 0,8-13-30,-1 0-30,-22 37 28,29-45 10,0 0 0,0 0 0,1 1 0,-3 11 0,5 1 7,1-20 150,1-1-165,0-1 5,-1 1-1,1-1 1,0 1 0,-1-1 0,1 1 0,0-1-1,-1 1 1,1-1 0,0 0 0,0-1 0,0 1 4,18-18 171,-1 0 0,-1-1 0,-1-1 0,14-24 0,4-20 305,-31 60-432,6-11 387,-1 1 1,-1-2-1,0 1 1,5-22-1,-11 31-191,-1 6-315,-2 4-10,-13 44 264,10-28-203,0-1 1,1 1-1,0-1 1,-1 33-1,4 36-57,2-52 112,-1-30-34,0-1-1,1 1 1,0-1 0,0 1-1,0-1 1,1 1 0,-1-1-1,1 0 1,0 1 0,0-1-1,6 7 1,-8-10-3,3 5-13,0-2 0,1 1 1,-1 0-1,1-1 0,0 1 0,5 3 1,-7-6-51,1-1 0,-1 1 1,1-1-1,0 0 1,-1 0-1,1 0 0,0 0 1,0 0-1,0 0 0,0-1 1,0 0-1,0 1 1,4-2-1,-3 2-69,-1-1 0,0 0 0,1-1 0,-1 1 1,0-1-1,1 1 0,-1-1 0,0 0 0,0 0 0,0 0 0,0-1 0,0 1 1,0-1-1,0 0 0,0 0 0,3-2 0,18-17-2596,29-33 0,-27 24 985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3:56.746"/>
    </inkml:context>
    <inkml:brush xml:id="br0">
      <inkml:brushProperty name="width" value="0.05" units="cm"/>
      <inkml:brushProperty name="height" value="0.05" units="cm"/>
      <inkml:brushProperty name="color" value="#E71224"/>
    </inkml:brush>
  </inkml:definitions>
  <inkml:trace contextRef="#ctx0" brushRef="#br0">300 237 7261,'-134'-63'3095,"120"56"-2405,-1 1 0,0 1 0,0 1 0,-1 0 0,1 0 0,-29-1 0,18 4-334,25 1-357,1 0 1,0 0-1,0 0 1,0 0-1,0 0 0,0 1 1,0-1-1,-1 0 0,1 0 1,0 0-1,0 0 1,0 0-1,0 0 0,0 0 1,0 0-1,0 0 0,0 1 1,0-1-1,0 0 1,-1 0-1,1 0 0,0 0 1,0 0-1,0 0 0,0 1 1,0-1-1,0 0 1,0 0-1,0 0 0,0 0 1,0 0-1,0 1 0,0-1 1,0 0-1,0 0 1,0 0-1,0 0 0,0 0 1,1 0-1,-1 1 0,0-1 1,0 0-1,0 0 1,0 0-1,0 0 0,0 0 1,0 0-1,0 0 0,0 0 1,0 1-1,1-1 1,-1 0-1,0 0 0,0 0 1,0 0-2,31 9 73,-20-5-49,1-1 0,0-1 0,0 0 0,13 1 0,233 7 150,-48-10-124,87-17-48,-248 13 0,51-5-2,329-34-25,-149 8 0,102-13 91,-376 47-63,-4 1-4,0 0 0,1 0 0,-1-1 0,0 1 0,0-1 0,0 1 0,3-3-1,-5 3 3,1 0-1,-1 0 0,0 0 0,0 0 1,0 0-1,0 0 0,0 0 0,0 0 0,0 0 1,0 0-1,0-1 0,0 1 0,0 0 1,0 0-1,0 0 0,0 0 0,0 0 0,0 0 1,0 0-1,0 0 0,0 0 0,0-1 0,0 1 1,0 0-1,0 0 0,0 0 0,0 0 1,0 0-1,0 0 0,0 0 0,0 0 0,0 0 1,0-1-1,0 1 0,0 0 0,0 0 1,0 0-1,0 0 0,0 0 0,0 0 0,-1 0 1,1 0-1,0 0 0,0 0 0,0 0 1,0 0-1,0 0 0,0 0 0,0 0 0,0 0 1,0-1-1,0 1 0,-1 0 0,1 0 0,0 0 1,0 0-1,0 0 0,0 0 0,0 0 1,0 0-1,0 0 0,0 0 0,-1 1 0,-7-4-71,-1 1-1,1 0 0,-1 0 0,0 1 1,1 0-1,-14 1 0,8-1 22,-207 2-328,-78 27 300,259-23 84,-425 71-20,166-12 21,48-5 267,80-21 209,145-31-410,-130 36 118,136-36-183,9-4-2,0 1 1,0 1-1,0 0 0,-10 6 1,-8 9-5,28-20 2,1 0 0,-1 1-1,1-1 1,-1 1 0,1-1-1,-1 1 1,1-1 0,-1 1-1,1-1 1,0 1 0,-1 0-1,1-1 1,0 1 0,-1-1-1,1 1 1,0 0 0,0-1-1,0 1 1,-1 0 0,1 0-1,0-1 1,0 1 0,0 0-1,0-1 1,0 1 0,1 0-1,-1-1 1,0 1 0,0 0-1,0-1 1,1 1 0,-1 0-1,0-1 1,0 1 0,1-1-1,-1 1 1,1 0 0,3 2 10,-1-1 0,1-1 1,0 1-1,0 0 0,-1-1 0,1 0 1,0 0-1,0 0 0,8 0 0,39 6 34,80-2-1,-77-6-62,80-12 0,179-30 104,65-14-135,-45 5-128,-235 37 101,153-30-182,-148 21 217,-96 23 36,4-3 11,-11 4-9,1 0 1,-1 0-1,0 0 0,0 0 0,1 0 0,-1 0 0,0 0 0,0 0 1,0-1-1,1 1 0,-1 0 0,0 0 0,0 0 0,0 0 0,0-1 1,1 1-1,-1 0 0,0 0 0,0 0 0,0-1 0,0 1 0,0 0 1,0 0-1,0-1 0,0 1 0,0 0 0,-3-2-62,-19 2 36,1 0 1,-1 1-1,1 1 1,-33 8-1,-142 28 75,65-14-51,-117 24-22,213-41 30,-95 21-47,103-21-4,0 1 0,-36 17 0,61-25 46,0 1-1,1 0 0,-1-1 1,1 1-1,0 0 0,-1 0 1,1 0-1,0 0 0,-3 3 1,4-3 3,-1 0 0,1 0 0,0 0 0,-1 0-1,1 0 1,0 0 0,0 0 0,0 0 0,0 0 0,0 1 0,0 0 0,0-1 2,0 0-2,0-1-1,0 1 1,0-1 0,0 0-1,0 1 1,0-1-1,0 1 1,0-1 0,1 1-1,-1-1 1,0 0 0,0 1-1,0-1 1,1 0-1,-1 1 1,0-1 0,0 0-1,1 1 1,-1-1 0,0 0-1,1 1 1,-1-1 0,0 0-1,1 0 1,-1 1-1,1-1 1,6 4 9,1-1-1,-1 0 1,1 0-1,0-1 1,-1 0-1,1 0 1,9 0-1,65 5 22,57-6 37,-88 0-61,120-5-6,-8-20 25,-97 12-26,-27 6 0,16-3 37,68-20-1,-101 23 214,0-1 0,0-1-1,22-13 1,-43 21-242,0-1 0,0 0 0,0 1 0,0-1 0,0 0 0,0 0 0,0 0 0,0 0 0,-1 0 0,1 0 0,0 0 0,-1 0 0,1 0 0,-1 0 0,1 0 0,-1 0-1,1-1 1,-1 1 0,0 0 0,1 0 0,-1 0 0,0-1 0,0 1 0,0 0 0,0 0 0,-1-2 0,1 1 8,-9 2-52,-13 0-83,22 0 353,-11 0-420,0 0 176,1 0 16,10 0-7,0 0 1,-1 0-1,1 0 1,0 0-1,0 0 1,0 0-1,0-1 1,0 1-1,0 0 1,0 0-1,0 0 1,0 0-1,-1 0 1,1 0-1,0 0 1,0 0-1,0 0 1,0 0-1,0 0 1,0 0-1,0 0 1,0 0-1,0 0 1,0 0-1,0-1 1,0 1-1,0 0 1,-1 0-1,1 0 1,0 0-1,0 0 1,0 0-1,0 0 1,0 0-1,0 0 1,0-1-1,0 1 1,0 0-1,0 0 1,0 0-1,0 0 1,0 0-1,0 0 1,0 0-1,0 0 1,0 0-1,0-1 1,1 1-1,-3-5-34,-1 2-8,-1-1-110,-11 3-121,13 1 353,2-2-122,0-22 1,0 23 81,0-1-513,0-15 445,0 15 110,0 0-134,0-6 46,0 6 9,-2 2-120,-3 0 362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11.516"/>
    </inkml:context>
    <inkml:brush xml:id="br0">
      <inkml:brushProperty name="width" value="0.05" units="cm"/>
      <inkml:brushProperty name="height" value="0.05" units="cm"/>
      <inkml:brushProperty name="color" value="#E71224"/>
    </inkml:brush>
  </inkml:definitions>
  <inkml:trace contextRef="#ctx0" brushRef="#br0">0 623 8721,'1'-3'321,"0"-4"247,0 0 1,0 0-1,-1 0 0,0-10 0,0 9-253,0 6-327,0 1 206,0 0 0,0 0 0,0 0 0,0 0 0,0 0 0,0 0 0,1 0 0,-1 0 0,0 0 0,1-1 1,3 1 997,5 6-980,11 17-232,26 35-1,-34-41 34,71 96-15,-68-92 43,2-2 1,0 1-1,1-2 1,27 22-1,-40-36-30,0 0 0,1 0 0,-1 0 0,0-1 0,1 0 0,0 0 0,-1 0 0,1-1 0,0 1-1,0-2 1,0 1 0,0 0 0,0-1 0,6-1 0,-6 1-1,0-1 0,0 1 1,1-1-1,-1-1 0,0 1 0,0-1 0,-1 0 0,1-1 0,0 1 0,-1-1 0,1 0 1,-1-1-1,0 1 0,8-8 0,-5 5 2,13-11 12,-2-1 0,0-1-1,0 0 1,-2-2 0,15-22-1,-22 29-31,98-143-150,34-65 63,-118 185 82,84-124-317,-58 94-60,-39 52-264,1 0 1,18-16-1,-26 58-9689,-15-5 8549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46.394"/>
    </inkml:context>
    <inkml:brush xml:id="br0">
      <inkml:brushProperty name="width" value="0.05" units="cm"/>
      <inkml:brushProperty name="height" value="0.05" units="cm"/>
      <inkml:brushProperty name="color" value="#E71224"/>
    </inkml:brush>
  </inkml:definitions>
  <inkml:trace contextRef="#ctx0" brushRef="#br0">187 308 8605,'-10'-9'49,"0"0"134,-12-15-1,9 11 373,-1 0-1,-1 1 0,0 1 0,-21-13 0,23 16-17,-25-18 103,38 26-723,3 0 62,48 0 38,27 2 10,45 5-7,466 1 30,-415-8-103,68 0-565,-236 0 614,3 0 6,0 0 1,9-2-1,-14 1 5,-1 1-1,0-1 0,0 0 1,0 0-1,0 0 0,0-1 1,0 1-1,0-1 0,0 0 1,2-2-1,-4 4-4,0-1 1,0 0-1,-1 0 1,1 1-1,0-1 0,-1 0 1,1 0-1,-1 0 0,1 0 1,-1 0-1,0 1 0,1-1 1,-1 0-1,0 0 1,1 0-1,-1 0 0,0 0 1,0 0-1,0 0 0,0 0 1,0 0-1,0 0 0,0 0 1,0 0-1,-1 0 1,1 0-1,0 0 0,-1 0 1,1 0-1,0 0 0,-1 0 1,1 0-1,-1 0 0,0-1 1,-4-3 21,0-1 0,0 0 0,-1 1 0,0 0-1,0 0 1,0 1 0,-13-8 0,0 2 81,1 1 0,-21-6-1,12 6 322,-49-8 0,65 15-342,-17-3-4,0 1 0,-44-2 0,71 6-130,4 3 18,6 5 74,0 0-1,1-1 1,0 0-1,1-1 1,-1 0 0,19 8-1,-26-13-37,180 75 105,-76-34-56,-100-39-88,-3-2 59,0 1-1,1 0 1,-1 0-1,0 0 1,0 0-1,5 5 0,-8-6-39,0 0 0,-1-1 0,1 1 1,0 0-1,-1 0 0,1 0 0,-1 0 0,1 0 0,-1 0 0,1 0 0,-1 0 0,0 0 0,0 0 0,1 0 0,-1 0 0,0 0 0,0 0 0,0 1 0,0-1 0,0 0 0,0 0 0,0 0 0,-1 0 0,1 0 0,0 0 0,-1 0 0,1 0 0,0 0 0,-1 0 0,0 0 0,1 0 0,-1 0 0,1 0 0,-3 1 0,-3 6-377,-2 0 0,1 0-1,-1-1 1,-1 0 0,1 0 0,-1-1 0,-11 6 0,-79 39-2626,81-42 2442,-59 27-1846,-10 0 195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47.453"/>
    </inkml:context>
    <inkml:brush xml:id="br0">
      <inkml:brushProperty name="width" value="0.05" units="cm"/>
      <inkml:brushProperty name="height" value="0.05" units="cm"/>
      <inkml:brushProperty name="color" value="#E71224"/>
    </inkml:brush>
  </inkml:definitions>
  <inkml:trace contextRef="#ctx0" brushRef="#br0">376 420 8129,'-37'0'6,"37"0"2,-1 0 1,1 1-1,-1-1 1,1 0-1,-1 1 1,0-1-1,1 0 1,-1 1-1,1-1 1,0 0-1,-1 1 1,1-1-1,-1 1 1,1-1 0,0 1-1,-1-1 1,1 1-1,0-1 1,-1 1-1,1-1 1,0 1-1,0-1 1,0 1-1,0 0 1,-1-1-1,1 1 1,0-1-1,0 1 1,0 0-1,0-1 1,0 2-1,0 26 227,1-18-152,-1 115 592,0 87 203,-1-199-797,-3 25 1,2-27 439,0 19-1,2-6 4404,-2-26-4392,-19-22-391,2-1-1,-28-45 0,37 55-113,-75-135 4,74 126-50,1-1-1,-13-48 1,20 65 17,-7-28-9,1-1 1,2-1-1,-4-65 1,6-24 27,5 12-504,0 65-3152,0 49 3569,1 1-1,-1 0 1,0-1 0,0 1 0,1 0-1,-1 0 1,0-1 0,1 1 0,-1 0 0,1 0-1,-1-1 1,0 1 0,1 0 0,-1 0-1,1 0 1,-1 0 0,1-1 0,-1 1 0,0 0-1,1 0 1,-1 0 0,1 0 0,-1 0-1,1 0 1,-1 0 0,1 0 0,-1 1-1,1-1 1,14 2-707,-13 0 681,1 0 0,0 0 0,-1 0 0,1 1 0,-1-1 0,0 1 0,1 0 0,-1-1 1,-1 1-1,1 0 0,2 5 0,-1-3 6,1 2 44,-1-1 0,1 1-1,-1-1 1,-1 1 0,1 0 0,-1 0 0,-1 0 0,1 0-1,-1 0 1,0 1 0,-1-1 0,0 11 0,1 9 11,-1-17 75,1 0 0,-1 0-1,-1 0 1,0 1-1,0-1 1,-1 0 0,0 0-1,-5 11 1,7-21-35,-7 18 532,-12 20 0,15-31-180,0-1 0,0 0 1,-1 0-1,1 0 0,-1-1 1,-1 1-1,-7 5 1,6-6 467,-1 0 1,1-1-1,-1 0 1,-11 4-1,19-10-520,3-5-431,10-8-567,-7 10 425,-1 0 0,1 1 0,0 0 1,0 0-1,1 1 0,-1-1 1,11-3-1,-16 7 255,12-5-437,0 0 0,1 0 0,0 1 0,0 1 0,15-2 0,-17 4 92,0 0 0,0 1 0,0 0 0,0 1 0,20 4 0,-23-2 62,-1 0 0,1 0 0,-1 0 0,0 1-1,0 1 1,-1-1 0,1 1 0,-1 1-1,12 10 1,49 57-3025,-53-53 2296,14 22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14.364"/>
    </inkml:context>
    <inkml:brush xml:id="br0">
      <inkml:brushProperty name="width" value="0.05" units="cm"/>
      <inkml:brushProperty name="height" value="0.05" units="cm"/>
      <inkml:brushProperty name="color" value="#E71224"/>
    </inkml:brush>
  </inkml:definitions>
  <inkml:trace contextRef="#ctx0" brushRef="#br0">62 1 3928,'-61'0'2933,"61"3"-2899,-1-1-14,1 0 1,0 0-1,0 0 1,1 0 0,-1 0-1,1 3 1,0-4-14,0 0 0,0-1-1,-1 1 1,0-1-1,1 1 1,-1-1-1,1 1 1,-1-1 0,0 1-1,1 0 1,-1-1-1,0 1 1,1 0-1,-1-1 1,0 1-1,0 0 1,0-1 0,0 1-1,0 0 1,0-1-1,0 1 1,0 0-1,0-1 1,0 1-1,0 1 1,0-2 20,2 0 7,7 0 2523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15.767"/>
    </inkml:context>
    <inkml:brush xml:id="br0">
      <inkml:brushProperty name="width" value="0.05" units="cm"/>
      <inkml:brushProperty name="height" value="0.05" units="cm"/>
      <inkml:brushProperty name="color" value="#E71224"/>
    </inkml:brush>
  </inkml:definitions>
  <inkml:trace contextRef="#ctx0" brushRef="#br0">129 78 5661,'0'0'8,"0"-1"1,0 1-1,0 0 1,0-1 0,0 1-1,0-1 1,0 1 0,0 0-1,0-1 1,0 1 0,0 0-1,0-1 1,0 1 0,-1 0-1,1-1 1,0 1 0,0 0-1,0-1 1,-1 1 0,1 0-1,0 0 1,0-1 0,-1 1-1,1 0 1,0 0-1,-1-1 1,-9 1 1063,9 0-943,0 0-1,0 0 0,-1 0 0,1 0 0,0 0 1,0 0-1,0-1 0,0 1 0,0 0 1,-2-1-1,-1-1 105,3 1-162,-1 0 0,1 1 0,0-1 0,-1 1 0,1-1 0,-1 1 0,1-1 0,-1 1 0,1 0-1,0 0 1,-1 0 0,-2 0 0,2 0-16,0 0 0,0 0 0,0 0-1,0 0 1,0 0 0,0 1 0,0-1 0,0 1-1,0 0 1,0 0 0,0-1 0,-1 2 0,-1 1-19,0 0 1,1 1 0,0-1-1,-4 5 1,7-7-37,-3 2-1,0 1 0,0-1 0,1 1 0,-1 0-1,1 0 1,0 0 0,1 0 0,-1 1 0,-1 4-1,2 1-5,-1 0-1,1-1 0,1 15 1,0-22 9,0 0 0,0 1 0,1-1 0,-1 1 0,1-1 0,-1 1 0,1-1 0,0 0 0,2 5 1,16 19 42,-17-24-39,-2-2-5,4 6-7,0-2-1,0 1 1,0 0-1,0-1 1,1 0-1,0 0 0,0 0 1,10 5-1,-12-8 21,-1 0 0,0-1 0,1 1 0,-1-1 0,1 0-1,-1 0 1,1 0 0,-1 0 0,3 0 0,6-1 67,-10 1-68,0 0 0,-1 0 0,1 0 0,0-1 0,0 1 0,-1 0 0,1-1 0,0 1 0,-1-1 0,1 1 1,0 0-1,-1-1 0,1 0 0,0 1 0,-1-1 0,1 1 0,-1-1 0,1 0 0,-1 1 0,1-2 0,8-18 310,-5 13-154,0-1 54,0 0 1,-1-1-1,0 1 1,0-1-1,2-14 1,-3 6 280,0-32 0,-2 47-477,0 0-1,-1 0 0,1-1 0,-1 1 1,0 0-1,0 0 0,0 0 0,0 0 1,0 0-1,0 1 0,0-1 0,0 0 1,-3-2-1,-22-22 346,15 16-214,9 9-142,1-1 0,-1 1 1,0-1-1,0 1 0,0-1 0,0 1 1,0 0-1,-1 0 0,1 0 1,0 0-1,0 1 0,-1-1 1,-4 0-1,6 1-19,0-1 1,0 1 0,0 0-1,-1 1 1,1-1-1,0 0 1,0 0 0,0 0-1,-1 1 1,1-1-1,0 1 1,0-1 0,0 1-1,0-1 1,0 1-1,0-1 1,0 1 0,0 0-1,0 0 1,0-1-1,0 1 1,1 0 0,-1 0-1,-1 2 1,-3 5-5,1 1 0,-1-1 0,1 1 0,1 1 0,0-1 0,0 0 0,1 1 0,0-1 0,1 1 0,-1 16 0,2-10-7,0-10-9,-1-1-1,1 1 1,1 0 0,-1-1 0,1 1 0,0 0-1,0-1 1,0 1 0,1-1 0,2 6 0,-3-9 20,1-1-1,-1 1 1,0-1 0,1 1 0,-1-1 0,0 0 0,1 1-1,0-1 1,-1 0 0,1 0 0,0 0 0,-1-1 0,1 1 0,3 1-1,0-1 2,-1 1-1,1-1 0,0-1 0,0 1 0,5 0 1,-9-2 1,1 1 0,0 0 0,-1-1 0,1 1 0,-1-1 0,0 1 0,1-1 0,-1 1 0,1-1 0,-1 0 1,0 0-1,1 0 0,-1 0 0,1-1 0,16-17 70,-14 14-44,5-5 96,-1 0 0,-1-1 0,1 1 0,-2-1 0,0-1 0,0 1 0,-1-1 0,0 0 0,5-20 0,-9 25-54,0 0 1,-1 0 0,0-12-1,0 8 17,0 8-77,0 1-1,-1-1 1,1 0 0,-1 1 0,1-1 0,-1 0-1,0 1 1,0-1 0,0 1 0,-1-1 0,1 1-1,-1 0 1,1 0 0,-1-1 0,0 1 0,1 0-1,-1 0 1,0 1 0,-1-1 0,1 0 0,0 1-1,0-1 1,-1 1 0,1 0 0,-5-2-1,5 2-7,1 1 0,0 0 0,0 0-1,0 0 1,-1 0 0,1 0 0,0 0-1,0 0 1,0 0 0,-1 0-1,1 0 1,0 1 0,0-1 0,0 1-1,0-1 1,0 1 0,0-1 0,-1 1-1,1-1 1,0 1 0,1 0-1,-1 0 1,0 0 0,-1 1 0,-1 2-13,0 0 1,0 0-1,0 1 0,-3 7 1,2-2 31,-1-1-42,1 0-1,0 1 1,0-1-1,1 1 1,1 0-1,-3 16 1,4-13-100,1 25 0,0-13-62,0-24 182,0-1 0,0 1 0,0-1-1,0 1 1,1 0 0,-1-1 0,0 1-1,0-1 1,0 1 0,0 0 0,1-1-1,-1 1 1,0-1 0,1 1 0,-1-1-1,0 1 1,1-1 0,-1 1 0,1-1 0,-1 0-1,0 1 1,1-1 0,-1 1 0,1-1-1,-1 0 1,1 1 0,0-1 0,-1 0-1,2 1 1,1-1-5,0 1 1,-1-1-1,1 0 0,0 1 1,4-1-1,-5 0 25,-1 0-14,-1-1 1,1 1-1,-1 0 0,1 0 1,-1 0-1,1 0 0,-1 0 0,1 0 1,-1-1-1,1 1 0,-1 0 1,1 0-1,-1-1 0,0 1 0,1 0 1,-1 0-1,1-1 0,-1 1 1,0-1-1,1 1 0,-1 0 0,0-1 1,1 1-1,-1-1 0,0 1 1,0-1-1,1 0 0,2-4 8,16-22 29,-9 15-7,12-22 0,-20 30-22,0 0 0,0-1 0,0 1 0,-1-1 0,1 0 0,-1 1 0,0-1 0,0 0 0,-1-7 0,1 11-8,-1 1 0,0-1 0,0 0 0,0 0 0,0 0 0,0 0 0,-1 0 0,1 0 0,0 1-1,0-1 1,-1 0 0,1 0 0,0 0 0,-1 0 0,1 1 0,-1-1 0,1 0 0,-1 1 0,1-1-1,-1 0 1,1 1 0,-1-1 0,0 0 0,1 1 0,-1-1 0,-1 0 0,0 0-8,-1 1 0,1-1 1,-1 1-1,1 0 0,-1-1 0,0 1 0,-3 1 1,-2-1-26,7 0 29,0 0 0,-1 0 0,1 1 0,0-1 0,-1 1 0,1-1 0,0 1 0,0-1 0,-1 1 0,1 0 1,0-1-1,0 1 0,0 0 0,0 0 0,0 0 0,0 0 0,0 0 0,0 0 0,0 0 0,0 0 0,0 2 0,-3 2 0,-37 47-64,35-43 22,1 0 0,0 0-1,1 0 1,-5 11 0,7-10 7,-1 0-1,2 1 1,-1-1-1,2 0 1,-1 19-1,1-23 50,1-5 4,0-1 0,-1 0 0,1 1-1,0-1 1,0 0 0,-1 0 0,1 0-1,0 0 1,-1 0 0,1 0 0,0 0-1,0 0 1,-1 0 0,1 0 0,0 0 0,-1 0-1,1 0 1,0-1 0,-1 1 0,1 0-1,1-1 1,1-3 8,0 0-1,-1 0 1,1 0-1,2-8 1,0 3-4,6-9-35,-1 1 26,9-20 0,-17 33-169,-1-1 1,1 1-1,-1 0 1,0 0-1,0-7 1,0 0-3028,-1-1-3823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18.180"/>
    </inkml:context>
    <inkml:brush xml:id="br0">
      <inkml:brushProperty name="width" value="0.05" units="cm"/>
      <inkml:brushProperty name="height" value="0.05" units="cm"/>
      <inkml:brushProperty name="color" value="#E71224"/>
    </inkml:brush>
  </inkml:definitions>
  <inkml:trace contextRef="#ctx0" brushRef="#br0">131 15 6829,'-2'-1'96,"1"0"0,-1-1 1,0 1-1,1 0 0,-1 0 1,0 0-1,0 0 0,0 0 1,0 1-1,0-1 0,-3 0 1,-23-1 1356,25 2-1439,2 0-5,0 0 1,1 1-1,-1-1 1,0 0 0,0 1-1,1-1 1,-1 1 0,0-1-1,0 1 1,1-1-1,-1 1 1,1-1 0,-1 1-1,0 0 1,1-1 0,-1 1-1,1 0 1,0 0-1,-1-1 1,1 1 0,-1 1-1,0 0 7,0 1 0,0-1 0,0 0 0,1 1 0,-1-1-1,1 1 1,-1 3 0,1-5-16,6 2 105,-5-3 92,-1 0-140,0 0-1,0 0 0,1 0 0,-1 0 1,0 0-1,0 0 0,1 0 0,-1 0 1,0 0-1,0 0 0,0 0 0,1 0 1,-1 0-1,0 0 0,0 0 0,0-1 1,1 1-1,-1 0 0,0 0 0,0 0 1,0 0-1,1 0 0,-1-1 0,0 1 1,0 0-1,0 0 0,0 0 0,0-1 1,0 1-1,0 0 0,1 0 0,-1-1 1,0 1-1,0 0 0,0 0 0,0 0 1,0-1-1,0 1 0,0 0 0,0 0 1,0-1-1,0 1 0,0 0 0,0 0 1,0-1-1,-1 0-426,1-1 376,0-3-84,1 5 78,-1 1 0,0-1-1,0 0 1,0 1-1,0-1 1,0 1 0,-1-1-1,1 1 1,0-1-1,0 1 1,0-1-1,0 1 1,0-1 0,-1 0-1,1 1 1,0-1-1,0 1 1,-1-1 0,1 0-1,0 1 1,-1-1-1,1 0 1,0 1-1,-1-1 1,1 0 0,0 0-1,-1 1 1,1-1-1,-1 0 1,0 1 0,-5 2-38,5-1 33,1 0 1,-1 0-1,1-1 0,0 1 1,0 0-1,0 0 0,0 0 1,0-1-1,0 3 1,0 0-26,0-3 20,-29-1 213,27 0-124,2 0-262,-1 0 181,1 0 1,0 0 0,-1-1 0,1 1 0,0 0-1,-1 0 1,1 0 0,0 0 0,0 0 0,-1 0 0,1 0-1,0 0 1,-1 1 0,1-1 0,0 0 0,-1 0-1,1 0 1,0 0 0,0 0 0,-1 0 0,1 0-1,0 1 1,0-1 0,-1 0 0,1 0 0,0 1-1,0 1-181,-2 10 916,2-12-705,0 1 1,0-1-1,-1 0 0,1 0 1,0 1-1,0-1 0,-1 0 1,1 1-1,0-1 0,0 0 1,-1 0-1,1 0 0,0 1 1,-1-1-1,1 0 0,0 0 0,-1 0 1,1 0-1,-1 0 0,1 1 1,0-1-1,-1 0 0,1 0 1,0 0-1,-1 0 0,0 0 1,-1 0 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20.758"/>
    </inkml:context>
    <inkml:brush xml:id="br0">
      <inkml:brushProperty name="width" value="0.05" units="cm"/>
      <inkml:brushProperty name="height" value="0.05" units="cm"/>
      <inkml:brushProperty name="color" value="#E71224"/>
    </inkml:brush>
  </inkml:definitions>
  <inkml:trace contextRef="#ctx0" brushRef="#br0">20 1 1740,'0'0'48,"-5"0"36,3 8 52,0-8 64,-3 5 140,4 0 176,-2-5-400,3 4-40,-2-4-16,2 4-156,0-2-4,0 1-216,13-1-792,-2 0 372,-11-1 240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22.869"/>
    </inkml:context>
    <inkml:brush xml:id="br0">
      <inkml:brushProperty name="width" value="0.05" units="cm"/>
      <inkml:brushProperty name="height" value="0.05" units="cm"/>
      <inkml:brushProperty name="color" value="#E71224"/>
    </inkml:brush>
  </inkml:definitions>
  <inkml:trace contextRef="#ctx0" brushRef="#br0">1902 34 2860,'14'1'3743,"-15"0"-3741,-3 1-2,1 1 0,0-1-1,1 1 1,-1-1 0,0 1 0,-3 6-1,-7 3 49,4-4 32,-22 39 314,17-26-315,-20 25-1,-74 84 117,99-120-201,-17 18 5,-23 36 1,31-37-16,1 1 1,-16 37-1,-36 71 44,66-131-24,-50 102-52,40-83 59,0-2 0,-2 0 0,-1 0 0,-29 31-1,8-17 58,-43 40-134,-10 13 65,84-84-9,-2 2 8,1 0 0,-1 1-1,1 0 1,-8 13 0,8-10 6,-1-1-1,-10 11 0,-4 5 57,-62 65 131,46-52-184,1 3-12,-13 12 101,35-40-39,-23 15-1,0 1-8,-30 22 73,0 9-60,-29 29-36,83-78-48,-147 136 1,72-67 78,21-30-100,67-50 34,1-1 12,-1 1 0,1-1 1,-1 0-1,1 1 0,-1-1 1,1 0-1,-1 1 0,1-1 0,0 1 1,-1-1-1,1 0 0,-1 1 1,1-1-1,0 1 0,0-1 1,-1 1-1,1-1 0,0 1 1,0 0-1,0-1 0,0 1 1,-1-1-1,1 1 0,0-1 0,0 2 1,-3 0-36,-9 3-235,0 0-1,0 0 1,-19 13-1,29-16 237,-2 1 50,-1 0-1,1 0 1,0 0-1,-6 8 0,6-6 327,4-4-225,-1-1 0,1 1 0,-1 0 1,1-1-1,-1 1 0,1-1 0,-1 1 0,1-1 0,-1 1 1,1-1-1,-1 1 0,1-1 0,-1 1 0,0-1 0,1 0 1,-1 1-1,0-1 0,0 0 0,-1 1 0,11-9-38,-7 6-68,122-114 92,67-78-105,-176 179 1,273-274 69,-280 282-70,177-164 24,45-23 13,-34 37-63,-171 137 15,187-167 15,-170 144-2,36-48 1,-58 66 2,-2 0-1,0-1 1,17-36 0,-26 44-7,1-3-2,0 0 1,8-27 0,-13 33-3,-1 0 1,-1 0-1,0-1 1,-1 0-1,0-25 1,-2-13-26,0 52 34,0 0 0,-1 0 0,1 0 0,-1 0 0,1 0 0,-1 0 0,0 0 0,0 0 0,0 0 0,0 0 0,-1 1 0,1-1 0,0 0 0,-1 1 0,1-1 0,-1 1 0,-3-3 0,-7-9-19,5 7-34,7 6 46,-1 0-1,1-1 0,0 1 1,0 0-1,0 0 0,-1 0 1,1 0-1,0 0 0,0 0 1,0 0-1,0-1 1,-1 1-1,1 0 0,0 0 1,0 0-1,0 0 0,0-1 1,0 1-1,0 0 0,0 0 1,0 0-1,-1-1 1,1 1-1,0 0 0,-1-5-416,0 5 293,1-1 1,0 1-1,0-1 0,-1 0 1,1 1-1,0-1 1,0 1-1,0-1 1,-1 1-1,1-1 1,0 0-1,0 1 1,0-1-1,0 0 0,0 1 1,0-1-1,0 1 1,1-1-1,-1 0 1,0 1-1,0-1 1,0 1-1,1-1 0,-1 1 1,0-1-1,0 1 1,1-2-1,24-24-201,-13 11 301,1 2 0,20-19 1,-1 2 147,-25 23 538,-1 0 1,11-16-1,-32 37 247,4-5-923,-63 64 206,-89 96 145,-149 177-127,133-128-214,-16 29-19,32-42 74,-46 62-150,103-126 93,83-110 3,1 0 0,1 2 0,-24 53 1,44-83-104,0 1 0,0-1 0,0 1 1,1-1-1,0 1 0,-1 0 1,2 5-1,-1-4-416,16-5-3196,-15 0 3621,-1 0 1,1 0-1,-1 0 0,1 0 1,-1 0-1,1 0 1,-1 0-1,1 0 1,-1-1-1,1 1 0,-1 0 1,0 0-1,1 0 1,-1-1-1,1 1 1,-1 0-1,1-1 1,8-13-1254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24.455"/>
    </inkml:context>
    <inkml:brush xml:id="br0">
      <inkml:brushProperty name="width" value="0.05" units="cm"/>
      <inkml:brushProperty name="height" value="0.05" units="cm"/>
      <inkml:brushProperty name="color" value="#E71224"/>
    </inkml:brush>
  </inkml:definitions>
  <inkml:trace contextRef="#ctx0" brushRef="#br0">97 0 4940,'0'0'41,"-1"0"-12,-94 0 4475,95 2-4472,0 0-26,0-1 25,0 1-1,0 0 1,0 0 0,0-1-1,0 1 1,0 0-1,0 0 1,1-1 0,-1 1-1,1 0 1,-1-1-1,1 1 1,0 0 0,0-1-1,0 1 1,0-1-1,0 1 1,2 1 0,7 8 199,0 1 0,-1 0 0,14 24 0,-12-18-47,63 87 388,10 1-105,-24-31-150,106 131 51,-49-72-295,9-7 150,-56-67-24,50 29 34,-2-11-179,74 87 202,-155-128-192,24 21 63,-1-6 1,2-6-66,9 10 14,-44-33 35,37 25-1,-40-31-45,35 20 239,78 30-233,-52-28-88,-55-22 27,1 1-1,-2 2 1,29 24 0,-55-42 31,-2-1-12,0 0-1,1 0 1,-1 0-1,0 0 0,0 0 1,0 0-1,0 0 1,0 0-1,0 0 1,0 1-1,0-1 0,0 0 1,0 1-1,-1-1 1,1 1-1,-1-1 1,1 0-1,-1 1 0,1 2 1242,-2-4-1203,1 1 0,-1-1 1,0 0-1,0 0 0,0 0 0,1 0 0,-1 0 0,0 0 0,0 0 1,0 0-1,1 0 0,-1 0 0,0-1 0,0 1 0,0 0 0,1-1 0,-1 1 1,0 0-1,1-1 0,-2 0 0,-9-11-77,0 0 1,0 1-1,-1 1 0,-23-17 0,19 15 16,-29-21 28,-73-58-108,55 39-151,-58-51-110,-116-96-206,54 63 153,-136-93 164,44 15 236,259 200-5,-74-66 62,51 40 154,-60-80 1,34 26-73,83 113-334,-5-7 180,6 7-8,28 20-1,-33-27 16,201 148-3,32-1-14,-205-132 18,183 131-68,-65-20 50,-112-90 36,-3 2 1,59 82 0,-94-118-20,91 133 7,52 94-27,-50-87-17,-99-147 33,50 70-21,-28-35 30,-18-27-4,1-1 1,0 0 0,1 0 0,1-1 0,18 17 0,-26-27-215,1 0 1,0 0-1,0 0 0,0-1 1,0 0-1,7 3 0,-19-4-6064,7-1 5927,0-1 0,0 1 1,0 0-1,-1-1 0,1 1 18,-15-6-2415,-6 4 407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0.321"/>
    </inkml:context>
    <inkml:brush xml:id="br0">
      <inkml:brushProperty name="width" value="0.05" units="cm"/>
      <inkml:brushProperty name="height" value="0.05" units="cm"/>
      <inkml:brushProperty name="color" value="#F6630D"/>
    </inkml:brush>
  </inkml:definitions>
  <inkml:trace contextRef="#ctx0" brushRef="#br0">229 84 7873,'-1'-5'119,"-1"0"0,0 1 0,0-1 0,-1 1 0,1-1 0,-1 1 0,0 0 0,0 0 0,0 0 0,-1 0 0,1 1 0,-1-1 0,0 1 0,0 0 0,0 0 0,0 0-1,-1 1 1,1-1 0,-1 1 0,0 0 0,1 1 0,-1-1 0,0 1 0,0 0 0,0 0 0,0 0 0,-8 1 0,9 0-124,0 0-1,0 1 0,0 0 0,0-1 1,0 2-1,0-1 0,1 0 1,-1 1-1,0 0 0,1-1 0,-1 2 1,1-1-1,-6 4 0,3 0-11,0-1 0,1 1 0,0 0 1,0 0-1,0 0 0,-4 9 0,6-10 10,0 0 1,1 0 0,0 0-1,0 0 1,1 1-1,-1-1 1,1 0 0,0 1-1,1-1 1,-1 1 0,1-1-1,1 10 1,-1-7 8,1-2 4,-1 0 0,2 0 1,-1-1-1,1 1 0,0-1 0,0 1 1,0-1-1,1 0 0,-1 0 0,1 0 0,7 8 1,6 7 20,23 22 1,-26-28-37,53 51-26,-36-37 54,26 33-1,-54-58-19,1 0 16,0 1 0,0 0 0,0 0 0,0 0 0,0 0 0,-1 0 1,0 1-1,0-1 0,0 1 0,-1 0 0,3 8 0,-4-10-26,0-1-1,1 1 1,-1 0-1,0-1 1,0 1-1,0-1 1,0 1-1,-1 0 1,1-1-1,-1 1 1,1-1-1,-1 1 1,0-1-1,0 1 1,0-1-1,-1 0 1,1 0-1,0 1 1,-1-1-1,1 0 1,-1 0-1,-3 3 1,-20 14-1764,0-1-1,-1-1 1,-44 22 0,28-19-520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25.414"/>
    </inkml:context>
    <inkml:brush xml:id="br0">
      <inkml:brushProperty name="width" value="0.05" units="cm"/>
      <inkml:brushProperty name="height" value="0.05" units="cm"/>
      <inkml:brushProperty name="color" value="#E71224"/>
    </inkml:brush>
  </inkml:definitions>
  <inkml:trace contextRef="#ctx0" brushRef="#br0">156 37 4752,'-141'-34'7941,"137"33"-7807,-6 0 754,10 1-531,5 3-326,17 13 164,102 69 951,8 5-568,69 50-82,60 41-21,-104-73-310,120 62-164,-270-166 2,20 12 1,60 36 28,93 72 0,-155-105-35,86 71-4,66 92 62,-62-43-87,-97-115 41,-2-5-17,29 39-78,-39-51 96,0-1 0,0 0 0,1-1-1,0 1 1,7 3 0,-10-7-24,-1 0 1,1-1 0,-1 0-1,1 1 1,0-1-1,0-1 1,-1 1-1,1-1 1,0 1-1,0-1 1,5-1 0,-9 1 3,18 0-2527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26.133"/>
    </inkml:context>
    <inkml:brush xml:id="br0">
      <inkml:brushProperty name="width" value="0.05" units="cm"/>
      <inkml:brushProperty name="height" value="0.05" units="cm"/>
      <inkml:brushProperty name="color" value="#E71224"/>
    </inkml:brush>
  </inkml:definitions>
  <inkml:trace contextRef="#ctx0" brushRef="#br0">2010 37 8209,'-85'0'2341,"81"-1"-2109,0 1-1,0-1 1,0 0-1,0-1 1,0 1-1,0-1 0,1 1 1,-1-1-1,0 0 1,1-1-1,0 1 1,-5-5-1,-4-1 164,12 8-349,-1-1 0,0 1 0,0-1 0,1 1-1,-1 0 1,0-1 0,0 1 0,0 0 0,1 0 0,-1-1 0,0 1 0,0 0 0,0 0 0,0 0-1,1 0 1,-1 0 0,0 0 0,0 0 0,0 0 0,0 1 0,1-1 0,-1 0 0,0 0 0,0 1-1,0-1 1,1 1 0,-2 0 0,-2 1-89,1 1 0,0 1 0,-1-1 0,-3 6 0,-2 2 188,-141 149 150,-87 78 2,221-221-269,-416 401 679,143-156 76,52-49-125,232-208-651,-200 192 177,202-194-183,-135 146 64,64-53-146,72-93 85,0 0 0,-1 0-1,1 1 1,1-1 0,-1 1 0,0-1 0,1 1 0,0 0-1,-1-1 1,1 6 512,1-27-2731,-1 11 69,1 6 1601,0-1 1,0 0-1,0 1 0,0-1 1,0 0-1,0 1 0,0-1 1,1 0-1,-1 1 0,0-1 1,1 1-1,0-1 0,-1 1 1,2-2-1,19-32-4131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28.132"/>
    </inkml:context>
    <inkml:brush xml:id="br0">
      <inkml:brushProperty name="width" value="0.05" units="cm"/>
      <inkml:brushProperty name="height" value="0.05" units="cm"/>
      <inkml:brushProperty name="color" value="#E71224"/>
    </inkml:brush>
  </inkml:definitions>
  <inkml:trace contextRef="#ctx0" brushRef="#br0">38 63 3992,'0'0'1611,"10"0"-724,9 0 157,-14-7-662,-5 4-540,1 1 1,-1 0-1,1-1 0,-1 1 0,0-1 1,0 1-1,-1-5 0,1-2 1631,-2 9-1297,-19 0 5628,15 0-6377,5 0 572,-8-1-43,9 1 27,0 0 1,0 0-1,0-1 0,0 1 0,0 0 0,0 0 0,0-1 0,-1 1 1,1 0-1,0 0 0,0 0 0,0-1 0,0 1 0,0 0 0,-1 0 1,1 0-1,0 0 0,0-1 0,0 1 0,-1 0 0,1 0 0,0 0 1,0 0-1,0 0 0,-1 0 0,1 0 0,0 0 0,0-1 1,-1 1-1,1 0 0,0 0 0,-1 0-14,1 0-1,0 0 1,0 0-1,-1 0 1,1 0 0,0 0-1,0 0 1,0 0 0,-1 0-1,1 0 1,0 0-1,0 0 1,0 0 0,-1-1-1,1 1 1,0 0-1,0 0 1,0 0 0,0 0-1,-1 0 1,1-1 0,0 1-1,0 0 1,0 0-1,0 0 1,0-1 0,0 1-1,0 0 1,0 0-1,-1-1 1,1 1-17,0 0-1,0-1 1,0 1-1,0 0 1,0 0-1,0-1 1,-1 1-1,1 0 1,0 0-1,0 0 1,0-1 0,0 1-1,-1 0 1,1 0-1,0 0 1,0-1-1,-1 1 1,1 0-1,0 0 1,0 0-1,-1 0 1,1 0-1,0 0 1,0 0 0,-1 0-1,1 0 1,-1-1-1,1 1-21,0 0-1,-1 0 0,1 0 1,0 0-1,0 0 1,-1 0-1,1 0 0,0 0 1,-1 0-1,1 0 1,0-1-1,0 1 0,-1 0 1,1 0-1,0 0 1,0 0-1,0-1 0,-1 1 1,1 0-1,0 0 1,0-1-1,0 1 0,0 0 1,-1 0-1,1-1 1,0 1-1,0 0 0,0-1 1,-9-1-1583,7 11-4875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28.807"/>
    </inkml:context>
    <inkml:brush xml:id="br0">
      <inkml:brushProperty name="width" value="0.05" units="cm"/>
      <inkml:brushProperty name="height" value="0.05" units="cm"/>
      <inkml:brushProperty name="color" value="#E71224"/>
    </inkml:brush>
  </inkml:definitions>
  <inkml:trace contextRef="#ctx0" brushRef="#br0">103 198 5789,'-4'4'2,"-1"-1"264,-1 1-1,1 0 0,-1-1 0,1 0 1,-1-1-1,0 1 0,0-1 1,0 0-1,0 0 0,-9 0 0,6-1 90,-7 0 331,14 0-480,10-1-214,10 0 31,-7 1-16,0-1 0,-1-1 0,12-1 1,87-24-7,-40 8-2,105-23 23,-137 33-14,55-16 189,-82 19-122,-10 2-89,-6-1-62,-19 1-32,-1 2 1,-28 0-1,39 1 98,-9 0 16,0 1 1,0 1 0,0 1-1,-35 9 1,39-8-1,-101 15-12,56-8 157,12-1 50,27-7-238,26-3 37,0 0 0,0 0-1,0 0 1,0 0 0,0 0 0,0 0 0,0 0-1,0 0 1,0 0 0,0 0 0,1 0 0,-1 0-1,0 0 1,0 0 0,0 0 0,0 1 0,0-1 0,0 0-1,0 0 1,0 0 0,0 0 0,0 0 0,0 0-1,0 0 1,0 0 0,1 0 0,-1 0 0,0 0-1,0 0 1,0 0 0,0 0 0,0 1 0,0-1 0,0 0-1,0 0 1,0 0 0,0 0 0,0 0 0,0 0-1,0 0 1,0 0 0,0 0 0,0 0 0,0 1-1,0-1 1,0 0 0,0 0 0,0 0 0,0 0 0,0 0-1,0 0 1,0 0 0,0 0 0,0 0 0,0 0-1,-1 0 1,1 0 0,0 1 0,0-1 0,0 0-1,0 0 1,0 0 0,0 0 0,21 2 18,1-1 1,23-1-1,-10-1-25,-24 1 7,0-1-1,0 0 1,0-1 0,0 0-1,21-8 1,-13 4 1,72-18 40,33-11 14,-30 2 121,-93 33-168,0-1 0,0 1 0,0-1 0,0 1-1,0-1 1,0 1 0,0-1 0,0 1 0,0-1 0,0 0-1,-1 0 1,1 1 0,1-3 0,-2 3-8,0 0 0,0 0 0,0 0 1,0-1-1,0 1 0,0 0 0,0 0 0,0 0 0,0 0 1,0 0-1,0 0 0,0-1 0,0 1 0,0 0 0,0 0 1,0 0-1,0 0 0,0 0 0,0 0 0,0-1 1,0 1-1,0 0 0,0 0 0,0 0 0,-1 0 0,1 0 1,0 0-1,0 0 0,0 0 0,0 0 0,0 0 0,0 0 1,0-1-1,-1 1 0,-8-1-26,-65 1-65,57 0 86,0 0 0,1 2 1,-1 0-1,-23 6 0,-137 40 7,156-43 29,-47 17 146,6 3-190,62-25 13,0 0-1,0 0 1,0 0-1,-1 0 0,1 0 1,0 0-1,0 0 1,0 0-1,0 0 0,0 0 1,0 1-1,0-1 1,-1 0-1,1 0 0,0 0 1,0 0-1,0 0 1,0 0-1,0 0 0,0 0 1,0 0-1,0 1 1,0-1-1,0 0 0,0 0 1,0 0-1,0 0 1,0 0-1,-1 0 0,1 1 1,0-1-1,0 0 1,0 0-1,0 0 1,0 0-1,0 0 0,1 0 1,-1 1-1,0-1 1,0 0-1,0 0 0,0 0 1,0 0-1,0 0 1,0 0-1,0 0 0,0 1 1,0-1-1,0 0 1,0 0-1,0 0 0,0 0 1,1 0-1,-1 0 1,0 0-1,0 0 0,0 0 1,0 0-1,0 0 1,0 1-1,0-1 0,1 0 1,-1 0-1,0 0 1,8 1 46,0 0 1,-1-1-1,13 0 1,-4-1-10,-3 1-24,0-1 0,0 0-1,-1-1 1,1-1 0,-1 0 0,22-8-1,-21 7-2,286-109 72,-288 109-63,-6 2-29,0 0 1,-1 0-1,9-5 0,-13 7 2,0 0 1,0 0-1,-1 0 0,1 0 0,0 0 0,0 0 0,0 0 1,0 0-1,0 0 0,0 0 0,0 0 0,0 0 0,-1 0 0,1 0 1,0 0-1,0 0 0,0 0 0,0 0 0,0 0 0,0 0 0,0 0 1,-1 0-1,1 0 0,0 0 0,0 0 0,0 0 0,0 0 0,0 0 1,0-1-1,0 1 0,0 0 0,0 0 0,0 0 0,0 0 0,0 0 1,-1 0-1,1 0 0,0 0 0,0-1 0,0 1 0,0 0 1,0 0-1,0 0 0,0 0 0,0 0 0,0 0 0,0 0 0,0-1 1,0 1-1,0 0 0,0 0 0,0 0 0,0 0 0,0 0 0,0 0 1,0 0-1,1 0 0,-1-1 0,0 1 0,0 0 0,0 0 0,0 0 1,0 0-1,0 0 0,0 0 0,0 0 0,0 0 0,-9-1-206,9 1 211,-119 0-2030,113 1 1653,0 0-1,0 0 0,-1 0 1,1 1-1,0 0 1,0 0-1,0 1 1,1 0-1,-9 5 1,10-6-15,-12 6-1395,3-7 464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29.974"/>
    </inkml:context>
    <inkml:brush xml:id="br0">
      <inkml:brushProperty name="width" value="0.05" units="cm"/>
      <inkml:brushProperty name="height" value="0.05" units="cm"/>
      <inkml:brushProperty name="color" value="#E71224"/>
    </inkml:brush>
  </inkml:definitions>
  <inkml:trace contextRef="#ctx0" brushRef="#br0">167 255 6165,'-80'0'2286,"77"0"-2197,1 0 0,-1 0 0,1-1 0,-1 1 1,1-1-1,-4-1 0,4 1 2,-1 0 0,0 0 0,0 1 0,0-1 0,0 1 0,-3-1 0,-37 1 162,45 1-252,0-1 0,1 0 0,-1 1 1,0 0-1,0-1 0,0 1 0,0 0 0,0 0 1,0 0-1,3 3 0,12 5 15,-6-4 6,1 0-1,0 0 1,0-2 0,1 1-1,-1-1 1,1-1-1,13 1 1,67 0 277,-90-3-290,0 0 0,-1-1 0,1 1 0,0-1 0,-1 1 1,1-1-1,0 0 0,-1 0 0,1 0 0,-1 0 0,1 0 1,-1-1-1,0 1 0,0-1 0,5-3 0,0-1 19,3-1 21,0-1 0,-1 0 0,0-1 1,15-18-1,-20 22-20,-1 1 0,-1-1 0,1 0 0,0 1 0,-1-1 0,0 0 0,-1-1 0,1 1 0,-1 0 1,0 0-1,0-1 0,0-9 0,0 2-12,0 10-17,-1-1 0,0 1 1,0 0-1,0 0 0,0 0 0,0-1 0,0 1 0,-1 0 0,0 0 0,0 0 0,0 0 0,-2-5 0,-2 2-4,0-1 0,0 1 0,0 0-1,-1 1 1,0-1 0,-1 1 0,1 0 0,-1 1-1,0 0 1,0 0 0,0 0 0,0 1-1,-1 0 1,-10-3 0,3 3-35,-26-1 0,37 4 27,0 0 0,-1 0 0,1 0 0,0 0-1,0 1 1,-1 0 0,1 0 0,0 0 0,0 0-1,0 1 1,-6 2 0,4 1-1,1-1 0,-1 1 0,1-1 0,-9 12 0,10-11 8,1 0-1,0-1 1,1 1-1,-1 1 0,1-1 1,0 0-1,0 0 1,0 1-1,0 7 0,-1 3 8,1 25 0,2-38 0,0 5 3,-1 3-4,1-1 1,0 1 0,0-1 0,1 1 0,1-1-1,0 0 1,5 15 0,-3-10 3,-3-9 1,1 0-1,-1-1 1,1 1-1,0-1 0,1 1 1,-1-1-1,1 0 0,0 0 1,1 0-1,6 8 1,20 14 88,-26-25-63,-1 1 1,1-1-1,0-1 0,0 1 1,0 0-1,0-1 1,0 0-1,0 0 1,0 0-1,1 0 1,-1-1-1,0 1 1,0-1-1,1 0 0,4-1 1,2 0 114,-6 1-70,0-1 0,0 0-1,0 0 1,0 0 0,-1-1 0,1 1-1,0-1 1,-1-1 0,1 1 0,-1-1 0,0 1-1,1-1 1,6-7 0,-2 2 138,-1 0 1,0-1-1,14-19 1,-17 20-174,-1 0 0,-1 0 0,1 0 0,-1 0 0,-1 0 1,0-1-1,0 1 0,0-1 0,-1 1 0,0-1 0,-1 0 0,0 0 0,0 1 1,-3-12-1,2 12-44,-1 1 0,0 0 1,-1 0-1,0 0 1,0 0-1,0 0 0,-1 1 1,0-1-1,-5-6 1,2 4-3,0-1 0,-1 2 1,0-1-1,-12-9 0,12 12-5,6 4-2,-1-1-1,1 1 0,-1 0 0,0 0 0,1 1 1,-1-1-1,0 0 0,0 1 0,0 0 1,-1 0-1,1 0 0,-5-1 0,3 1-15,3 0 19,0 1-1,1-1 1,-1 1-1,0 0 0,0 0 1,0 0-1,0 0 1,0 0-1,0 0 1,0 0-1,0 1 0,0-1 1,0 1-1,0-1 1,0 1-1,0 0 1,1 0-1,-1 0 0,0 0 1,0 0-1,1 0 1,-3 2-1,0 2 3,1-1 1,0 1-1,-1-1 0,1 1 0,1 0 0,-3 6 1,0 0-13,-2 5-30,0 1 0,1 0 0,1 0 0,1 0-1,1 1 1,0 0 0,-1 30 0,4-42 31,-1 55-358,1-54 332,1 0 0,0-1 0,0 0 0,0 1 0,1-1 0,4 11 0,-4-13 56,-1-1-5,1 0 0,0 1 0,-1-1 0,1 0 0,3 3-1,-4-5 20,0 0-1,0 0 0,0-1 0,0 1 0,0 0 1,0 0-1,0-1 0,0 1 0,1-1 1,-1 1-1,0-1 0,0 0 0,1 1 0,-1-1 1,0 0-1,1 0 0,1 0 0,-2 0-8,0 0 1,-1 0-1,1 0 0,-1 0 0,1 0 1,-1 0-1,1 0 0,0 0 0,-1 0 0,1 0 1,-1-1-1,1 1 0,-1 0 0,1-1 0,-1 1 1,1 0-1,-1-1 0,1 1 0,-1 0 1,0-1-1,1 1 0,-1-1 0,1 1 0,-1-1 1,0 1-1,0-1 0,1 1 0,-1-1 1,0 1-1,0-1 0,1 1 0,-1-2 0,2-2 12,9-17 136,3-6 99,19-49 0,-28 63-203,-1 0 1,-1 0 0,0 0-1,-1-1 1,1-16 0,-3 23-71,0 0 0,-1-1 0,1 1 0,-1 0 0,-1 0 0,-3-11 0,4 15-13,0 1 0,-1-1-1,1 1 1,0 0 0,-1 0-1,1 0 1,-1 0-1,0 0 1,0 0 0,1 0-1,-1 0 1,0 1 0,-1-1-1,1 1 1,0-1 0,0 1-1,-1 0 1,1 0 0,-1 0-1,1 0 1,-5-1 0,4 2-19,0-1 0,0 1 0,1 0 1,-1 0-1,0 0 0,0 0 1,0 0-1,1 1 0,-1-1 0,0 1 1,0 0-1,1 0 0,-1 0 0,0 0 1,1 0-1,-1 1 0,-3 2 0,-1 2-7,0 0 0,0 1 0,0 0-1,-8 11 1,5-3 12,0-1-1,0 1 1,1 0 0,1 1 0,1 0 0,-6 17 0,9-18-10,0 0 1,1 0-1,0 0 1,2 0-1,-1 19 1,2-34 50,0 1 1,1 0-1,-1 0 1,0-1-1,0 1 1,0 0-1,1 0 0,-1-1 1,0 1-1,1-1 1,-1 1-1,1 0 1,-1-1-1,1 1 1,-1-1-1,1 1 1,-1-1-1,1 1 0,0-1 1,-1 1-1,1-1 1,0 0-1,-1 1 1,1-1-1,0 0 1,-1 1-1,1-1 1,0 0-1,0 0 0,-1 0 1,1 0-1,0 0 1,0 0-1,-1 0 1,2 0-1,0 0 13,-1 0 0,1 0-1,0 0 1,-1 0 0,1-1-1,0 1 1,-1-1 0,1 1 0,0-1-1,-1 1 1,1-1 0,-1 0-1,1 0 1,-1 0 0,1 0 0,1-2-1,14-16 81,26-40 0,-33 43-105,-5 10 3,-1 0 1,0-1-1,4-8 0,-34 38-425,20-15 408,2-4-39,1-1 0,0 1 0,0 0 1,0 0-1,1 0 0,0 1 0,-3 4 0,5-8-180,0 0-1,-1 0 1,1 0-1,0 0 1,0 0-1,0 1 0,0-1 1,0 0-1,0 0 1,0 0-1,0 0 0,0 0 1,1 2-1,-1-3 19,0 1 0,0-1 0,1 1 0,-1-1 0,0 1 0,1-1 0,-1 1 0,0-1 0,1 1 0,-1-1 0,1 0 0,-1 1 0,1-1 0,-1 0 0,1 1 0,-1-1 0,1 0 0,-1 1 0,1-1 0,-1 0 0,1 0 0,0 0 0,10 3-1690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31.119"/>
    </inkml:context>
    <inkml:brush xml:id="br0">
      <inkml:brushProperty name="width" value="0.05" units="cm"/>
      <inkml:brushProperty name="height" value="0.05" units="cm"/>
      <inkml:brushProperty name="color" value="#E71224"/>
    </inkml:brush>
  </inkml:definitions>
  <inkml:trace contextRef="#ctx0" brushRef="#br0">1 21 1532,'0'7'136,"0"0"-52,0-2 28,0-16-808,0-2 256,0-3 52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35.566"/>
    </inkml:context>
    <inkml:brush xml:id="br0">
      <inkml:brushProperty name="width" value="0.05" units="cm"/>
      <inkml:brushProperty name="height" value="0.05" units="cm"/>
      <inkml:brushProperty name="color" value="#E71224"/>
    </inkml:brush>
  </inkml:definitions>
  <inkml:trace contextRef="#ctx0" brushRef="#br0">480 2 4148,'0'0'2607,"-9"0"-2385,-2-1-198,8 1-34,-1-1 1,1 1 0,-1 0 0,1 0 0,-1 0 0,1 1-1,-1-1 1,-4 2 0,-18 12 10,-12 5 204,18-12 76,-1-1 1,1 0-1,-1-2 0,-31 4 1,43-8-233,0 1 0,1 1-1,-1 0 1,1 0 0,-12 5 0,20-7-43,-1 1 0,0 0-1,1 0 1,-1 0 0,1-1 0,-1 1-1,1 0 1,-1 0 0,1 0 0,0 0-1,-1 0 1,1 0 0,0 0 0,0 0-1,0 0 1,0 0 0,0 0 0,0 1-1,0 24-45,0-20 104,0 210 652,1-213-708,0 0 0,0 0 0,1 0 0,-1 0 0,1 0 1,0-1-1,0 1 0,0 0 0,0-1 0,0 0 0,3 3 0,0 1-1,16 17 23,-12-13-1,-1-1 1,11 17-1,-8-10 185,18 21 0,-1-3-119,-26-30-119,1-1 53,0 1 1,-1-1-1,1 1 1,-1 0-1,0 0 1,0 0-1,0 0 1,-1 0-1,2 6 1,-2-2 143,0-1 0,0 1 0,-2 12 0,1-3 14,0-13-160,-1 0-1,1 0 0,-1 0 1,0-1-1,0 1 0,-3 6 1,-1 1 14,-15 31 15,6-7 19,1-6-21,1-2 0,-1 0 1,-1-1-1,-31 43 0,32-52 88,-1 0 0,0 0 0,-1-2 1,-33 26-1,30-26 8,1 0 1,1 1-1,-17 19 1,33-34-132,-1-1-9,1 1 1,0-1 0,-1 1 0,1-1-1,0 1 1,-1-1 0,1 1 0,0-1 0,-1 1-1,1-1 1,0 1 0,0-1 0,0 1-1,-1 1 1,1-2-43,2 0 3,7 0 44,-1 1 1,0-1-1,1 2 1,-1-1-1,0 1 0,0 1 1,0-1-1,9 5 1,-12-5-10,0 1 1,0-1-1,0-1 1,0 1-1,1-1 1,7 1-1,16 4 17,52 10-26,-51-12-28,35 11 1,-63-15 28,-1 1 1,1-1-1,0 1 0,0 0 0,-1-1 0,1 1 0,0 0 1,-1 0-1,1 0 0,-1 0 0,1 1 0,0 0 0,-1 0 24,0-1 0,0 1-1,-1-1 1,1 1-1,0-1 1,-1 1 0,0 0-1,1-1 1,-1 1 0,0 0-1,0-1 1,0 1-1,0 2 1,0 0 37,0 0-12,0 0-1,0 1 1,0-1 0,0 0-1,-1 1 1,0-1 0,0 0 0,0 0-1,0 1 1,-4 5 0,0-1 41,0 0 0,-5 18 0,-4 8 34,-23 41 58,-17 39 24,21-39 26,26-59-206,1-1-1,1 1 1,1-1-1,0 1 1,1 0-1,1 1 1,0 17-1,2-3-10,0 43-8,1-67-7,0 0 0,0 0 0,1 0 0,0 0 1,1-1-1,-1 1 0,6 9 0,11 21 29,-8-16-1,17 27 0,-22-42-17,-1 1 1,1-1 0,1 0 0,-1-1-1,1 1 1,15 10 0,-5-7 1,0 0 0,1-1 0,0-1 0,23 7-1,21 2 1,-18-7 36,0-2 0,85 4 0,-124-11 428,-4-1-616,-1 0 0,0 0 0,1 0 1,-1 0-1,1 0 0,-1 1 0,0-1 0,1 0 0,-1 0 0,1 0 0,-1 0 0,1 0 1,-1-1-1,0 1 0,1 0 0,-1 0 0,1 0 0,-1 0 0,0 0 0,1 0 1,-1-1-1,1 1 0,-1 0 0,0 0 0,1-1 0,-1 1 0,0 0 0,0 0 0,1-1 1,-1 1-1,0 0 0,0-1 0,1 1 0,-1 0 0,0-1 0,0 1 0,0-1 0,1 1 1,-1 0-1,0-1 0,0 1 0,0-1 0,0 1 0,0 0 0,0-1 0,0 1 0,0-2 1,0-5-2716,0-6-1808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37.236"/>
    </inkml:context>
    <inkml:brush xml:id="br0">
      <inkml:brushProperty name="width" value="0.05" units="cm"/>
      <inkml:brushProperty name="height" value="0.05" units="cm"/>
      <inkml:brushProperty name="color" value="#E71224"/>
    </inkml:brush>
  </inkml:definitions>
  <inkml:trace contextRef="#ctx0" brushRef="#br0">36 444 4848,'0'-4'328,"0"-1"0,-1 0 0,1 1 0,-1-1 0,0 1 0,0-1 0,0 1 0,-3-6 0,1 3 278,-4-9 696,4 10-606,3 6-624,0-1-1,-1 1 1,1-1-1,0 1 1,0-1-1,-1 1 1,1-1-1,0 1 1,0 0-1,-1-1 1,1 1-1,0-1 1,-1 1-1,1 0 1,-1-1-1,1 1 1,0 0-1,-1-1 1,1 1-1,-1 0 1,1 0-1,-1 0 1,1-1-1,-1 1 1,1 0-1,-1 0 1,0 0-1,1 0-145,-1 1-104,1 0 184,0-1 0,-1 1 0,1 0 0,0 0 1,0 0-1,0 0 0,0 0 0,0 0 0,0 0 0,0 0 0,0-1 1,0 1-1,1 0 0,-1 0 0,0 0 0,0 0 0,1 0 0,-1 0 1,1-1-1,-1 1 0,1 0 0,0 0 0,17 20 162,-10-13-112,-2-2-36,3 4 338,20 16 0,-25-23-226,-1-1-1,1 1 0,0-1 1,0 0-1,0 0 0,0 0 1,0 0-1,1-1 0,-1 0 1,9 2-1,-8-2-2,1-1-48,-1 1 1,0-1 0,0 0-1,0 0 1,1 0 0,-1-1-1,0 0 1,6-1-1,-6-1-54,1 0-1,-1-1 0,1 0 0,-1 0 0,8-8 0,-2 2 0,29-24-8,61-69 1,-66 64-18,75-85 20,-102 115-20,57-72 12,-64 79-35,1 0-38,-1 0 0,1 0 0,-1 0 0,1-1 0,-1 1 0,0-1 0,0 1 0,0-1 0,0 1 0,0-1 0,0 1 0,-1-1 0,1 0 0,-1-3 0,0 6-196,0 2-648,1 0 907,-1 0 0,0 1 0,0-1 0,0 0 0,0 1 0,-1-1 0,1 0-1,-1 3 1,-3 0-5,3-3-7,-1 0-1,1 0 1,-1 0 0,0 0 0,1 0 0,-1 0-1,0 0 1,0-1 0,-3 3 0,-25 9 3,29-13 129,1 1 1,0 0-1,-1 0 1,1 0-1,0 1 1,-1-1-1,1 0 1,0 0-1,0 0 1,0 0-1,0 0 1,0 0-1,0 0 1,1 1-1,-5-3 2251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39.485"/>
    </inkml:context>
    <inkml:brush xml:id="br0">
      <inkml:brushProperty name="width" value="0.05" units="cm"/>
      <inkml:brushProperty name="height" value="0.05" units="cm"/>
      <inkml:brushProperty name="color" value="#E71224"/>
    </inkml:brush>
  </inkml:definitions>
  <inkml:trace contextRef="#ctx0" brushRef="#br0">221 43 7273,'-7'-8'111,"5"5"-17,0 1-1,0-1 1,-1 1-1,1-1 1,-1 1 0,1 0-1,-6-3 1,5 3 25,0 0 14,0 1 0,0-1 0,0 1 0,-6-2 0,8 2-130,1 1 0,-1 0-1,0 0 1,1 0 0,-1 0 0,0 0 0,1 0 0,-1 0-1,1 0 1,-1 0 0,0 0 0,1 0 0,-1 0-1,0 1 1,1-1 0,-1 0 0,1 0 0,-1 1 0,1-1-1,-1 0 1,0 1 0,1-1 0,0 1 0,-1-1 0,1 0-1,-1 1 1,1-1 0,-1 1 0,1-1 0,0 1 0,-1 0-1,1 0 1,-2 6-5,0-1-1,1 1 0,-1 0 1,2 0-1,-1 0 1,1 0-1,1 9 1,-1-5-1,0-7 7,1 0-1,0-1 0,-1 1 0,2 0 0,-1-1 0,0 1 0,1-1 0,-1 0 0,1 1 0,3 4 0,22 26 58,-25-31-55,1-1 9,-1 1 0,1-1-1,-1 1 1,1-1 0,0 0 0,0 0-1,1 0 1,-1 0 0,0-1 0,0 1-1,1-1 1,-1 0 0,1 0-1,-1 0 1,1 0 0,-1-1 0,1 0-1,0 1 1,6-2 0,-10 1-9,1 0 0,-1 0-1,1-1 1,-1 1 0,1 0 0,-1-1 0,1 1 0,-1 0 0,1-1-1,-1 1 1,1-1 0,-1 1 0,1-1 0,-1 1 0,0-1-1,1 1 1,-1-1 0,0 1 0,0-1 0,1 0 0,-1 1 0,0-1-1,0 1 1,0-1 0,0-1 0,3-17 122,-3 17-101,1 1-9,0-8 108,-1 1 1,0-14-1,0 19-92,0 1 0,-1-1 1,1 1-1,-1 0 0,1-1 0,-1 1 1,0 0-1,0-1 0,0 1 0,-1 0 1,1 0-1,0 0 0,-3-3 0,0 1 16,1 0 0,-1 1 1,0-1-1,0 1 0,-1 0 0,1 0 0,-1 0 0,1 0 0,-1 1 0,0 0 0,0 0 0,0 0 0,0 0 0,0 1 0,-1 0 1,1 0-1,-11 0 0,9 1-49,2-1-3,0 1 1,0 0-1,0 1 0,0-1 1,0 1-1,0 0 0,0 0 1,0 0-1,0 1 0,1 0 1,-6 2-1,-4 5-23,-19 15 1,28-19 15,1-1 1,-1 1 0,1-1-1,0 1 1,0 0-1,-5 11 1,7-11 7,0 0-1,0 0 1,1 0-1,0 0 1,0 0-1,1 0 1,-1 1-1,1-1 1,1 10-1,-1-2 2,0-12 1,1 0 0,-1 1 0,0-1 0,1 0 0,-1 0 0,1 0 0,0 0 0,-1 0 0,1 0 0,0 0 0,-1-1 0,1 1 0,0 0 0,0 0 0,0 0 0,0-1 0,0 1 0,0-1 0,0 1 0,0 0 0,0-1 0,0 0 0,0 1 0,0-1 0,2 1 0,3 0 21,0 1 0,-1-1-1,10 1 1,-15-2-21,5 1 26,0-1 0,0 0 0,10-1 0,-13 1-19,0-1 1,0 0 0,0 0-1,1 1 1,-1-1 0,0-1-1,0 1 1,-1 0 0,1 0-1,0-1 1,2-1 0,3-3 9,-1 1 43,-1 0 0,0 0 0,9-11-1,-13 14-43,0 0-1,0 1 1,0-1-1,0 0 1,0 0-1,0 0 1,0 1-1,-1-1 1,1 0-1,-1 0 1,0 0-1,1 0 1,-1 0-1,0 0 1,0 0-1,0 0 1,0 0-1,-1 0 1,1 0-1,-1-3 1,0 3-11,0-1 0,-1 1-1,1-1 1,-1 1 0,1 0 0,-1 0 0,1 0 0,-1 0 0,0 0-1,0 0 1,0 0 0,-1 1 0,1-1 0,0 1 0,0-1 0,-1 1-1,1 0 1,-1 0 0,1 0 0,-1 0 0,-4 0 0,-5-2-23,0 2 1,0-1 0,-20 2-1,31 0 15,0 0-1,0 0 1,0 1 0,0-1-1,0 0 1,0 1 0,0-1-1,0 0 1,1 1 0,-1-1-1,0 1 1,0 0 0,0-1-1,1 1 1,-1 0 0,0-1-1,1 1 1,-2 1-1,-8 16-9,8-14 6,0 0-4,1 0 0,-1 0 0,1 1 0,0-1 0,1 0 1,-1 0-1,1 1 0,-1-1 0,1 0 0,1 6 0,-1 2 9,1-11 2,-1-1 1,0 1-1,1-1 1,-1 0-1,0 1 1,1-1 0,-1 1-1,1-1 1,-1 0-1,1 1 1,-1-1-1,1 0 1,-1 1-1,1-1 1,-1 0-1,1 0 1,-1 0 0,1 1-1,-1-1 1,1 0-1,-1 0 1,2 0-1,15 2 137,-13-2-68,-3 1-36,1-1-1,-1 0 1,1 0-1,-1 0 1,1 0 0,-1 0-1,1 0 1,-1-1 0,0 1-1,1 0 1,2-2 0,-2 0 65,0-1 0,0 0 1,0 0-1,0-1 0,0 1 1,-1 0-1,0 0 0,2-8 1,7-31 362,-10 36 152,-1 4-2452,-13 18-8515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48.500"/>
    </inkml:context>
    <inkml:brush xml:id="br0">
      <inkml:brushProperty name="width" value="0.05" units="cm"/>
      <inkml:brushProperty name="height" value="0.05" units="cm"/>
      <inkml:brushProperty name="color" value="#E71224"/>
    </inkml:brush>
  </inkml:definitions>
  <inkml:trace contextRef="#ctx0" brushRef="#br0">2995 106 4500,'5'-11'371,"-1"0"-1,6-22 0,-7 21 132,-2 7 2,0 1-1,-1-1 1,0 0-1,0 0 1,0 0-1,-1-5 1,0 10-483,1 0 0,-1 1 0,0-1 1,0 0-1,1 0 0,-1 0 0,0 0 1,0 1-1,1-1 0,-1 0 0,0 1 1,1-1-1,-1 1 0,0-1 0,1 1 1,-1-1-1,0 1 0,-45 52 533,-41 33-9,53-55-396,-123 112 291,113-104-343,-335 291 286,340-297-379,-306 249-47,339-277 42,-281 214-29,7-15-15,-44 32 78,323-235-32,-382 265 118,368-256-95,-172 105 341,181-111-347,-187 98 200,180-96-200,-11 5 49,-31 10 0,50-20-130,-1 0 0,1 0 1,-1-1-1,-9 0 1,12 0-114,2-1 98,0 1 1,1-1-1,-1 0 1,1 0-1,-1 0 1,1 0-1,-1 0 1,1-1-1,0 1 1,-1 0-1,1 0 1,0 0-1,0-2 1,-1 0-158,-1-15-229,0 1 0,0-1 0,2-19 0,0 22 406,0 10 52,1 0 0,-1 1 0,1-1 0,0 0 0,0 0 0,1 0 0,-1 0 0,5-8 0,0 0 0,29-97 36,-18 53 698,-17 56-718,2-3 175,0-1 0,-1 0 0,0 0 0,0 0 0,0 0 0,0 0 0,-1-5 0,0 9-156,0 1-1,0-1 1,0 0-1,0 1 0,0-1 1,0 0-1,1 1 1,-1-1-1,0 1 0,0-1 1,0 0-1,1 1 1,-1-1-1,0 1 1,0-1-1,1 1 0,0-2 1,-1 2 82,0 2-18,0 2-42,0 0 1,0 0-1,-1-1 0,0 1 0,0 0 0,0 0 0,0 0 0,-1-1 0,1 1 0,-4 5 0,-62 172 648,61-163-663,-6 18-75,-13 75 0,24-106 35,-2 13 5,1 0 0,1 27 1,1-40-1,0-1 0,1 1 0,0 0 1,0 0-1,0 0 0,0-1 1,1 1-1,0-1 0,0 1 1,0-1-1,5 7 0,-5-8 12,0 0 1,0 0-1,1 0 0,-1-1 0,1 1 0,0-1 0,0 0 1,0 0-1,0 0 0,0 0 0,0 0 0,0-1 0,1 1 1,-1-1-1,1 0 0,-1 0 0,6 0 0,-3 0-58,0 0-1,1-1 0,-1 0 1,1 0-1,-1-1 0,1 0 1,-1 0-1,1 0 0,-1-1 1,0 0-1,7-3 0,168-99-6488,-136 73 4095,-9 4 453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19:20.533"/>
    </inkml:context>
    <inkml:brush xml:id="br0">
      <inkml:brushProperty name="width" value="0.05" units="cm"/>
      <inkml:brushProperty name="height" value="0.05" units="cm"/>
      <inkml:brushProperty name="color" value="#F6630D"/>
    </inkml:brush>
  </inkml:definitions>
  <inkml:trace contextRef="#ctx0" brushRef="#br0">75 566 3456,'0'-99'1196,"-1"94"-1135,1-1 0,-2 0 0,1 1 0,-1-1 1,1 1-1,-1 0 0,-1-1 0,1 1 0,-5-7 0,-3-7 94,2 2 37,1 0 1,1-1 0,0 1-1,1-2 1,1 1-1,1 0 1,-1-30 0,4 47-227,3 3 10,6 2 22,0 1 0,-1 1-1,0-1 1,0 1-1,14 14 1,36 41 36,-50-52-30,50 52 298,-57-60-265,0-1 0,0 1 0,-1 0 0,1-1 0,0 1 0,0 0 0,0-1 1,0 1-1,0-1 0,0 1 0,0-1 0,0 0 0,0 1 0,0-1 0,0 0 1,0 0-1,0 0 0,0 0 0,0 0 0,0 0 0,0 0 0,0 0 0,1 0 0,-1 0 1,0-1-1,0 1 0,0 0 0,0-1 0,0 1 0,0-1 0,0 1 0,1-2 0,2-1 53,-1 0 0,1-1 0,-1 0 0,1 0-1,3-7 1,-1 3-85,47-62 45,88-121-3633,-110 152 1662,23-20-832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6.474"/>
    </inkml:context>
    <inkml:brush xml:id="br0">
      <inkml:brushProperty name="width" value="0.05" units="cm"/>
      <inkml:brushProperty name="height" value="0.05" units="cm"/>
      <inkml:brushProperty name="color" value="#F6630D"/>
    </inkml:brush>
  </inkml:definitions>
  <inkml:trace contextRef="#ctx0" brushRef="#br0">59 58 6773,'-58'0'1907,"57"0"-1912,3 0-235,0 1 253,1-1 0,-1 1 1,0 0-1,1 0 0,-1 1 1,0-1-1,0 1 0,0-1 1,0 1-1,0-1 0,3 5 0,6 3 129,1-1-51,1 0-1,0-1 1,0 0-1,21 6 1,-3 1 126,-23-11-180,-1-1 0,1 0 1,-1 0-1,1 0 0,10 0 0,41 0 31,-48-2-52,52 0 6,40-8 90,-89 6-94,58-10 15,-56 9-44,29-3 1,0 1-15,114-22-7,143-12-19,-281 36 54,268-20 12,-204 18-10,74-6-56,-122 9 64,65-8 1171,-85 9 1377,-19 1-2518,-4 0-188,4 0-135,-35 0-9630,21 0 8267</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48.935"/>
    </inkml:context>
    <inkml:brush xml:id="br0">
      <inkml:brushProperty name="width" value="0.05" units="cm"/>
      <inkml:brushProperty name="height" value="0.05" units="cm"/>
      <inkml:brushProperty name="color" value="#E71224"/>
    </inkml:brush>
  </inkml:definitions>
  <inkml:trace contextRef="#ctx0" brushRef="#br0">79 271 12065,'0'-1'6,"0"0"0,0 0 0,0 1-1,-1-1 1,1 0 0,0 0 0,0 0 0,-1 0 0,1 1 0,0-1-1,-1 0 1,1 0 0,0 0 0,-1 1 0,1-1 0,-1 0-1,0 1 1,1-1 0,-2 0 0,-14-8 347,0 0 130,14 7-463,1 1 1,-1 0-1,0-1 1,0 1-1,0 0 0,0 0 1,0 0-1,0 0 1,-1 0-1,1 0 1,0 1-1,0-1 0,0 1 1,-1-1-1,1 1 1,-4 0-1,6 2-50,0 0 29,1-1 0,-1 0 0,0 1 0,0-1 0,1 1 1,-1-1-1,1 0 0,0 3 0,27 46 34,35 46 0,-38-60-49,35 47-22,-19-34 32,-35-42 201,1 0 1,0-1 0,1 1 0,8 4-1,-15-10-123,-1-1 0,1 1 0,0-1 0,0 0 0,-1 1 0,1-1 0,0 0-1,0 0 1,-1 1 0,1-1 0,0 0 0,0 0 0,0 0 0,1 0 0,-2 0-49,1 0 1,-1 0-1,0-1 1,1 1 0,-1 0-1,0 0 1,1 0-1,-1-1 1,0 1 0,1 0-1,-1 0 1,0-1 0,0 1-1,1 0 1,-1-1-1,0 1 1,0 0 0,1-1-1,-1 1 1,0 0-1,0-2 1,1-1 36,0-1 1,-1 0-1,0 0 1,1 1-1,-2-7 0,1 2 103,0-209 896,0 194-1041,-2-1 0,-4-30-1,-4-19-30,6 27-20,-4-58-2309,8 104 2286,0-1 0,0 1 1,0-1-1,0 1 0,1-1 0,-1 1 1,0 0-1,0-1 0,0 1 0,0-1 0,1 1 1,-1 0-1,0-1 0,0 1 0,1-1 0,-1 1 1,0 0-1,1-1 0,-1 1 0,0 0 0,1 0 1,-1-1-1,1 1 0,-1 0 0,0 0 1,1 0-1,-1-1 0,1 1 0,-1 0 0,1 0 1,-1 0-1,1 0 0,21-1-1995,-14 1 759,-5 0 850,0 0 0,0 0-1,0 1 1,0-1 0,1 1 0,-1-1-1,0 1 1,-1 0 0,1 0 0,0 0-1,0 1 1,0-1 0,-1 1 0,6 3-1,9 9-1561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49.308"/>
    </inkml:context>
    <inkml:brush xml:id="br0">
      <inkml:brushProperty name="width" value="0.05" units="cm"/>
      <inkml:brushProperty name="height" value="0.05" units="cm"/>
      <inkml:brushProperty name="color" value="#E71224"/>
    </inkml:brush>
  </inkml:definitions>
  <inkml:trace contextRef="#ctx0" brushRef="#br0">14 166 10257,'-4'-13'340,"1"-2"1,0 1-1,1 0 0,1-1 1,0 1-1,2-17 0,-1 10-475,0 20 130,0 0 0,0 0 0,1 0 0,-1 0 0,0 0 0,0 0 0,1 0 0,-1 0 0,0 0 0,1 0 0,-1 0 0,1 0 0,0 0 0,-1 0 0,1 0 0,0 0 0,-1 0 0,1 0 0,0 1 0,0-1 0,0 0 0,0 1 0,0-1 0,0 0 0,0 1 0,0 0 0,0-1 0,0 1 0,0-1 0,1 1 0,4-1-5,0 0 0,-1 0 0,1 1 0,9 0 1,-10 0 4,-3 0 5,-1 0 1,1 1-1,0 0 0,-1-1 0,1 1 0,0 0 1,-1 0-1,1 0 0,-1 0 0,1 0 1,-1 0-1,0 0 0,0 0 0,1 1 0,-1-1 1,1 2-1,20 27 4,-16-21-1,-1-2-149,-1 0-1,1 1 0,-1-1 1,-1 1-1,5 13 0,-7-19-38,0 0 1,-1 1-1,1-1 0,-1 1 1,1-1-1,-1 1 0,0-1 1,0 1-1,0-1 0,-1 1 0,1-1 1,-1 1-1,1-1 0,-1 1 1,0-1-1,0 0 0,0 1 0,0-1 1,0 0-1,0 0 0,-1 0 1,-1 2-1,-6 6-1878,-18 14 0,3-6 283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49.753"/>
    </inkml:context>
    <inkml:brush xml:id="br0">
      <inkml:brushProperty name="width" value="0.05" units="cm"/>
      <inkml:brushProperty name="height" value="0.05" units="cm"/>
      <inkml:brushProperty name="color" value="#E71224"/>
    </inkml:brush>
  </inkml:definitions>
  <inkml:trace contextRef="#ctx0" brushRef="#br0">171 373 7893,'-31'-14'1453,"0"-2"0,-30-20 0,46 25-607,-17-15-1,31 25-889,7 0-74,2 0 113,-3 1 6,1 0-1,-1-1 1,0 2 0,1-1-1,-1 1 1,6 1 0,4 4 36,24 12 0,-4-2 3,127 55-25,41 28 62,-140-67 2,-54-27 634,0-1-1,0 0 1,1 0 0,11 2 0,-20-6-625,-1 0 0,1 0 0,-1 0 0,1 0 0,-1 0 0,1 0 0,-1 0 0,1-1 0,-1 1 0,0 0 0,1 0 0,-1 0 0,1-1 0,-1 1 0,0 0 0,1-1 0,-1 1 0,1 0 0,-1-1 0,0 1 0,0 0 0,1-1 0,-1 1 0,0-1 0,0 1 0,1 0 0,-1-1 0,0 1 0,0-1 0,0 1 0,0-1 0,0 1 0,0-1 0,0 1 0,0-1 0,2-21 45,-2 19-21,0-31-28,1 5-54,-4-38 0,-17-58-469,9 78-133,-11-64-2344,20 96 2217,2 11 378,-1 0 0,1 0 0,-1-1 0,0 1-1,0 0 1,0 0 0,-1 0 0,0 0 0,-2-4 0,-2-7-2572,5 4-1953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0.132"/>
    </inkml:context>
    <inkml:brush xml:id="br0">
      <inkml:brushProperty name="width" value="0.05" units="cm"/>
      <inkml:brushProperty name="height" value="0.05" units="cm"/>
      <inkml:brushProperty name="color" value="#E71224"/>
    </inkml:brush>
  </inkml:definitions>
  <inkml:trace contextRef="#ctx0" brushRef="#br0">0 53 10681,'2'2'151,"0"0"-1,1 0 1,-1-1 0,0 1-1,1-1 1,-1 0 0,1 0-1,0 0 1,-1 0 0,1 0-1,0 0 1,-1-1 0,1 1-1,3-1 1,-5 0-112,-1 0 0,0-1-1,1 1 1,-1 0 0,1-1-1,-1 1 1,0 0 0,1-1-1,-1 1 1,1-1 0,-1 1-1,0 0 1,0-1 0,1 1-1,-1-1 1,0 1 0,0-1 0,0 1-1,1-1 1,-1 1 0,0-1-1,0 1 1,0-1 0,0 0-1,0 0 1,0 0 81,1-5-40,1 1 0,-1 0 1,1 0-1,0-1 1,5-7-1,-6 11-87,0 1 0,0 0 1,1 0-1,-1-1 0,0 1 0,0 0 0,1 0 0,-1 0 1,1 0-1,-1 1 0,1-1 0,-1 0 0,1 1 0,-1-1 1,1 1-1,0-1 0,-1 1 0,1-1 0,0 1 0,-1 0 0,4 0 1,-4 1 9,0-1 0,0 0 0,0 0 0,0 1 0,0-1 0,0 1 0,0-1 0,0 1 0,-1 0 0,1-1 0,0 1 0,0 0 0,-1-1 0,1 1 0,0 0 0,-1 0 0,1 0 0,-1-1 0,1 1 0,-1 0 0,1 0 0,-1 0 0,1 0 0,-1 0 0,0 0 0,0 0 0,1 1 0,1 6 18,-1 1-1,1 9 1,-1-16-21,1 18 0,-2 29 0,0-17 3,1-11-16,-1-11-13,0-1 1,0 0-1,-3 19 0,2-23 16,-1 3-20,0 1 0,0 0 0,1-1 0,0 16 0,1-23 34,1-1-1,-1 1 1,0 0 0,0 0-1,1 0 1,-1-1 0,0 1-1,1 0 1,-1-1 0,1 1-1,-1 0 1,1-1 0,-1 1-1,1 0 1,-1-1 0,1 1-1,-1-1 1,1 1 0,0-1-1,0 1 1,-1-1 0,1 0-1,0 1 1,0-1 0,-1 0-1,1 0 1,0 1 0,0-1-1,1 0 1,5 1 49,1 0-1,11 0 1,171 0 418,-176 0-455,0 0 1,1 0-1,-1 1 0,25 8 1,-31-8-1,-1 0 1,0 1-1,0 0 1,0 1-1,0-1 0,0 1 1,-1 1-1,12 9 1,-16-12-5,0 0 1,0 0-1,-1 0 1,1 1-1,0-1 1,-1 0-1,1 1 1,-1 0-1,0-1 1,0 1-1,0 0 1,0-1-1,0 1 1,-1 0-1,1 0 1,-1 0-1,0 0 1,0 0-1,0 4 1,-1-2-5,0 1 1,0-1-1,0 1 1,-1-1-1,0 0 1,0 0-1,0 1 0,-1-1 1,-3 6-1,-15 20-1141,-2 0-1,-1-2 1,-49 47-1,54-57 33,-93 84-5450,63-64 4442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3.309"/>
    </inkml:context>
    <inkml:brush xml:id="br0">
      <inkml:brushProperty name="width" value="0.05" units="cm"/>
      <inkml:brushProperty name="height" value="0.05" units="cm"/>
      <inkml:brushProperty name="color" value="#E71224"/>
    </inkml:brush>
  </inkml:definitions>
  <inkml:trace contextRef="#ctx0" brushRef="#br0">179 75 4924,'-33'-4'504,"-49"1"0,80 4-502,0-1 0,0 0 0,1 0 0,-1 1 0,0-1 0,1 1 0,-1 0 0,0-1 0,1 1 0,-1 0 1,1 0-1,-1 0 0,1 0 0,-1 0 0,1 0 0,0 0 0,0 1 0,-1-1 0,1 1 0,0-1 0,-1 2 0,-4 5 8,3-5-3,1 0 0,0 0 1,0 0-1,0 0 1,0 1-1,0-1 1,1 0-1,0 1 1,0 0-1,-1 4 1,0 1 11,1 0 1,0 18-1,1-27-6,1 1 0,-1 0 0,0 0-1,1-1 1,-1 1 0,1 0 0,-1 0-1,1-1 1,-1 1 0,1-1 0,-1 1 0,1 0-1,0-1 1,-1 1 0,1-1 0,0 1-1,0-1 1,-1 0 0,1 1 0,0-1 0,0 0-1,0 1 1,20 6 403,-20-7-404,4 1 253,1 0 0,0-1 0,9 1 0,-14-1-240,0 0 0,0-1 1,0 1-1,-1 0 1,1 0-1,0 0 0,0-1 1,0 1-1,0 0 0,0-1 1,-1 1-1,1-1 1,0 1-1,0-1 0,-1 1 1,1-1-1,1-1 0,8-14 181,-3 5-74,-3 5 1,0 1-1,-1-1 0,1 0 1,1-7-1,5-8 348,-9 17-414,1 0 0,-1-1 1,0 1-1,0 0 0,-1-1 0,1 1 0,-1-1 1,0-8-1,-1 5-23,1 7-45,0 1 0,0-1 0,0 1 0,0 0 0,-1-1 0,1 1 0,0 0 0,0-1 0,-1 1 0,1 0 0,0-1 0,-1 1 0,1 0 0,0 0 0,-1-1 0,1 1 0,0 0 0,-1 0 0,1 0 0,0 0 0,-1-1 0,1 1 0,-1 0 0,1 0 0,0 0 0,-1 0 0,1 0 0,-1 0 0,0 0 0,-16 0-88,13 0 62,3 0 24,0 0 0,-1 1 0,1-1 0,0 1 0,0-1 0,0 1 0,-1-1 0,1 1 0,0 0 0,0-1 0,0 1 0,0 0 1,0 0-1,0 0 0,0 0 0,-1 2 0,-14 20-30,12-17 22,0 1 2,0 0 0,0 0 0,-4 14 0,3-9-3,1-1-1,1 1 1,0 0-1,0-1 1,1 1 0,0 0-1,1 0 1,1 23-1,0-34 16,1 0 1,-1 0-1,0 0 0,0 0 0,0 0 1,1 0-1,-1 0 0,1 0 0,-1 0 1,1 0-1,-1 0 0,1 0 0,-1-1 1,1 1-1,0 0 0,-1 0 0,1-1 1,0 1-1,0 0 0,0-1 0,-1 1 1,1-1-1,0 1 0,0-1 0,0 0 1,0 1-1,0-1 0,0 0 0,0 1 1,1-1-1,4 1 28,-1 0 1,1 0-1,9-1 1,-13 0-26,1 0 0,0 0 0,0-1-1,1 0 1,-1 1 0,0-1 0,0 0 0,0 0-1,0 0 1,-1-1 0,1 1 0,0-1 0,0 0-1,-1 0 1,1 0 0,3-3 0,4-3 15,5-3 129,-1-1 0,0 0 0,0-1 0,18-23 1,-26 30-95,-1 0 1,-1 0 0,1 0 0,-1 0-1,0-1 1,-1 0 0,1 0-1,-2 0 1,1 0 0,-1 0 0,3-11-1,-4 12-27,-1 0-1,0-11 0,0 15-27,0 0 0,0 0 0,-1 0 0,1 1 0,-1-1 0,1 0 0,-1 0 0,0 0 0,0 1 0,0-1 0,1 0 0,-2 1 0,1-1 0,0 1 0,-2-2 0,0 0-16,-1 0 0,0 0 0,0 1 0,0-1 0,0 1 0,0 0 0,-7-2 0,8 3 6,0 0 1,0 0-1,0 1 1,0-1-1,1 1 1,-1 0-1,0 0 1,0 0-1,0 0 1,0 1-1,0-1 1,0 1 0,-4 1-1,4-1-1,0 1 0,0-1-1,1 1 1,-1 0 0,0 0-1,1 0 1,-1 1 0,-2 2 0,-20 27-54,24-31 64,-8 11-11,0 1 0,1 0 1,-8 16-1,11-16-2,0 0-1,1 1 1,0 0 0,1 0-1,0 0 1,1 0-1,1 0 1,1 21 0,0-29 5,-1-3 8,1-1 0,0 1 0,0 0-1,0-1 1,0 1 0,1-1 0,-1 1 0,1-1 0,-1 0 0,1 1 0,0-1-1,0 1 1,0-1 0,0 0 0,1 0 0,0 3 0,2-1 29,1 2-21,-1-1-1,1-1 0,6 6 0,-9-8 43,0-1-1,0 0 0,0 1 0,0-1 1,0 0-1,1 0 0,-1-1 0,0 1 1,0 0-1,1-1 0,-1 1 1,1-1-1,2 0 0,-2 0 44,-1 0-62,0 1 0,0-1-1,-1 0 1,1 0 0,0-1-1,0 1 1,-1 0-1,1 0 1,0-1 0,0 1-1,-1-1 1,1 0-1,0 1 1,-1-1 0,1 0-1,-1 0 1,1 0 0,-1 0-1,3-3 1,17-17 62,-16 16-60,0 1 1,-1-1-1,1 1 0,-1-1 0,0-1 0,-1 1 0,1 0 0,-1-1 1,0 0-1,3-7 0,-5 9-19,-1 1-1,0-1 1,1 0 0,-1 1-1,-1-6 1,1-2-42,0 10 27,-1 0 1,1 1-1,0-1 1,0 0-1,0 1 1,0-1-1,-1 0 1,1 1-1,0-1 1,-1 1-1,1-1 1,0 1 0,-1-1-1,1 1 1,-1-1-1,1 1 1,-1-1-1,1 1 1,-2-1-1,-12-7-9,11 7-2,-4-2 1471,0 2-4350,21 14-7537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4.091"/>
    </inkml:context>
    <inkml:brush xml:id="br0">
      <inkml:brushProperty name="width" value="0.05" units="cm"/>
      <inkml:brushProperty name="height" value="0.05" units="cm"/>
      <inkml:brushProperty name="color" value="#E71224"/>
    </inkml:brush>
  </inkml:definitions>
  <inkml:trace contextRef="#ctx0" brushRef="#br0">1545 72 6045,'0'-31'2789,"-1"30"-2732,1 0 0,0 1 0,-1-1 0,1 0 0,-1 0 0,1 1-1,-1-1 1,0 0 0,1 0 0,-1 1 0,0-1 0,1 1 0,-1-1 0,-1 0 0,-4-5 353,-8-9 642,14 14-1047,0 1 0,0-1 1,0 1-1,0 0 1,-1-1-1,1 1 0,0-1 1,0 1-1,0 0 0,-1-1 1,1 1-1,0 0 0,-1-1 1,1 1-1,0 0 1,-1-1-1,1 1 0,0 0 1,-1 0-1,1-1 0,-1 1 1,1 0-1,0 0 0,-1 0 1,1 0-1,-1 0 1,1 0-1,-1-1 0,1 1 1,0 0-1,-1 0 0,1 0 1,-1 0-1,1 1 0,-1-1 1,1 0-1,-1 0 1,1 0-1,0 0 0,-1 0 1,1 0-1,-1 1 0,1-1 1,0 0-1,-1 0 0,1 1 1,0-1-1,-1 1 1,-2 2-48,-1 0 0,1 0 0,1 0 0,-4 6 0,2-4 121,-81 107 85,-114 160 380,-6 7-112,162-221-378,-85 114 113,-135 148-11,179-223-176,-51 63 14,121-143 8,-50 72 11,44-59-3,-43 73-32,23-25 51,25-49 1,0 2 49,-33 49-1,41-69-39,5-7-27,-1-1 1,1 0-1,-1 1 1,-4 4-1,-15 13 70,22-21-85,0 0 1,0 0 0,0 0-1,-1 0 1,1 0 0,0 1 0,0-1-1,0 0 1,-1 0 0,1 0-1,0 0 1,0 0 0,0 0 0,0 0-1,-1 0 1,1 0 0,0 0-1,0 0 1,-1 0 0,1 0 0,0 0-1,0 0 1,0 0 0,-1 0-1,1 0 1,0 0 0,0 0 0,0 0-1,0 0 1,-1 0 0,1 0-1,0 0 1,0-1 0,0 1 0,-1 0-1,1 0 1,0 0 0,0 0 0,0 0-1,0-1 1,0 1 0,0 0-1,-1 0 1,1 0 0,0 0 0,0-1-1,0 1 1,0 0 0,0-1-1,-1-11-2209,1 8 868,0-18-2830,0 7 1888</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4.512"/>
    </inkml:context>
    <inkml:brush xml:id="br0">
      <inkml:brushProperty name="width" value="0.05" units="cm"/>
      <inkml:brushProperty name="height" value="0.05" units="cm"/>
      <inkml:brushProperty name="color" value="#E71224"/>
    </inkml:brush>
  </inkml:definitions>
  <inkml:trace contextRef="#ctx0" brushRef="#br0">1631 0 7325,'-6'0'12,"-1"1"0,1-1 0,-8 3 0,0-1 29,-4 1 78,1 2 0,-32 10 0,35-9 74,0 0 1,0 1-1,-20 13 1,23-12-109,-1 1-1,1 0 1,1 1 0,0 0-1,-12 15 1,13-15-24,-70 92 409,62-78-370,-136 208 413,60-86-419,88-137-91,-147 218 37,-81 100 95,79-123-58,147-195-75,-153 187-12,135-167 13,-79 87 29,-39 28-279,137-139 128,5-4 53,1-1-1,-1 1 1,0-1-1,1 1 1,-1 0-1,0-1 1,1 1-1,-1 0 1,1-1-1,-1 1 0,0 2 1,8-8-3628,26-22 625,-3 0 1219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5.031"/>
    </inkml:context>
    <inkml:brush xml:id="br0">
      <inkml:brushProperty name="width" value="0.05" units="cm"/>
      <inkml:brushProperty name="height" value="0.05" units="cm"/>
      <inkml:brushProperty name="color" value="#E71224"/>
    </inkml:brush>
  </inkml:definitions>
  <inkml:trace contextRef="#ctx0" brushRef="#br0">9 29 6717,'-2'-4'2,"0"1"1,1-1 0,0 0-1,0 0 1,-1-4 0,2 7 103,0 2 165,1 3-153,-1-1 1,1 0-1,-1 0 1,1 0-1,0 0 1,0 0-1,1-1 1,-1 1-1,0 0 1,1 0-1,0-1 1,2 4-1,6 5 299,13 14 0,-21-23-391,101 91 813,109 74 305,-187-148-985,128 107 281,7 27 11,-111-100-136,42 60-1,58 99-138,28 56-139,-91-144-17,-76-110-14,15 22 39,51 53 0,-46-60-39,53 39 0,-69-56 22,19 18 0,-20-20-22,-12-10 12,1 1 0,-1 0 0,1 0 0,-1 0 0,0 0 0,1 0-1,-1 1 1,0-1 0,1 2 0,-1-2 645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5.438"/>
    </inkml:context>
    <inkml:brush xml:id="br0">
      <inkml:brushProperty name="width" value="0.05" units="cm"/>
      <inkml:brushProperty name="height" value="0.05" units="cm"/>
      <inkml:brushProperty name="color" value="#E71224"/>
    </inkml:brush>
  </inkml:definitions>
  <inkml:trace contextRef="#ctx0" brushRef="#br0">1703 0 2860,'6'4'32,"-3"-2"13,-1-1-1,1 1 1,-1 0 0,0 0-1,1 0 1,-1 0-1,0 0 1,2 3 0,0 0 194,-3-5-83,-1 1-1,1-1 1,-1 1-1,1-1 0,-1 1 1,0-1-1,1 0 1,-1 1-1,0 0 1,1-1-1,-1 1 1,0-1-1,0 1 1,0-1-1,1 1 1,-1 0-1,0-1 1,0 1-1,0-1 1,0 1-1,0-1 1,0 1-1,0 1 1,-1 0-96,1 0-1,0 0 1,0 0 0,-1 0 0,0 0 0,1 0 0,-1 0 0,0 0 0,0 0 0,0 0 0,0-1-1,-2 4 1,-19 20 279,7-10-110,-116 138 1116,-134 136-251,-48 1-856,62-84-262,-179 101 54,282-216-387,121-75 11,-1 2-1794,-49 22 0,76-39 1817,-1-1 0,1 1 0,-1-1 0,1 1 0,0-1 0,-1 0 0,1 0 0,-1 1 0,-1-1 0,1 0-62,-4 0-1095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6.058"/>
    </inkml:context>
    <inkml:brush xml:id="br0">
      <inkml:brushProperty name="width" value="0.05" units="cm"/>
      <inkml:brushProperty name="height" value="0.05" units="cm"/>
      <inkml:brushProperty name="color" value="#E71224"/>
    </inkml:brush>
  </inkml:definitions>
  <inkml:trace contextRef="#ctx0" brushRef="#br0">104 42 8953,'-21'-6'1000,"1"-1"-1,-21-12 1,19 9 93,62 41-1147,110 64 1200,-121-77-993,160 102 452,-181-114-586,215 151 494,-149-100-400,-3 4 1,118 129-1,9 42 113,0 17-188,-45-52-92,24 41-42,-97-122 74,-5-12-534,-70-96-68,-5-8 404,0 1 0,1 0 1,-1 0-1,0-1 0,1 1 0,-1 0 0,1-1 1,-1 1-1,1 0 0,-1-1 0,1 1 0,0-1 1,0 1-1,12-22-9427,-9 10 8424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7.119"/>
    </inkml:context>
    <inkml:brush xml:id="br0">
      <inkml:brushProperty name="width" value="0.05" units="cm"/>
      <inkml:brushProperty name="height" value="0.05" units="cm"/>
      <inkml:brushProperty name="color" value="#F6630D"/>
    </inkml:brush>
  </inkml:definitions>
  <inkml:trace contextRef="#ctx0" brushRef="#br0">446 26 6517,'109'-23'3992,"-105"20"-2480,-12 9-1495,1-1 0,-1 0-1,0-1 1,-9 5 0,-20 11 2,-120 63 217,123-66-220,2-1-12,-44 15 1,36-15 52,18-7 255,0-1 0,0-1-1,-41 8 1,57-15-532,15 4 136,13 17 141,10 11-46,39 23 114,32 20-842,-9 0-4273,-68-54 2630,18 12-1447</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6.436"/>
    </inkml:context>
    <inkml:brush xml:id="br0">
      <inkml:brushProperty name="width" value="0.05" units="cm"/>
      <inkml:brushProperty name="height" value="0.05" units="cm"/>
      <inkml:brushProperty name="color" value="#E71224"/>
    </inkml:brush>
  </inkml:definitions>
  <inkml:trace contextRef="#ctx0" brushRef="#br0">73 29 3068,'-5'10'347,"1"1"0,0 0-1,-4 18 1,0 3 482,-35 105 1730,43-137-2552,0 1-1,0-1 0,0 0 1,-1 1-1,1-1 0,0 0 1,0 1-1,0-1 0,0 0 1,0 1-1,0-1 0,0 0 1,0 1-1,0-1 0,0 0 1,1 1-1,-1-1 1,0 0-1,0 1 0,0-1 1,0 0-1,0 1 0,1-1 1,-1 0-1,0 1 0,0-1 1,0 0-1,1 0 0,-1 1 1,0-1-1,0 0 0,1 0 1,-1 0-1,0 0 0,1 1 1,-1-1-1,0 0 0,1 0 1,-1 0-1,0 0 0,1 0 1,-1 0-1,0 0 0,1 0 1,-1 0-1,1 0 0,0 0-5,1 0-1,0 0 1,0 0-1,-1 0 1,1-1 0,0 1-1,-1 0 1,4-2-1,1-2 5,0 1-1,0-1 1,-1-1 0,7-5-1,7-6-8,-11 10 4,4-3 3,-1 0 1,18-19-1,-18 15 193,-1 0-1,0-1 0,11-18 1,-18 25 31,1 0 1,-1 0-1,-1-1 0,1 1 1,-1 0-1,-1-1 1,1 0-1,-1 1 1,0-12-1,-1 18-223,0 1-1,-1-1 1,1 1-1,0-1 1,0 1-1,0 0 1,-1-1-1,1 1 1,0-1-1,0 1 1,-1-1-1,1 1 1,0 0-1,-1-1 1,1 1-1,-1 0 1,1-1-1,0 1 1,-1 0-1,1 0 1,-1-1-1,1 1 1,-1 0-1,1 0 1,-1 0 0,1-1-1,-1 1 1,1 0-1,-1 0 1,1 0-1,-1 0 1,1 0-1,-1 0 1,-3 0-1,-13-3-880,0 2 0,-23 0 0,22 3-1355,-1 8-247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6.927"/>
    </inkml:context>
    <inkml:brush xml:id="br0">
      <inkml:brushProperty name="width" value="0.05" units="cm"/>
      <inkml:brushProperty name="height" value="0.05" units="cm"/>
      <inkml:brushProperty name="color" value="#E71224"/>
    </inkml:brush>
  </inkml:definitions>
  <inkml:trace contextRef="#ctx0" brushRef="#br0">1 0 5164,'7'0'-58,"12"1"-10,-18-1 65,0 1 1,0-1-1,0 0 1,0 1-1,-1-1 1,1 1-1,0-1 1,0 1-1,-1-1 1,1 1-1,0-1 1,-1 1-1,1 0 1,0-1-1,-1 1 1,1 0-1,-1 0 1,1 1-1,6 12 465,1 0-1,1 0 1,0 0-1,12 12 3949,-21-28-4411,-1 1-1,1 0 0,-1-1 0,1 1 0,-1 0 0,0 0 0,1 0 0,-1-1 0,0 1 1,-1-1-1,-2-1 0,3 2-1,0 0 0,0 0 0,-1 0 0,1-1 0,0 1 0,0 0 1,0 0-1,0-1 0,0-1 0,-4-4-67,0 2-771,4-1-3218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7.522"/>
    </inkml:context>
    <inkml:brush xml:id="br0">
      <inkml:brushProperty name="width" value="0.05" units="cm"/>
      <inkml:brushProperty name="height" value="0.05" units="cm"/>
      <inkml:brushProperty name="color" value="#E71224"/>
    </inkml:brush>
  </inkml:definitions>
  <inkml:trace contextRef="#ctx0" brushRef="#br0">110 124 4868,'-24'18'401,"-46"38"597,68-55-996,1 0 0,-1 1 0,1-1 1,0 1-1,0-1 0,0 1 0,0-1 1,0 1-1,0 0 0,1-1 0,-1 1 1,0 0-1,1 0 0,-1 0 0,1 0 1,0 0-1,0-1 0,0 5 0,0-5 20,0-1 0,0 1-1,1-1 1,-1 1 0,0-1 0,1 1-1,-1-1 1,0 1 0,1-1-1,-1 1 1,1-1 0,-1 0 0,1 1-1,-1-1 1,1 0 0,-1 1-1,1-1 1,0 0 0,-1 1 0,1-1-1,-1 0 1,1 0 0,0 0 0,-1 0-1,1 0 1,18 3 751,-14-3-684,0 0 0,-1 0-1,1 0 1,0-1 0,0 0 0,-1 1 0,1-2 0,-1 1 0,1-1 0,-1 1 0,1-1 0,-1 0 0,0-1-1,0 1 1,0-1 0,7-5 0,-5 2-7,1 1 71,0-1 0,-1 1 0,0-2 0,0 1 0,0-1 0,8-12 0,-11 13-104,1 0 1,-1 0 0,-1 0-1,1 0 1,-1 0-1,0-1 1,-1 1-1,1-1 1,-1 1-1,0-11 1,-1-46-689,0 63 601,0-1 0,0 1-1,0 0 1,0-1 0,0 1 0,0 0 0,0-1-1,0 1 1,0-1 0,0 1 0,0 0 0,0-1-1,-1 1 1,1 0 0,0-1 0,0 1 0,0 0 0,-1-1-1,1 1 1,0 0 0,0 0 0,-1-1 0,1 1-1,0 0 1,-1-1 0,-3-4-2055,5 15-372,-1-2 2033,11 23-1395,-5-15 1139,5 15-359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4:58.917"/>
    </inkml:context>
    <inkml:brush xml:id="br0">
      <inkml:brushProperty name="width" value="0.05" units="cm"/>
      <inkml:brushProperty name="height" value="0.05" units="cm"/>
      <inkml:brushProperty name="color" value="#E71224"/>
    </inkml:brush>
  </inkml:definitions>
  <inkml:trace contextRef="#ctx0" brushRef="#br0">55 33 5909,'1'0'41,"-1"0"1,0 0 0,1 0-1,-1 0 1,1 0 0,-1 0 0,1-1-1,-1 1 1,0 0 0,1 0 0,-1 0-1,1 0 1,-1 0 0,0-1 0,1 1-1,-1 0 1,0 0 0,1 0 0,-1-1-1,0 1 1,1 0 0,-1-1-1,0 1 1,0 0 0,1-1 0,-1 1-1,0 0 1,0-1 0,1 1 0,-1-1-1,0-14 563,0 7-752,0 8 147,0 0 0,0 0 0,0 0 0,1 0 0,-1-1 0,0 1 0,0 0 1,0 0-1,0 0 0,1 0 0,-1-1 0,0 1 0,0 0 0,0 0 0,0 0 0,1 0 0,-1 0 0,0 0 0,0 0 0,1 0 0,-1 0 0,0-1 0,0 1 1,0 0-1,1 0 0,-1 0 0,0 0 0,0 0 0,1 1 0,0-1-228,-1 35 636,-2 0 0,-6 43-1,4-61-292,-28 145 1083,31-160-1192,-14 117 102,5 94-19,9-89-76,2-103-9,1-1 1,6 24-1,-1-1 32,-4-15-19,2 69-13,-5 67-43,0-160 38,0-1 0,-1 0 0,1 1 0,-1-1 0,0 0 0,-1 5 0,1-6 0,0 1-1,1 0 1,-1-1 0,1 1-1,-1 0 1,1 2 0,0 84 73,0-84-75,1 0 1,-1 0-1,1 0 0,0 0 1,1 0-1,2 9 0,6 15 11,9 47 55,-14-44-67,-1 0 1,-2 0-1,-2 41 0,0-35-2,0 177-75,0-205 81,0-1 1,1 1 0,0 0 0,1-1 0,0 1 0,4 10 0,1 5-16,8 59 21,27 175-5,-36-104-68,-6-178-7399,0 15 5874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02.347"/>
    </inkml:context>
    <inkml:brush xml:id="br0">
      <inkml:brushProperty name="width" value="0.05" units="cm"/>
      <inkml:brushProperty name="height" value="0.05" units="cm"/>
      <inkml:brushProperty name="color" value="#E71224"/>
    </inkml:brush>
  </inkml:definitions>
  <inkml:trace contextRef="#ctx0" brushRef="#br0">223 9 6445,'-2'-1'86,"0"0"1,0 0 0,1 0 0,-1 0-1,0 0 1,0 1 0,0-1-1,0 1 1,0-1 0,-4 1 0,5 0-63,1 0 0,-1 1 0,1-1 0,-1 0 0,1 1 0,-1-1 0,1 0 0,-1 1 0,1-1 1,-1 1-1,1-1 0,-1 1 0,1-1 0,0 1 0,-1-1 0,1 1 0,0 0 0,-1-1 0,1 1 0,0-1 0,0 1 1,-1 0-1,1-1 0,0 1 0,0 1 0,-1 0 60,-24 100 434,21-77-443,1 0 0,1 43 0,2-66-62,0-1 8,0 1-1,0-1 1,0 1 0,0-1-1,0 1 1,1-1 0,-1 1-1,0-1 1,1 1 0,0-1 0,-1 1-1,2 1 1,0 1 70,-2-3 14,0 0-1,1-1 1,-1 1 0,1 0-1,-1 0 1,1 0 0,0 0 0,-1 0-1,1-1 1,0 1 0,-1 0 0,1 0-1,0-1 1,0 1 0,0-1-1,0 1 1,0-1 0,-1 1 0,1-1-1,0 1 1,0-1 0,0 0 0,0 1-1,0-1 1,0 0 0,0 0-1,3 0 1,-4 0 694,4-2 746,-3-4-1345,0 0 0,-1 0-1,0 0 1,-1-9-1,1-6 73,0 16-228,0 3-25,0-1-1,0 1 1,0 0-1,0-1 1,0 1-1,0-1 1,-1 1-1,1 0 1,-1 0-1,0-1 1,0 1-1,0 0 1,0 0-1,0 0 1,-2-4-1,-8-12 28,10 17-54,0 0 0,0 0-1,0-1 1,0 2-1,0-1 1,0 0-1,0 0 1,0 0-1,0 0 1,-1 1 0,1-1-1,0 0 1,-1 1-1,1-1 1,0 1-1,-1 0 1,1-1-1,0 1 1,-1 0 0,1 0-1,-1 0 1,1 0-1,-2 0 1,-2 14-43,2 20 118,-9-33-58,12 0-9,0-1 1,0 0-1,0 1 0,0-1 1,0 0-1,0 1 0,0-1 1,0 0-1,0 0 0,0 1 1,0-1-1,0 0 0,0 1 1,0-1-1,0 0 0,-1 1 0,1-1 1,0 0-1,0 0 0,0 1 1,0-1-1,-1 0 0,1 0 1,0 1-1,0-1 0,-1 0 1,1 0-1,0 0 0,0 0 1,-1 1-1,1-1 0,0 0 0,-1 0 1,1 0-1,0 0 0,0 0 1,-1 0-1,1 0 0,0 0 1,-1 0-1,1 0 0,0 0 1,-1 0-1,1 0 0,0 0 1,-1 0-1,-1 0-8,0 0 6,-4 0-6,3-5-9,-3 1-20,-6-7 81,6 5-39,5 6-5,1 0 0,-1 0 0,1-1 0,0 1 0,-1 0 0,1-1 0,0 1 0,-1 0 0,1-1 0,0 1 0,-1-1 0,1 1 0,0 0 0,0-1 0,-1 1 0,1-1 0,0 1 0,0-1 1,0 1-1,0 0 0,0-1 0,0 1 0,0-1 0,0 0 0,0 1 12,-1-1-40,1 1 28,0 0 1,1 0-1,-1 0 1,0 0-1,0 0 1,0 0-1,0 0 1,0 0-1,0 0 0,0 0 1,0 0-1,0 0 1,0 0-1,0 0 1,0-1-1,0 1 1,0 0-1,0 0 1,0 0-1,0 0 0,0 0 1,0 0-1,0 0 1,0 0-1,0 0 1,0 0-1,-1 0 1,1 0-1,0 0 1,0 0-1,0-1 0,0 1 1,0 0-1,0 0 1,0 0-1,0 0 1,0 0-1,0 0 1,0 0-1,0 0 1,0 0-1,0 0 0,0 0 1,0 0-1,0 0 1,-1 0-1,1 0 1,0 0-1,0 0 1,0 0-1,0 0 1,0 0-1,0 0 0,0 0 1,0 0-1,0 0 1,-41 0 35,39 0-26,-5 0 62,-5 0-7112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19.955"/>
    </inkml:context>
    <inkml:brush xml:id="br0">
      <inkml:brushProperty name="width" value="0.05" units="cm"/>
      <inkml:brushProperty name="height" value="0.05" units="cm"/>
      <inkml:brushProperty name="color" value="#E71224"/>
    </inkml:brush>
  </inkml:definitions>
  <inkml:trace contextRef="#ctx0" brushRef="#br0">41 233 6973,'1'-2'23,"0"1"1,1-1 0,-1 1 0,0-1 0,-1 0-1,1 0 1,0 0 0,0 1 0,-1-1-1,1 0 1,-1 0 0,0 0 0,1 0-1,-1 0 1,0 0 0,0 0 0,0 0 0,-1-3-1,1-4 126,0 8-126,0-1 0,0 1 1,0 0-1,-1 0 0,1 0 0,0-1 1,-1 1-1,1 0 0,-1 0 0,1 0 1,-1 0-1,1 0 0,-1 0 0,0 0 1,1 0-1,-1 0 0,0 0 1,0 0-1,0 0 0,-1 0 0,-8-10 245,9 8-215,0 1-1,-1 0 0,1 0 0,-1-1 0,1 1 0,-1 0 0,0 1 1,0-1-1,0 0 0,0 1 0,0-1 0,-1 1 0,-1-2 0,3 4-67,1-1-1,0 1 0,0-1 0,0 1 0,0 0 0,-1-1 0,1 1 0,0-1 0,0 1 0,0 0 0,1-1 0,-1 1 0,0-1 0,0 1 0,0 0 1,0-1-1,0 1 0,1-1 0,-1 1 0,2 3 8,0-1 0,0 0 1,0 0-1,0 0 0,1 0 0,-1-1 1,4 3-1,4 5 3,21 23 45,69 68-62,-90-93 24,55 48 77,-51-46 56,-1-1 0,1 0 1,22 10-1,-27-16 58,-1 1 1,1-1-1,0-1 0,0 0 1,1 0-1,-1-1 1,15 1-1,-14-2-50,-6 1-87,1-1-1,-1 0 1,0-1 0,1 1 0,-1-1-1,1 1 1,-1-1 0,0-1 0,1 1 0,-1-1-1,0 1 1,0-1 0,0 0 0,6-5-1,148-110 366,-79 46-373,26-19-13,-74 63-39,55-52 88,-83 75 280,-2 4-442,-1-1-1,1 0 0,0 1 1,-1-1-1,1 0 0,-1 1 1,1-1-1,-1 0 0,1 1 1,-1-1-1,1-1 0,-2 1-1,1 1-1,0 0 1,-1-1-1,1 1 0,-1 0 1,1-1-1,0 1 1,-1 0-1,1 0 0,-1 0 1,1-1-1,-1 1 1,1 0-1,-1 0 0,1 0 1,-1 0-1,1 0 1,-1 0-1,1 0 1,-1 0-1,1 0 0,-1 0 1,1 0-1,-2 1 1,-1-2-96,-1 2 1,1-1 0,-1 0 0,1 1 0,-1 0 0,1-1 0,-1 1 0,1 1-1,-1-1 1,1 0 0,-6 4 0,-63 34-892,10-7 639,44-23 365,-65 34-50,71-36 214,-1-2 1,0 1-1,0-2 1,0 0-1,-1 0 1,1-1 0,-1-1-1,-25 1 1,38-3-62,-1 1 33,0-1 0,0 0 0,0 0 0,0 0-1,0 0 1,0-1 0,0 1 0,1 0 0,-1-1 0,0 1 0,0-1-1,0 0 1,0 0 0,1 1 0,-4-3 0,2 1-63,3 2-164,9 1 219,1 1 1,-1-1 0,0 1-1,0 1 1,16 6 0,44 23-20,-56-26-2,30 15 40,-13-5 558,2-2 0,40 13 0,-61-24-257,-1-2-1,0 1 1,1-1-1,13-1 1,-21 0-329,0 0 1,-1-1 0,1 1-1,0-1 1,-1 1-1,1-1 1,0 0-1,-1 0 1,1 0-1,-1-1 1,1 1 0,-1 0-1,0-1 1,4-3-1,6-3 41,12-8-24,66-46 16,152-126-6,-207 161-27,-30 24 19,-9 4-121,-2 1 636,6 16-7073,0 9 4555,0-12-218,0 1 464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49.206"/>
    </inkml:context>
    <inkml:brush xml:id="br0">
      <inkml:brushProperty name="width" value="0.05" units="cm"/>
      <inkml:brushProperty name="height" value="0.05" units="cm"/>
      <inkml:brushProperty name="color" value="#E71224"/>
    </inkml:brush>
  </inkml:definitions>
  <inkml:trace contextRef="#ctx0" brushRef="#br0">78 331 5020,'2'-14'105,"1"-8"222,-1-25 0,-1 21 171,-1 14-155,1 1-1,-2-1 0,-2-17 1,2 23-201,0-1 71,0 0-1,-1-1 0,0 1 1,-1 0-1,1 0 1,-5-7-1,0-2 179,2 0 2,0 7-40,0 1 0,0 0 0,-1 0 0,-1 0 0,-13-13 0,20 21-357,0 0 0,0 0 0,0 0 0,0 0 0,0 0 0,0 0-1,0 0 1,0 0 0,0 0 0,0 0 0,0 0 0,0-1 0,0 1-1,0 0 1,-1 0 0,1 0 0,0 0 0,0 0 0,0 0 0,0 0-1,0 0 1,0 0 0,0 0 0,0 0 0,0 0 0,0 0 0,0 0-1,0 0 1,0 0 0,-1 0 0,1 0 0,0 0 0,0 1 0,0-1-1,0 0 1,0 0 0,0 0 0,0 0 0,0 0 0,0 0-1,0 0 1,0 0 0,0 0 0,0 0 0,0 0 0,0 0 0,0 0-1,0 0 1,0 0 0,0 0 0,-1 0 0,1 1 0,0-1 0,0 0-1,0 0 1,-1 8-27,2 14 32,30 131 111,-14-11 295,-12-90-212,21 287 1121,-15-64-825,4 61-27,9 23-384,16 12-122,4-83 109,22 181 50,-53-122-73,-14-293-42,-1 4 72,-2 0 0,-13 58 0,13-94-53,-6 39 24,-32 216 63,36-236-105,-9 100 2,13-11 23,3-69-30,-1 39-20,0-47 143,0-53-257,0-5-2231,0 3 2099,1 0 1,-1 0 0,0 1 0,1-1-1,1-4 1,5-19-2202,-5 15 1679,-1-2-643,2-1 1,-1 0 0,8-17 0,-2 7-39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49.744"/>
    </inkml:context>
    <inkml:brush xml:id="br0">
      <inkml:brushProperty name="width" value="0.05" units="cm"/>
      <inkml:brushProperty name="height" value="0.05" units="cm"/>
      <inkml:brushProperty name="color" value="#E71224"/>
    </inkml:brush>
  </inkml:definitions>
  <inkml:trace contextRef="#ctx0" brushRef="#br0">165 195 8501,'0'0'10,"-1"0"0,0 0 1,0 0-1,0 0 1,0 0-1,0 0 0,0-1 1,0 1-1,1 0 0,-1-1 1,0 1-1,-1-1 0,-6-4 99,5 3-2,-1-1 1,0 1 0,0 0-1,0 0 1,-7-2 0,1 0 429,1-1 0,-1 0 0,-14-11 0,6 4 514,-25-10 1086,48 21-2195,-1 0 0,1 0 1,7 1-1,75 0 123,145-2-23,-100-10 2,-56 4-31,-56 6-10,231-18-34,169-6-33,-68 8 84,203 3 6,-225 14-96,-231 1 46,316 0-150,55 0-54,-127 9 139,-299-7 51,134 9-493,-119-7 270,54 1-308,-72-5-3019,-55 0 2397,-36-1-2359,-3-6 438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51.163"/>
    </inkml:context>
    <inkml:brush xml:id="br0">
      <inkml:brushProperty name="width" value="0.05" units="cm"/>
      <inkml:brushProperty name="height" value="0.05" units="cm"/>
      <inkml:brushProperty name="color" value="#E71224"/>
    </inkml:brush>
  </inkml:definitions>
  <inkml:trace contextRef="#ctx0" brushRef="#br0">742 44 5729,'0'-2'171,"0"-30"2218,-4 30-2219,1 1-1,-1-1 0,1 1 0,-7-1 0,-8 1-126,9 1-411,0 0-1,-17 2 0,-135 30-292,13-9 605,113-18 44,-181 14-1683,154-19-1365,29 0 1640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51.556"/>
    </inkml:context>
    <inkml:brush xml:id="br0">
      <inkml:brushProperty name="width" value="0.05" units="cm"/>
      <inkml:brushProperty name="height" value="0.05" units="cm"/>
      <inkml:brushProperty name="color" value="#E71224"/>
    </inkml:brush>
  </inkml:definitions>
  <inkml:trace contextRef="#ctx0" brushRef="#br0">38 1 2008,'-10'0'-280,"-3"0"-240,-2 0 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7.730"/>
    </inkml:context>
    <inkml:brush xml:id="br0">
      <inkml:brushProperty name="width" value="0.05" units="cm"/>
      <inkml:brushProperty name="height" value="0.05" units="cm"/>
      <inkml:brushProperty name="color" value="#F6630D"/>
    </inkml:brush>
  </inkml:definitions>
  <inkml:trace contextRef="#ctx0" brushRef="#br0">398 69 6349,'0'-7'69,"1"6"-49,-1 1 1,0-1 0,0 0 0,0 0 0,0 0-1,0 0 1,0 0 0,0 0 0,0 0 0,0 0-1,0 0 1,-1 0 0,1 0 0,0 0 0,-1 1 0,1-1-1,0 0 1,-1 0 0,1 0 0,-1 0 0,0 1-1,1-1 1,-1 0 0,0 1 0,1-1 0,-1 0-1,0 1 1,0-1 0,1 1 0,-3-1 0,-16-11 464,14 9-419,0 0-1,0 0 1,0 0-1,0 1 1,0 0-1,-1 0 1,1 0-1,-1 1 1,-6-1-1,0 1-24,1 0-1,-1 1 1,0 1-1,1 0 1,-1 1-1,1 0 1,0 0-1,-13 5 0,-1 5-27,0 1-1,0 1 0,1 2 0,-29 23 0,49-36-12,0 1 0,0-1 0,0 1-1,1 0 1,-1 0 0,-4 8 0,6-9 3,1 0-1,0 1 1,0-1-1,0 0 1,0 0-1,0 0 1,1 1 0,-1-1-1,1 7 1,0-9-1,0 0-1,1 1 1,-1-1 0,0 0-1,1 0 1,-1 1 0,0-1 0,1 0-1,0 0 1,-1 0 0,1 0 0,0 1-1,-1-1 1,1 0 0,0 0-1,0 0 1,0-1 0,0 1 0,1 1-1,3 2 16,1-1 0,-1 0 0,8 3 0,13 5 17,1-1 1,31 7-1,-42-13-17,-6-2-6,-1 0 0,1 1 1,10 5-1,-19-8-5,1 0-1,-1 1 1,0-1 0,1 1-1,-1 0 1,0-1-1,0 1 1,1 0 0,-1 0-1,0 0 1,0 0-1,0 0 1,0 0 0,0 0-1,0 0 1,0 0-1,-1 0 1,1 1 0,0-1-1,0 0 1,-1 1-1,1-1 1,-1 0 0,0 1-1,1-1 1,-1 1-1,0-1 1,0 0 0,0 3-1,0-3-6,0 0 0,-1 0-1,0 0 1,1 0 0,-1 0-1,0-1 1,1 1 0,-1 0-1,0 0 1,0 0 0,0-1-1,0 1 1,1 0 0,-1-1-1,0 1 1,0-1 0,0 1-1,0-1 1,-1 1 0,0-1-1,-10 7-332,-8 6-2840,-38 17-1,37-23 1622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51.999"/>
    </inkml:context>
    <inkml:brush xml:id="br0">
      <inkml:brushProperty name="width" value="0.05" units="cm"/>
      <inkml:brushProperty name="height" value="0.05" units="cm"/>
      <inkml:brushProperty name="color" value="#E71224"/>
    </inkml:brush>
  </inkml:definitions>
  <inkml:trace contextRef="#ctx0" brushRef="#br0">1 402 5909,'0'0'2454,"1"0"-2274,16 1 148,-10 0-305,-1-1 1,1 0-1,-1 0 0,1 0 1,-1-1-1,1 0 1,7-3-1,25-10 105,30-12 22,-52 21-100,58-16 188,32-2 22,27 2-31,-101 17-188,225-17 94,-249 20-134,199-9 22,192-13-25,78-13 59,-208 11-19,198-30-157,-100 4-418,-175 23-230,54-4-1639,-162 31 93,-55 1-989,-29 0 2760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52.868"/>
    </inkml:context>
    <inkml:brush xml:id="br0">
      <inkml:brushProperty name="width" value="0.05" units="cm"/>
      <inkml:brushProperty name="height" value="0.05" units="cm"/>
      <inkml:brushProperty name="color" value="#E71224"/>
    </inkml:brush>
  </inkml:definitions>
  <inkml:trace contextRef="#ctx0" brushRef="#br0">0 100 4068,'17'-14'536,"-11"9"73,0 0 1,8-10-1,-9 10-470,1 0 0,-1 0 0,1 0 0,0 0 1,0 1-1,0 0 0,1 0 0,-1 1 0,1 0 0,0 0 0,0 0 0,0 1 1,0 0-1,10-1 0,-6 1-71,2 0 2867,-13 5-2749,0 8 133,-1-2-3,1 1 0,2 18 0,27 113 158,-13-85-379,-4-17-10,-2 5 36,-6-33 381,-1-10 516,-2-9-583,-2 4-454,0-1 0,1 1 1,-2-1-1,1 1 0,0-1 1,-1 1-1,0 0 0,0 0 1,0 0-1,-1 0 0,1 0 1,-6-6-1,-12-22-158,13 20-298,-1 0 0,-14-18 0,-5-8-2835,22 32 2548,4 4-50,10 1 533,-5 1 271,-2 0-1,0 0 1,0 0 0,0 0 0,0 0-1,0 0 1,0 1 0,0-1-1,1 1 1,-1-1 0,-1 1-1,1 0 1,4 2 0,-4-3-55,1 1-1,-1-1 1,1 1 0,-1-1 0,1 0 0,-1 1 0,1-1-1,-1-1 1,6 0 0,3 1-630,52 0-3045,-62-1 3827,1 1-1,0 0 1,0-1-1,-1 0 1,1 1-1,0-1 1,-1 0-1,1 0 1,-1 0-1,1 0 1,-1 0 0,1 0-1,-1 0 1,0-1-1,1 1 1,-1 0-1,0-1 1,1-1-1,3-4 787,-1 0 0,6-13 0,-8 17-678,-1-1-1,-1 1 1,1-1-1,0 1 1,-1-1-1,0 1 1,0-1-1,0 0 1,0-3-1,-1-9 834,0 12-760,0 0 0,0 1 0,0-1 0,0 0 0,-1 1-1,0-1 1,1 1 0,-1 0 0,-1 0 0,1-1 0,-3-2 0,3 0 178,3 13-534,-1 8 190,0 0 1,1-1 0,1 1 0,6 25 0,-1-10 130,7 55 0,22 258 640,23 304-387,-25-331-365,2 1 121,9 73-51,-1-9-231,-8-100 6,-8-44 123,-12-100-293,-7-63-920,-9-73 952,-1-1 0,1 0 1,0 0-1,-1 0 0,1 0 0,-1 0 1,1 0-1,0 1 0,-1-1 1,1 0-1,-1 0 0,1 0 0,0 0 1,-1 0-1,1-1 0,-1 1 0,1 0 1,0 0-1,-1 0 0,1 0 0,-1 0 1,1 0-1,0-1 0,-1 1 1,1 0-1,0 0 0,-1-1 0,-1 0-274,0-1-1,1 0 0,-1 0 0,1 1 0,-1-1 1,-1-2-1,-9-16-2920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54.436"/>
    </inkml:context>
    <inkml:brush xml:id="br0">
      <inkml:brushProperty name="width" value="0.05" units="cm"/>
      <inkml:brushProperty name="height" value="0.05" units="cm"/>
      <inkml:brushProperty name="color" value="#E71224"/>
    </inkml:brush>
  </inkml:definitions>
  <inkml:trace contextRef="#ctx0" brushRef="#br0">2063 1 4768,'11'2'2847,"-11"-2"-2817,0 0-1,0 0 0,0 0 1,0 0-1,0 0 0,0 1 1,0-1-1,0 0 0,1 0 1,-1 0-1,0 0 0,0 1 1,0-1-1,0 0 0,0 0 1,0 0-1,0 0 1,0 1-1,0-1 0,0 0 1,0 0-1,0 0 0,0 0 1,0 1-1,0-1 0,0 0 1,-1 0-1,1 0 0,0 0 1,0 1-1,0-1 0,0 0 1,-2 3-112,0-1 0,0 0 0,-1 1 0,-4 2 0,-1 2 414,-9 11-129,1 1-1,-17 26 1,19-25-92,-86 123 427,-16 33-313,55-80-198,-13 37 38,54-96-27,-80 137-16,49-87 38,-40 64-79,-27 21 316,55-86-122,-17 37-19,61-90-118,-93 127 279,46-66-231,48-66-60,-84 117 78,46-64-6,56-81-97,-95 129 202,68-97-117,-55 52 0,23-30-18,-22 15 39,61-53-95,-99 75 173,101-78-152,-138 101 575,142-102-513,1 0 1,1 1 0,-15 19-1,27-41-7680,0 8 7258,1 0-1,-1 0 1,1-1-1,7-9-1746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55.595"/>
    </inkml:context>
    <inkml:brush xml:id="br0">
      <inkml:brushProperty name="width" value="0.05" units="cm"/>
      <inkml:brushProperty name="height" value="0.05" units="cm"/>
      <inkml:brushProperty name="color" value="#E71224"/>
    </inkml:brush>
  </inkml:definitions>
  <inkml:trace contextRef="#ctx0" brushRef="#br0">1 1 4880,'0'2'425,"0"0"-1,0 0 1,0 0-1,0 0 1,1 0-1,-1 0 1,1 0-1,-1 0 1,1 0-1,0 0 1,1 2-1,0-2-371,-1 1-1,1-1 0,0 0 1,0 0-1,1 0 0,-1-1 1,5 4-1,1 1 132,0 1 1,-1 0-1,0 0 1,0 1-1,0 0 1,-1 0-1,9 18 1,-2-7 110,52 73 200,-30-45-311,48 69 201,-58-84-106,1-2 1,55 49-1,4-5-204,65 47 78,-23-11-169,-115-99 1,52 49 79,49 42 38,11 1-107,-63-53 73,37 29-136,-62-50 93,2-2 1,69 38-1,31 3 39,41 22-31,-58-13-73,-109-69 68,97 77-2,-95-73-40,71 54 14,72 33-29,-153-97 24,40 21-46,9 5 71,44 29 40,-97-57-60,12 8-21,-12-8 32,1 0 1,-1 1 0,0-1 0,0 0 0,1 1-1,-1-1 1,0 1 0,0-1 0,1 0 0,-1 1-1,0-1 1,0 1 0,0-1 0,0 1 0,0-1-1,0 1 1,0-1 0,1 1 0,-1-1 40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57.216"/>
    </inkml:context>
    <inkml:brush xml:id="br0">
      <inkml:brushProperty name="width" value="0.05" units="cm"/>
      <inkml:brushProperty name="height" value="0.05" units="cm"/>
      <inkml:brushProperty name="color" value="#E71224"/>
    </inkml:brush>
  </inkml:definitions>
  <inkml:trace contextRef="#ctx0" brushRef="#br0">5 0 4460,'0'0'112,"-1"0"0,1 0 0,0 0 0,0 1 0,-1-1 0,1 0 0,0 0 0,0 0 0,-1 0 0,1 1 0,0-1 0,0 0 0,0 0 0,-1 0 0,1 1 0,0-1 0,0 0 0,0 0 0,0 0 0,0 1 0,-1-1 0,1 0 0,0 1 0,0-1 0,0 0 0,0 0 0,0 1 0,0-1 0,0 0 0,0 0 0,0 1 0,0-1 0,0 0 0,0 1 0,0-1 0,0 0 0,0 1 0,1 16 616,-1-12-309,0-4-391,0-1 0,0 1 0,0 0-1,1-1 1,-1 1 0,0-1 0,0 1 0,1-1 0,-1 0 0,0 1 0,1-1-1,-1 1 1,0-1 0,1 1 0,-1-1 0,1 0 0,-1 1 0,1-1 0,0 0-1,12 8 273,-5-4-50,21 11 418,2 0 0,34 11 0,-53-22-574,157 60 744,-110-38-532,-1 2 0,76 51-1,-36-20-105,-5-8 67,-51-30-184,-32-15-75,118 67-24,-40-15 118,-62-41-100,-16-10 18,18 15 0,13 15 83,3-3 0,0-1-1,2-2 1,67 33 0,-11-9-119,18 13 16,-3 6 18,-19-5 38,56 32-7,-56-39-19,-19-12-76,14 10-3,-9 10 145,-64-53-96,53 44 15,-54-45 5,-8-6-10,1 0-1,1-1 1,0 0 0,0-1 0,0-1 0,20 8 0,-27-13 49,-5-1-39,0-1 0,0 0 0,0 0 0,0 1 0,0-1 0,0 0 0,-1 1 0,1-1 0,0 1 0,0-1 0,0 1 0,-1-1 0,1 1 0,0 0 0,0 0 0,3 3 102,13-26-14832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5:58.491"/>
    </inkml:context>
    <inkml:brush xml:id="br0">
      <inkml:brushProperty name="width" value="0.05" units="cm"/>
      <inkml:brushProperty name="height" value="0.05" units="cm"/>
      <inkml:brushProperty name="color" value="#E71224"/>
    </inkml:brush>
  </inkml:definitions>
  <inkml:trace contextRef="#ctx0" brushRef="#br0">2452 1 4408,'-3'4'237,"3"-2"105,-1-1 0,0 1 0,0-1 1,0 0-1,0 0 0,0 1 0,0-1 1,-1 1-1,-39-2-258,40 0-84,0 0-1,0 0 0,-1 0 1,1 1-1,0-1 0,0 0 0,0 1 1,0-1-1,0 1 0,0-1 1,0 1-1,0-1 0,0 1 1,0 0-1,0-1 0,-2 3 1,-5 3 5,-7 2-2,2 1-1,-1 0 0,1 2 0,-17 15 1,27-23 2,-6 6 8,-13 17-1,16-19 109,1-1 0,-1 1 0,-1-1 0,-10 8-1,-124 98 1850,101-78-1508,-83 66 335,-15-5-43,107-75-655,-65 45 241,11-1 175,51-39-308,-64 55 263,8 3-70,-63 50 177,136-118-558,-7 4 12,1 1 1,2 1-1,-27 32 1,-8 23 41,-35 44 62,-54 61 37,79-107-30,-39 46 87,6 12-266,49-59 53,-26 35 214,51-74-216,-31 31 0,23-29 57,19-19-60,-29 25-1,34-34 4,-12 15 1,13-14 1,0 0 0,-14 11-1,-38 33 16,15-14-483,28-23-2755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00.680"/>
    </inkml:context>
    <inkml:brush xml:id="br0">
      <inkml:brushProperty name="width" value="0.05" units="cm"/>
      <inkml:brushProperty name="height" value="0.05" units="cm"/>
      <inkml:brushProperty name="color" value="#E71224"/>
    </inkml:brush>
  </inkml:definitions>
  <inkml:trace contextRef="#ctx0" brushRef="#br0">485 163 3848,'-11'-36'660,"7"25"124,-1 1 1,0 0 0,0 0-1,-1 0 1,0 1 0,-1 0-1,-11-12 1,15 19-684,0 0 1,1 1-1,-1-1 1,0 1-1,-1 0 1,1 0-1,0 0 1,0 0-1,0 1 1,0-1-1,-6 1 1,-3-2-91,-9 0-55,0 0-1,-21 3 1,22-1 15,-26-1 1,16 0 80,-37 4 0,48 1-59,-4-1-20,-17-3 1962,40 9-1450,0-8-440,0 0 0,1 0 1,-1-1-1,1 1 0,-1 0 0,1 0 0,-1 0 0,1 0 1,0-1-1,0 1 0,-1 0 0,1-1 0,0 1 1,0-1-1,0 1 0,-1-1 0,1 1 0,1 0 0,27 13 315,-10-5-98,-12-5-136,0 1 0,0-1 0,6 7 1,2 1 120,76 54 318,101 56-110,-149-95-358,147 86 114,-47-34-227,71 34 65,-152-81-32,150 78 181,-197-102-187,29 15 113,-2 1 1,62 47-1,-89-59-64,15 11 102,33 33 0,-24-15-173,50 66 1,-14-8 92,49 69-107,-92-126 28,65 80-6,-74-98 18,2 0 0,0-1 0,35 23 0,-40-30-7,-16-12-24,-1-1-1,1 0 0,-1-1 0,9 5 0,39 15 54,-38-18-24,1 2 0,-2-1-1,1 2 1,13 8 0,-25-14-38,0-1 23,-1 0 1,1 1-1,-1-1 0,1 0 0,-1 0 1,0 1-1,1-1 0,-1 0 1,0 1-1,1-1 0,-1 1 1,0-1-1,1 0 0,-1 1 0,0-1 1,0 1-1,0-1 0,1 1 1,-1-1-1,0 1 0,0-1 0,0 1 1,0 0-1,0-1 2,1 0 0,-1 1 0,0-1 0,0 1 0,0-1 0,1 0 0,-1 0 0,0 1 0,1-1 0,-1 0 0,0 1 0,0-1 0,1 0 0,-1 0 0,1 1 0,-1-1 0,0 0 0,1 0 1,-1 0-1,0 0 0,1 0 0,-1 1 0,1-1 0,-1 0 0,0 0 0,1 0 0,0 0 0,-1 0 0,1 0 1,-1 0 0,1 0-1,-1 0 1,0 0 0,1 0-1,-1 0 1,1 0 0,-1 0-1,0 0 1,1 0 0,-1 1-1,0-1 1,1 0 0,-1 0-1,0 0 1,1 1 0,-1-1-1,0 0 1,1 0 0,-1 1-1,0-1 1,0 0 0,1 1-1,-1-1 1,0 0 0,0 1-1,1 0 9,-1-1 0,0 1 0,0-1 0,0 0 0,1 1 0,-1-1 0,0 1 0,1-1 0,-1 0-1,0 1 1,1-1 0,-1 0 0,1 1 0,-1-1 0,0 0 0,1 1 0,3 1-90,-10 0-1652,5-3 1617,-1 1-1,1 0 1,-1-1-1,1 1 1,-1-1-1,1 0 1,-1 1-1,1-1 1,0 0-1,-1 0 0,1 0 1,0 0-1,0 0 1,0 0-1,-2-2 1,-12-9-1012,-166-96-5063,76 47 5637,-86-59 664,65 32 451,-56-45 183,31 18 396,82 58 400,-41-52 2087,-7-17-2229,14 24-341,25 21-785,-85-66 233,35 47-306,-62-49-73,136 109-153,-76-54 10,55 49 93,34 20-120,-71-35 15,94 52 5,15 7 17,0 0 0,0-1 1,0 1-1,-5-4 0,-1 2 85,8 3-102,1 0-1,-1 0 0,1 0 1,-1 0-1,1 0 1,-1-1-1,1 1 0,-1 0 1,1 0-1,-1 0 1,1-1-1,0 1 0,-1 0 1,1-1-1,-1 1 1,0-1-1,1 28-52,1-26 76,-1 0 1,1-1 0,-1 1 0,1 0-1,-1 0 1,1-1 0,0 1-1,-1 0 1,1-1 0,0 1 0,0 0-1,-1-1 1,1 1 0,0-1-1,0 1 1,0-1 0,0 0 0,-1 1-1,3-1 1,5 4 4,132 96-12,83 48 62,114 73-58,-76-47 20,31 25 20,-60-38-35,-205-143 1,157 114 27,-174-125-29,127 99-10,22 27 8,-83-69 8,-57-48 39,-8-8-27,-1 1 0,11 11-1,-18-16 160,-2-4 9,-2-7-1033,0 5 612,1 0-1,-1 0 0,1 0 1,-1 0-1,0 0 0,1 0 1,-1 0-1,0 1 1,0-1-1,0 0 0,-1 1 1,1-1-1,0 0 0,-3-1 1,-8-13-1609,5 3-496,-8-21-1,7 16 915,-26-60-3297</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02.159"/>
    </inkml:context>
    <inkml:brush xml:id="br0">
      <inkml:brushProperty name="width" value="0.05" units="cm"/>
      <inkml:brushProperty name="height" value="0.05" units="cm"/>
      <inkml:brushProperty name="color" value="#E71224"/>
    </inkml:brush>
  </inkml:definitions>
  <inkml:trace contextRef="#ctx0" brushRef="#br0">2451 156 628,'0'0'13,"-2"0"-11,-38 0 296,21 0 3403,17-8-3019,0 7-658,0-1 0,0 1 0,-1-1 0,1 1 0,0 0 0,-3-1 0,-2-1 3,-118-66 1127,89 51-816,-26-15-203,55 29-91,6 3-46,-1-1 1,0 1-1,0 0 1,-1 0-1,1 0 1,0 0 0,0 0-1,0 1 1,-1-1-1,1 1 1,0-1-1,0 1 1,-1 0-1,-3 0 1,-53 0 1071,57 0-1016,0 0 1,0 1-1,0-1 0,-1 0 1,1 1-1,0 0 0,0-1 0,0 1 1,0 0-1,0 0 0,0 0 1,0 0-1,0 0 0,1 1 0,-1-1 1,0 0-1,1 1 0,-3 2 1,3-3-48,1-1 1,-1 1-1,1-1 1,-1 1-1,1-1 1,-1 1 0,1-1-1,-1 0 1,0 1-1,1-1 1,-1 0-1,0 0 1,1 1 0,-1-1-1,0 0 1,1 0-1,-2 0 1,1 0-3,0 0-1,0 0 1,1 1 0,-1-1 0,0 0 0,0 0-1,0 1 1,0-1 0,1 0 0,-1 1 0,-1 0 0,-20 18 219,17-16-158,1 1 0,0 0 1,0 0-1,0 0 1,0 0-1,-5 8 1,5-6-5,-4 4 101,1 1 1,-9 17-1,4-7 4,-50 76 664,32-52-443,8-9-130,-33 53 188,13-15-198,-68 134 296,102-194-467,0 1-1,-12 14 1,-6 9 37,-68 94 184,-13 4-334,64-77 48,29-41 12,-90 111 201,84-108-171,-1 0-1,-1-2 0,-42 30 0,12-10-11,26-18 19,-6 5-6,-51 58-1,60-59-72,-19 29 0,-91 161 145,121-191-135,-52 89 211,0-29 7,-1 0-230,47-55 69,14-20-41,-2-1 0,1 1 1,-8 8-1,-4 3 12,-32 35-12,-16 5-60,-23 20 100,34-17-65,-3 3 90,50-58-73,6-7 14,0 1 0,0 0 0,0-1 0,0 1 0,0-1 0,-1 0 0,1 1 0,0-1 0,-1 0 0,1 0 0,-1 0 0,0 0 0,-2 1 0,5-8 21,25-18 133,-15 14-163,117-110-209,2-23-441,-121 133 576,185-231-1847,7-43-984,-88 123 1016,87-119-2598,-136 193 2819,-1 5 321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02.905"/>
    </inkml:context>
    <inkml:brush xml:id="br0">
      <inkml:brushProperty name="width" value="0.05" units="cm"/>
      <inkml:brushProperty name="height" value="0.05" units="cm"/>
      <inkml:brushProperty name="color" value="#E71224"/>
    </inkml:brush>
  </inkml:definitions>
  <inkml:trace contextRef="#ctx0" brushRef="#br0">21 10 5833,'0'0'1,"0"0"1,0 0 0,0 0 0,0 0-1,0 0 1,-1 0 0,1 0 0,0 0 0,0-1-1,0 1 1,0 0 0,0 0 0,-1 0 0,1 0-1,0 0 1,0 0 0,0 0 0,0 0 0,0 0-1,-1 0 1,1 0 0,0 0 0,0-1 0,0 1-1,0 0 1,0 0 0,0 0 0,0 0-1,0 0 1,0-1 0,0 1 0,-1 0 0,1 0-1,0 0 1,0 0 0,0 0 0,0-1 0,0 1-1,0 0 1,0 0 0,0 0 0,0 0 0,0-1-1,0 1 7,0 0 0,0 0 0,0 0 0,0-1 0,0 1 0,0 0 0,0 0-1,0 0 1,0 0 0,0-1 0,0 1 0,0 0 0,0 0 0,0 0 0,0 0 0,0 0-1,0-1 1,0 1 0,0 0 0,0 0 0,-1 0 0,1 0 0,0 0 0,0 0 0,0-1 0,0 1-1,0 0 1,-1 0 0,1 0 0,0 0 0,0 0 0,0 0 0,0 0 0,0 0 0,-1 0-1,1 0 1,0 0 0,0 0 0,0 0 0,0 0 0,-1 0 0,1 0 0,0 0 0,-12 0 711,18 0 252,18 2 367,-20 0-1234,0 1 1,-1 0-1,1 0 1,0 0 0,-1 0-1,0 1 1,1-1-1,-1 1 1,4 6-1,-5-6-7,10 12 375,9 17 1,-1 1 1,87 140 288,79 81 133,104 72-557,-94-139-288,30 9-724,-36-43-1283,-161-130 1551,188 147-3391,-71-60-804,-99-75 3195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08.745"/>
    </inkml:context>
    <inkml:brush xml:id="br0">
      <inkml:brushProperty name="width" value="0.05" units="cm"/>
      <inkml:brushProperty name="height" value="0.05" units="cm"/>
      <inkml:brushProperty name="color" value="#E71224"/>
    </inkml:brush>
  </inkml:definitions>
  <inkml:trace contextRef="#ctx0" brushRef="#br0">9 91 4932,'-2'3'133,"1"-2"-107,1-1 1,-1 1 0,1-1-1,-1 1 1,1-1 0,-1 1 0,1-1-1,0 1 1,-1 0 0,1-1-1,0 1 1,0-1 0,-1 1-1,1 0 1,0-1 0,0 2 0,3-1 183,56-1 334,-54-1-508,1 1-1,-1-1 1,0 0 0,1 0-1,-1 0 1,0-1-1,0 0 1,6-3 0,12-4 41,41-9-31,18-6-105,-65 20 113,-1 0 66,0-1-1,0 0 1,0-1 0,18-10 0,-33 16-30,-4 0-106,0 1-1,0-1 1,-1 0 0,1 0-1,-3 0 1,-14 1 12,4 3-7,-21 8 0,-3 1-36,-57 18-56,-26 14 89,117-42 5,0-2 15,1 1-1,0 0 0,0 0 0,-8 5 1,13-7-8,0 0 1,0 0 0,0 0 0,0 0 0,0 0 0,0 0-1,0 0 1,0 0 0,0 0 0,0 0 0,1 0-1,-1 0 1,0 0 0,0 0 0,0 0 0,0 0-1,0 0 1,0 0 0,0 0 0,0 0 0,0 0-1,0 0 1,0 1 0,0-1 0,0 0 0,0 0-1,0 0 1,0 0 0,1 0 0,-1 0 0,0 0 0,0 0-1,0 0 1,0 0 0,0 0 0,0 0 0,0 0-1,0 0 1,0 0 0,0 0 0,0 1 0,0-1-1,0 0 1,0 0 0,0 0 0,0 0 0,0 0-1,0 0 1,0 0 0,0 0 0,0 0 0,0 0 0,0 0-1,0 0 1,0 0 0,0 0 0,0 1 0,-1-1-1,1 0 1,0 0 0,100 0 46,-91-1-46,0-1 0,0 0 0,0 0 0,0-1 0,-1 0 0,16-8 1,8-2 0,-6 7 48,-23 6-15,-1 0 1,1-1-1,0 0 1,-1 1-1,1-1 1,-1 0-1,1 0 1,-1-1-1,3 0 1,-5 2-29,1 0 1,-1-1-1,0 1 0,0 0 0,0 0 1,0 0-1,0 0 0,1 0 0,-1 0 1,0 0-1,0 0 0,0-1 1,0 1-1,0 0 0,0 0 0,0 0 1,0 0-1,1-1 0,-1 1 0,0 0 1,0 0-1,0 0 0,0 0 0,0 0 1,0-1-1,0 1 0,0 0 1,0 0-1,0 0 0,0-1 0,0 1 1,0 0-1,0 0 0,0 0 0,-6-4 34,-7 1-73,12 3 42,-14-2-3,-1 1 0,-22 1 0,22 0 20,-59 0 203,72 0-233,0 0 0,0 0 0,0 0 0,0 1-1,0-1 1,0 1 0,0-1 0,0 1-1,0 0 1,0 0 0,0 1 0,0-1 0,1 0-1,-1 1 1,0 0 0,-2 2 0,4-4 11,1 1 0,0-1 0,0 1 0,-1-1 0,1 1 0,0-1 0,0 1 0,0-1 0,0 1 0,0-1-1,0 1 1,0-1 0,0 1 0,0-1 0,0 1 0,0-1 0,0 1 0,0-1 0,0 1 0,0-1 0,0 1 0,0-1 0,1 1 0,-1-1 0,0 0 0,0 1 0,1-1 0,-1 1 0,0-1 0,1 1 0,3 1 18,-1-1 0,1 1 0,0-1 0,0 0 0,0 0 1,0-1-1,0 1 0,7-1 0,1 1 5,21 2-278,50-2 0,-23-1-615,-60 0 864,107-3-2169,-24-5 312,-4 6 325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8.164"/>
    </inkml:context>
    <inkml:brush xml:id="br0">
      <inkml:brushProperty name="width" value="0.05" units="cm"/>
      <inkml:brushProperty name="height" value="0.05" units="cm"/>
      <inkml:brushProperty name="color" value="#F6630D"/>
    </inkml:brush>
  </inkml:definitions>
  <inkml:trace contextRef="#ctx0" brushRef="#br0">93 172 8241,'0'0'-3,"1"0"1,-1 0-1,1 0 0,-1 1 1,1-1-1,-1 0 1,0 1-1,1-1 0,-1 0 1,1 1-1,-1-1 1,0 1-1,1-1 1,-1 1-1,0-1 0,0 1 1,1-1-1,-1 1 1,0-1-1,0 1 0,0-1 1,1 1-1,-1-1 1,0 1-1,0-1 0,0 1 1,0-1-1,0 1 1,0 0-1,0 21 205,0-18-90,0 95 451,0-79-494,-1 1-22,1 1 0,2 0 0,6 36 0,-2-35-52,-5-17-214,1 1 0,0-1 1,0 0-1,5 11 0</inkml:trace>
  <inkml:trace contextRef="#ctx0" brushRef="#br0" timeOffset="1">10 26 6809,'0'-5'-64,"-10"-2"-28,10 5-268,0-7-1165,0 7 61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09.992"/>
    </inkml:context>
    <inkml:brush xml:id="br0">
      <inkml:brushProperty name="width" value="0.05" units="cm"/>
      <inkml:brushProperty name="height" value="0.05" units="cm"/>
      <inkml:brushProperty name="color" value="#E71224"/>
    </inkml:brush>
  </inkml:definitions>
  <inkml:trace contextRef="#ctx0" brushRef="#br0">98 39 6061,'-4'0'142,"0"-1"0,0 0 0,0 0 0,1 0 0,-1 0 0,0-1 0,0 1 0,1-1 0,-1 0 0,-5-4 0,4 3 525,-1-1-1,-11-4 1,13 7-298,2 0-136,0 0 0,0 0 0,0 1 0,1-1 0,-1 1 0,-4-1-1,6 2-201,0 0-1,-1-1 0,1 1 1,0 0-1,0 0 0,0-1 1,0 1-1,0 0 0,0 0 0,0-1 1,0 1-1,0 0 0,0 0 1,0 0-1,0-1 0,0 1 1,1 0-1,-1 0 0,0-1 0,1 2 1,0 3 21,1-1 1,0 1 0,4 8-1,3 3 104,-1 1-1,-1-1 1,6 20 0,12 52 99,-19-64-179,1 3 21,5 19 46,9 62 0,-17-85-131,6 61 6,-9 33 2,-1-63 0,-1-52 48,1 1 0,-1-1 0,1 0 0,-1 0 0,0 1 1,0-1-1,0 0 0,0 0 0,0 0 0,0 0 0,0 0 0,-1 0 0,-3 3 870,5-13-922,-1-1 1,0 0 0,0 1-1,-5-15 1,2 6-32,-2-9-10,-5-49 0,4 13 41,1-15 10,6 46-4,-6-41-1,1 27 6,3 8 48,2 23 41,0 1-1,-3-14 1,1 11 220,0-27-1,2 42-360,-1 1 22,1 0 1,0 0-1,-1 0 0,1 0 1,0 0-1,-1 0 1,1 0-1,0 0 1,-1 0-1,1 0 0,0 0 1,-1 0-1,1 0 1,0 0-1,-1 1 0,1-1 1,0 0-1,-1 0 1,1 0-1,0 0 0,0 1 1,-1-1-1,1 0-2,-2 13-1,-2 24 55,2-25-22,-2 24 1,1 46 54,-1-2-74,-7 104 36,7 31-10,5-145-25,-1 22 99,0-91-232,0-12-2766,0-28-5270,-2 27 5493,-6 3 745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11.073"/>
    </inkml:context>
    <inkml:brush xml:id="br0">
      <inkml:brushProperty name="width" value="0.05" units="cm"/>
      <inkml:brushProperty name="height" value="0.05" units="cm"/>
      <inkml:brushProperty name="color" value="#E71224"/>
    </inkml:brush>
  </inkml:definitions>
  <inkml:trace contextRef="#ctx0" brushRef="#br0">177 442 4988,'-13'-18'-62,"-22"-19"0,21 22 942,-19-25 0,-9-20 7183,41 59-7804,0 1 0,1-1-1,-1 1 1,0-1-1,0 1 1,1-1 0,-1 1-1,0 0 1,0 0 0,0-1-1,0 1 1,-1 0 0,1 0-40,0 0 0,0-1 1,0 1-1,0 0 1,0 0-1,0-1 1,0 1-1,0-1 1,0 1-1,0-1 1,1 1-1,-2-2 1,0 1-247,1 0 0,0 0 0,-1 0 0,0 0 0,1 0 0,-1 0 0,-1-1 0,6 2-8,18 0-20,0 0 0,-1-2-1,1-1 1,21-5 0,227-43-1639,255-27 736,-98 32 618,-381 42 318,92-7-68,-82 7 24,33-1 208,-87 5-67,-3 0-45,-2-1-53,1 1 0,-1 0-1,1-1 1,0 1 0,-7-3 0,-4 0-77,-33-8-89,34 7 168,-27-3-1,-71-1-118,-23 7-60,87 1 154,-301 0-234,255-1 282,-80 3 32,54 4-71,88-3 46,-12 1-17,41-4 1,-1 0 0,0 1 1,0-1-1,0 1 0,-2 0 0,-11 2-85,15-2 85,1-1 0,0 1 0,0-1 1,0 0-1,0 1 0,0-1 0,0 1 0,0-1 1,-1 0-1,1 1 0,0-1 0,1 1 0,-1-1 1,0 1-1,0-1 0,0 0 0,0 1 0,0-1 1,0 1-1,0-1 0,0 0 0,1 1 1,-1-1-1,0 0 0,1 1 0,15 5 0,0-1-1,0 0 1,0-1 0,31 2-1,-39-5 4,26 3 22,49-2 1,-58-2-7,150-12-8,2-13-28,-91 12-12,-53 9-60,1 1 0,41 2 0,-33 1 13,-22 0-22,-19 0-142,-11 0-20,5 0 151,0 1 0,0-1 1,1 1-1,-1 1 0,0-1 0,1 0 0,-1 1 0,-6 3 0,-25 9-804,-14 0-1541,-2-2 0,-67 7 1,68-15 137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11.542"/>
    </inkml:context>
    <inkml:brush xml:id="br0">
      <inkml:brushProperty name="width" value="0.05" units="cm"/>
      <inkml:brushProperty name="height" value="0.05" units="cm"/>
      <inkml:brushProperty name="color" value="#E71224"/>
    </inkml:brush>
  </inkml:definitions>
  <inkml:trace contextRef="#ctx0" brushRef="#br0">10 9 3236,'0'0'104,"-9"0"1320,9-9-4936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12.162"/>
    </inkml:context>
    <inkml:brush xml:id="br0">
      <inkml:brushProperty name="width" value="0.05" units="cm"/>
      <inkml:brushProperty name="height" value="0.05" units="cm"/>
      <inkml:brushProperty name="color" value="#E71224"/>
    </inkml:brush>
  </inkml:definitions>
  <inkml:trace contextRef="#ctx0" brushRef="#br0">195 58 6885,'0'-1'172,"0"1"1,0-1 0,0 1 0,0 0 0,-1-1 0,1 1 0,0 0-1,0-1 1,0 1 0,0-1 0,0 1 0,0 0 0,0-1-1,-1 1 1,1 0 0,0 0 0,0-1 0,-1 1 0,1 0-1,0-1 1,0 1 0,-1 0 0,1 0 0,0-1 0,-1 1 0,1 0-1,0 0 1,-1 0 0,1 0 0,0-1 0,-1 1 0,1 0-1,0 0 1,-1 0 0,1 0 0,0 0 0,-1 0 0,1 0-1,-1 0 1,1 0 0,0 0 0,-1 0 0,1 0 0,0 0 0,-1 0-1,0 1 1,-3-1-1089,4 0 939,-1 0 1,1 0-1,0 0 0,-1 0 0,1 0 1,0 0-1,-1 0 0,1 0 1,0-1-1,-1 1 0,1 0 0,0 0 1,-1 0-1,1 0 0,0-1 1,0 1-1,-1 0 0,1 0 1,0 0-1,0-1 0,-1 1 0,1 0 1,0 0-1,0-1 0,-1 1 1,1-1-14,0 1 0,0 0 1,-1-1-1,1 1 1,0 0-1,0-1 1,-1 1-1,1 0 0,0 0 1,0 0-1,-1-1 1,1 1-1,0 0 1,-1 0-1,1 0 0,0 0 1,-1-1-1,1 1 1,0 0-1,-1 0 1,1 0-1,0 0 0,-1 0 1,1 0-1,-1 0 1,1 0-12,-1 0 1,1 0-1,-1 0 1,1 0-1,0 0 1,-1 0-1,1 0 1,-1 0-1,1 0 1,0-1-1,-1 1 1,1 0-1,-1 0 1,1 0-1,0 0 1,-1-1-1,1 1 1,0 0-1,-1 0 1,1-1-1,-1 0 1,1 1 0,0 0-1,0 0 1,-1-1 0,1 1 0,0 0 0,0 0-1,-1-1 1,1 1 0,0 0 0,-1 0 0,1 0-1,0-1 1,-1 1 0,1 0 0,0 0 0,-1 0-1,1 0 1,0 0 0,-1 0 0,1 0 0,-1 0-1,-27-6-187,-3 3-120,24 1 307,-1 1 0,-11-1 1,-11 2 201,29 0-196,1 0-1,0 0 1,0 0-1,0 0 1,0 0 0,-1 0-1,1 0 1,0 0 0,0 0-1,0 0 1,0 0-1,-1 0 1,1 0 0,0 0-1,0 0 1,0 0-1,0-1 1,0 1 0,0 0-1,-1 0 1,1 0-1,0 0 1,0 0 0,0 0-1,0-1 1,0 1 0,0 0-1,0 0 1,0 0-1,0 0 1,0-1 0,0 1-1,-1 0 1,1 0-1,0 0 1,0-1 0,0 1 6,0 0 0,0 0 1,0 0-1,0-1 0,0 1 1,0 0-1,0 0 0,0 0 1,0-1-1,0 1 0,0 0 1,0 0-1,0 0 0,0 0 1,-1-1-1,1 1 0,0 0 1,0 0-1,0 0 0,0 0 1,0 0-1,-1-1 0,1 1 1,0 0-1,0 0 0,0 0 1,0 0-1,-1 0 0,1 0 1,0 0-1,0 0 0,0 0 1,-1 0-1,1 0 0,0 0 1,-1 0-1,1 0 21,-1-1 0,1 1 0,-1 0 1,1 0-1,-1 0 0,1-1 0,-1 1 0,1 0 0,-1-1 0,1 1 0,0 0 0,-1-1 1,1 1-1,-1-1 0,0 0 0,-4-4 322,5 8-342,0 22 97,2 62 398,24 144 197,0-64-742,23 54-7,61 122 120,-81-261-74,30 150 0,-38-115-60,-17-93 160,-1-8 593,0 0 1,-1 18 0,-4-40-669,-12-26-742,-29-73-550,-6-54 948,43 135 288,-84-375-102,64 232 142,19 85 2,3-83 0,4 153-6,0-98 174,0 110-274,-1 2 11,1 1 82,0-1 1,-1 1-1,1-1 0,0 1 1,0-1-1,1 5 1,0 3 4,-2 20 1,1-10-7,3 30 0,2-5 11,1 1 46,0 83-1,-6 154-533,0-263 170,-2 1 1,0 0 0,-1 0-1,-1-1 1,-1 1-1,-9 21 1,0 3-1023,6-15-513,-5 35 1,13-65 1833,-2 14-1498,0 1 0,-1 17 0,5-31 574,1-1 666,-2 0 147,0 0 0,0 0 0,0 0 0,1 0 0,-1 0 0,0 0 0,0 0 0,0 0 0,1-1 0,-1 1 0,0 0 0,1-1 0,7-9-878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14.153"/>
    </inkml:context>
    <inkml:brush xml:id="br0">
      <inkml:brushProperty name="width" value="0.05" units="cm"/>
      <inkml:brushProperty name="height" value="0.05" units="cm"/>
      <inkml:brushProperty name="color" value="#E71224"/>
    </inkml:brush>
  </inkml:definitions>
  <inkml:trace contextRef="#ctx0" brushRef="#br0">200 126 6869,'-10'1'128,"8"-1"-1,0 0 0,0 0 0,0 0 1,0 0-1,0 0 0,0 0 0,0 0 0,0 0 0,0-1 0,0 1 0,1-1 0,-1 0 1,0 1-1,0-1 0,-3-2 0,5 3-103,0 0 0,0 0 0,-1-1 0,1 1 0,0 0 0,0 0 0,-1 0 0,1 0 0,0-1 0,-1 1 0,1 0 0,0 0 0,0 0 0,-1 0 0,1 0 0,0 0 0,-1 0 0,1 0 0,0 0 0,-1 0 0,1 0 0,0 0 0,-1 0 0,1 0 0,0 0 0,-1 0 0,-13 1 5477,13-1-5494,-1 0-29,2 0 22,-1 0 0,1 0 0,0 0 0,-1 0 0,1 0 0,0 0 1,0 0-1,-1 0 0,1 0 0,0 0 0,-1 0 0,1-1 0,0 1 0,0 0 0,-1 0 1,1 0-1,0 0 0,-1-1 0,1 1 0,0 0 0,0 0 0,0-1 0,-1 1 0,1 0 1,0 0-1,0-1 0,0 1 0,0 0 0,-1 0 0,1-1 0,0 1 0,0 0 0,0-1 1,0 1-1,0 0 0,0-1 0,0 1 0,0 0 0,0-1 0,0 1 0,0 0 0,0 0 1,0-1-1,0 1 0,0-1 0,0 1-1,0-2-4,-10 2-63,10 0 68,-1 0 0,1-1-1,0 1 1,-1-1 0,1 1 0,0 0 0,0-1-1,0 1 1,-1-1 0,1 1 0,0 0 0,0-1-1,0 1 1,0-1 0,0 1 0,0-1 0,-25-12 8,-4-1-140,24 11 92,0 1 1,0 0 0,0 0-1,-1 0 1,-5-1-1,-7 1-3152,18-20-1155,0 22 4276,1-1 0,-1 0 1,0 1-1,1-1 0,-1 0 1,1 1-1,-1-1 1,1 1-1,0-1 0,-1 0 1,1 1-1,-1 0 0,1-1 1,0 1-1,0-1 0,-1 1 1,1 0-1,1-1 0,18-7-1098,-16 7 639,14-7-1022,0 1 241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15.386"/>
    </inkml:context>
    <inkml:brush xml:id="br0">
      <inkml:brushProperty name="width" value="0.05" units="cm"/>
      <inkml:brushProperty name="height" value="0.05" units="cm"/>
      <inkml:brushProperty name="color" value="#E71224"/>
    </inkml:brush>
  </inkml:definitions>
  <inkml:trace contextRef="#ctx0" brushRef="#br0">28 61 4612,'0'-6'510,"0"2"2059,0-2-2425,0 5 77,-2-1-106,1 1-95,0 1 0,0-1 0,0 0 0,0 1 0,-1-1 1,1 1-1,0-1 0,0 1 0,0-1 0,-1 1 0,1 0 0,0 0 1,-1 0-1,-1 0 0,1-6-31,2 2 6,0 1 5,0-3 24,-3 4 0,2 2 72,1-14-7501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17.493"/>
    </inkml:context>
    <inkml:brush xml:id="br0">
      <inkml:brushProperty name="width" value="0.05" units="cm"/>
      <inkml:brushProperty name="height" value="0.05" units="cm"/>
      <inkml:brushProperty name="color" value="#E71224"/>
    </inkml:brush>
  </inkml:definitions>
  <inkml:trace contextRef="#ctx0" brushRef="#br0">76 211 6817,'-67'4'2087,"58"-4"-1346,11 0-118,301 0-490,-301 0-133,110-1 11,-79-2 16,36-6 1,100-21-15,53-11-90,-214 40 78,215-44 101,-61 10-52,-140 30-24,5-2 154,1 1 1,46-3 0,-53 9 703,-18 0-440,-11 0-254,-153 0-283,126 1 92,0 1 1,0 2-1,-40 11 0,17-4-37,-131 26-62,-135 27 98,177-34 41,26-7 261,9-5 506,88-15-584,-57 2 167,145-5-566,-29 0 204,-4 1-7,0-2 0,56-9 0,261-56-48,-65 6-1,-232 49 9,180-35-320,-117 26-79,43-2 24,-144 21 350,-11 1-14,-6 0 54,-3 1 16,-1 0 0,1 0 0,0 0 1,0 1-1,0 0 0,-10 4 0,-23 8 10,-251 67-77,62-28 81,169-40 24,58-13-49,-250 52 1,139-34-18,113-18 16,-22 3-74,-27 1 0,49-4 36,20 0-97,84 0 234,-102 0-90,-1 0 0,0-1 0,1 1-1,-1-1 1,0 1 0,1-1 0,-1 1 0,0-1-1,0 1 1,0-1 0,0 0 0,1 0 0,-1 0-1,0 0 1,0 1 0,1-3 0,-2 2 1,-3 1 1661,-2-20-12991,5 12 9837</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21.349"/>
    </inkml:context>
    <inkml:brush xml:id="br0">
      <inkml:brushProperty name="width" value="0.05" units="cm"/>
      <inkml:brushProperty name="height" value="0.05" units="cm"/>
      <inkml:brushProperty name="color" value="#E71224"/>
    </inkml:brush>
  </inkml:definitions>
  <inkml:trace contextRef="#ctx0" brushRef="#br0">89 222 10785,'0'0'-2,"0"0"-1,0 0 1,0 0 0,0 0-1,0 0 1,1 0 0,-1 0 0,0 0-1,0 0 1,0 0 0,0 0-1,0 0 1,0 0 0,0 0 0,0 0-1,0 0 1,0 0 0,0 0-1,0 0 1,0 0 0,0 0-1,0 0 1,1 0 0,-1 0 0,0 0-1,0 0 1,0 0 0,0 0-1,0 0 1,0 0 0,0 0-1,0 0 1,0 0 0,0 0 0,0 0-1,0 0 1,0 0 0,0 0-1,0 0 1,1 0 0,-1 0-1,0 0 1,0 0 0,0 0 0,0 0-1,0 1 1,0-1 0,0 0-1,0 0 1,0 0 0,0 0 0,0 0-1,1 7 9,-1 14 160,0-12-125,1-3-21,-1 1 1,1 0-1,0 0 1,3 8-1,-1 15 24,8 10 546,-11-40-459,1 1 0,-1 0 0,0-1 0,0 1 0,1-1 0,-1 1 0,0 0 0,1-1 0,-1 1 0,1-1 0,-1 1 0,1-1 0,-1 1 0,1-1 0,-1 1 0,1-1 0,-1 0 1,1 1-1,0-1 0,-1 0 0,1 1 0,-1-1 0,1 0 0,0 0 0,-1 0 0,1 0 0,0 1 0,0-1 0,-1 0 0,2 0 0,-2-1-110,1 1 0,-1 0 0,0 0 0,1 0 0,-1-1-1,0 1 1,1 0 0,-1 0 0,0-1 0,0 1 0,1 0 0,-1-1 0,0 1-1,0 0 1,0-1 0,1 1 0,-1 0 0,0-1 0,0 1 0,0-1 0,0 1 0,0 0-1,0-1 1,0 1 0,0 0 0,0-1 0,0 1 0,0-1 0,0-18-10,0 13 28,0-104-16,0 93 72,0 4 12,0 1-1,-2-19 1,-18-58 338,19 81-430,-1 1 0,0 0-1,0-1 1,0 1 0,-1 0 0,0 0 0,-1 1-1,-4-8 1,1 8-158,7 6 141,0 0-1,0 0 0,-1 0 1,1 0-1,0 0 1,0 0-1,0 0 1,0 0-1,-1 0 0,1 1 1,0-1-1,0 0 1,0 0-1,0 0 1,-1 0-1,1 0 0,0 0 1,0 0-1,0 0 1,0 1-1,0-1 1,-1 0-1,1 0 0,0 0 1,0 0-1,0 1 1,0-1-1,-4 17-24,3-14 27,-8 68 76,-15 129-32,9-67-71,-1 18 28,9-5 255,16-145 611,-9-1-847,0 0 0,1 0 0,-1 0 0,0 0 0,0 0 0,0-1 0,1 1 0,-1 0 0,0 0 0,0 0 0,0 0 0,0 0 0,1 0 0,-1 0 0,0 0 0,0-1 0,0 1 0,0 0 0,0 0 0,0 0 0,1 0 1,-1-1-1,0 1 0,0 0 0,0 0 0,0 0 0,0 0 0,0-1 0,0 1 0,0 0 0,0-1 0,11-21 547,16-47 1,2-25 159,-26 85-515,18-74 1115,-18 67-1479,0-1-1,0-27 1,-3 43-198,0 4-281,0 18 120,-1 0-1,-1 0 1,-5 27 0,-14 91-725,20-129 1187,0-1-1,1 12 1,1 0 240,6-23-274,-3-6-130,6-8-173,-3 6-228,0-1 1,0 0-1,7-18 0,-9 20 167,-1 1-93,-1 1-1,0 0 1,0-1 0,-1 1-1,0-1 1,2-10-1,-4 17 362,0 0-1,0 0 0,0-1 1,0 1-1,0 0 1,0 0-1,0 0 0,0 0 1,0 0-1,0-1 1,-1 1-1,1 0 0,0 0 1,-1 0-1,1 0 1,-1 0-1,1 0 0,-1 0 1,0 0-1,1 0 1,-1 0-1,0 1 0,0-1 1,1 0-1,-1 0 1,0 1-1,0-1 0,0 0 1,0 1-1,0-1 1,0 1-1,0-1 0,0 1 1,0 0-1,0-1 1,0 1-1,-1 0 0,1 0 1,0 0-1,0-1 1,-2 2-1,-15-1-1421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22.532"/>
    </inkml:context>
    <inkml:brush xml:id="br0">
      <inkml:brushProperty name="width" value="0.05" units="cm"/>
      <inkml:brushProperty name="height" value="0.05" units="cm"/>
      <inkml:brushProperty name="color" value="#E71224"/>
    </inkml:brush>
  </inkml:definitions>
  <inkml:trace contextRef="#ctx0" brushRef="#br0">12 72 6289,'0'0'1672,"-2"0"-1486,2 0-173,-1 0 1,1 0-1,0 0 1,-1 0-1,1 0 1,0 0-1,-1 0 1,1 0-1,0 0 1,-1 0-1,1 0 1,0 0-1,0 1 1,-1-1-1,1 0 0,0 0 1,-1 0-1,1 0 1,0 1-1,0-1 1,-1 0-1,1 0 1,0 1-1,0-1 1,0 0-1,-1 0 1,1 1-1,0-1 1,0 1-1,-1 12 292,1-8-364,0 53 328,0-57-256,0 1 0,1-1 1,-1 0-1,0 1 0,1-1 0,-1 0 0,1 1 0,-1-1 0,1 0 0,0 0 0,-1 1 1,1-1-1,0 0 0,2 2 0,15 12 103,-12-10-77,4 3 31,0-1 1,0 0 0,1 0 0,11 5 0,45 13 115,-59-22-172,5 1 36,1 0 0,0-1 1,24 2-1,44-3 143,-74-2-184,1 0-7,-2 1 8,0-1 0,0-1 0,1 1 1,-1-1-1,0-1 0,0 1 0,0-1 0,9-4 0,9-3 27,1-1-25,0 0 0,47-28 0,-58 26 38,1-1 0,-2-1-1,22-25 1,-31 33-51,4-6 81,0 2 0,0 0-1,1 0 1,0 0-1,1 1 1,17-11-1,-18 15-57,0 0-1,0 1 0,0 0 1,1 0-1,-1 1 1,15-2-1,-2 2 3,46-1 0,-61 5-25,1 0 0,0 0-1,-1 1 1,1 0 0,-1 1-1,1 0 1,-1 0 0,0 1-1,8 4 1,70 48-18,-57-36 17,-18-12 19,1-1 0,0 0 0,0-1 1,0-1-1,1 1 0,0-2 0,15 4 1,-16-5 5,1-1 0,20 1-1,96-1 12,-119-2-31,0-1 1,0 0-1,0-1 0,0 0 0,0-1 0,0 1 0,11-7 0,9-2 10,76-24 25,-92 30-43,143-48-59,-144 49 69,-5 1-19,0 1 0,-1 0 1,1 1-1,11-2 1,68 2-20,-52 2 14,-29-1 16,1 0 0,0 1-1,0 0 1,-1 1 0,1-1 0,-1 1 0,9 4 0,-2-1 0,40 12 26,87 17 0,-135-33-36,25 3-65,-41-4-7276,-1 0 5417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24.235"/>
    </inkml:context>
    <inkml:brush xml:id="br0">
      <inkml:brushProperty name="width" value="0.05" units="cm"/>
      <inkml:brushProperty name="height" value="0.05" units="cm"/>
      <inkml:brushProperty name="color" value="#E71224"/>
    </inkml:brush>
  </inkml:definitions>
  <inkml:trace contextRef="#ctx0" brushRef="#br0">0 106 6425,'5'-72'2200,"-5"61"-1278,0 18-668,0 21-212,-1 20 155,3 93-142,-1-135-34,0-1 0,1 1 0,0-1 0,0 0 0,0 1 0,4 6 0,2 3 52,-7-11-56,1-1 1,0 0-1,0 0 1,0 0-1,0 0 1,4 4-1,8 9 302,-10-12 681,-1-7 265,-1-11-708,-2-105 98,0-26-639,0 139-25,0 1-1,1-1 0,-1 1 0,1-1 0,3-6 1,-3 8-205,0 0 1,0 0-1,-1 0 1,1 0-1,-1-4 1,1 8 124,-1 0 1,0 1-1,0-1 1,0 0-1,0 0 1,0 0-1,0 1 0,1-1 1,-1 0-1,0 0 1,0 0-1,0 0 1,1 0-1,-1 1 1,0-1-1,0 0 0,1 0 1,-1 0-1,0 0 1,0 0-1,0 0 1,1 0-1,-1 0 1,0 0-1,0 0 0,1 0 1,-1 0-1,0 0 1,0 0-1,1 0 1,-1 0-1,0 0 1,0 0-1,1 0 0,-1 0 1,0 0-1,0 0 1,1 0-1,-1-1 1,0 1-1,0 0 1,0 0-1,1 0 0,-1 0 1,0-1-1,0 1 1,0 0-1,0 0 1,0 0-1,1-1 1,-1 1-1,0 0 0,0 0 1,0 0-1,0-1 1,0 1-1,0 0 1,0 0-1,0-1 1,0 1-1,0 0 0,0 0 1,0-1-1,0 1 1,0 0-1,0-1 1,23 35-4262,-10-20 2859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8.692"/>
    </inkml:context>
    <inkml:brush xml:id="br0">
      <inkml:brushProperty name="width" value="0.05" units="cm"/>
      <inkml:brushProperty name="height" value="0.05" units="cm"/>
      <inkml:brushProperty name="color" value="#F6630D"/>
    </inkml:brush>
  </inkml:definitions>
  <inkml:trace contextRef="#ctx0" brushRef="#br0">0 0 4820,'9'8'389,"0"0"0,-1 1 0,0 0 0,-1 0 0,10 15-1,-15-19-328,1-1-1,-1 0 0,0 1 1,-1-1-1,1 1 1,-1 0-1,1 0 0,0 9 1,-1 4 13,-1 20 1,0-19 44,0-18-111,0 0-1,0 1 0,0-1 0,0 0 0,0 1 0,0-1 0,-1 0 0,1 1 1,-1-1-1,1 0 0,-1 1 0,1-1 0,-1 0 0,0 0 0,1 0 0,-1 1 1,0-1-1,0 0 0,0 0 0,-2 1 0,-5 8 36,8-9-35,-1-1 0,1 1 0,-1 0 0,1 0 0,-1 0 0,1-1 0,-1 1 0,0 0 0,0-1-1,1 1 1,-1-1 0,-1 1 0,-1 1 9,2-1 31,-1 0 0,0-1-1,0 1 1,0 0-1,0-1 1,0 1 0,0-1-1,-3 1 1,5-6 50,-1-5-88,0 3 5,1 0-1,0 1 1,0-1 0,0 0 0,1 1-1,1-8 1,0 11 9,0-1 1,0 0-1,0 1 0,4-4 0,1-4 18,2-2-21,0 1 1,0 0 0,1 1-1,13-12 1,-15 18-50,0 0 0,0 0 0,0 0 1,0 1-1,11-4 0,-15 7 13,1-1 0,0 1 0,-1 1 1,1-1-1,0 1 0,-1-1 0,9 2 1,-1-1 10,-11 0 6,-1 0-1,1 0 1,0 0 0,-1 0-1,1 0 1,0 0-1,-1 1 1,1-1 0,-1 0-1,1 0 1,0 0-1,-1 1 1,1-1-1,-1 0 1,1 1 0,-1-1-1,1 0 1,0 1-1,3 4 11,0 0 0,0 0-1,0 0 1,-1 1 0,0-1-1,0 1 1,0-1-1,-1 1 1,1 0 0,-2 0-1,2 7 1,1 15 634,-1 33 727,-3-63-1234,0-89 457,0 88-591,1 0 1,0-1-1,0 1 1,0 0-1,0 0 0,0 0 1,1 0-1,-1 0 1,1 0-1,0 0 1,0 1-1,0-1 0,0 0 1,4-2-1,-2 0-1,0 0-23,0 1 1,1-1-1,7-6 1,-10 10 11,-1 0 0,1 0-1,0 0 1,0 0 0,0 0 0,0 1 0,0-1 0,1 1-1,-1-1 1,0 1 0,0 0 0,4-1 0,-2 1-5,-2 0 10,-1 0-1,1 0 0,0 0 1,0 0-1,0 0 0,0 0 1,-1 0-1,1 1 0,0-1 1,0 1-1,-1-1 1,1 1-1,0 0 0,0 0 1,-1 0-1,1 0 0,-1 0 1,1 0-1,1 2 0,1 2-128,57 69 247,-52-61-3580,14 27 0,-20-34 1400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27.229"/>
    </inkml:context>
    <inkml:brush xml:id="br0">
      <inkml:brushProperty name="width" value="0.05" units="cm"/>
      <inkml:brushProperty name="height" value="0.05" units="cm"/>
      <inkml:brushProperty name="color" value="#E71224"/>
    </inkml:brush>
  </inkml:definitions>
  <inkml:trace contextRef="#ctx0" brushRef="#br0">4712 1 4584,'-75'0'4640,"74"0"-4634,1 0 1,-1 0-1,0 0 0,0 0 0,0 0 0,0 0 1,1 1-1,-1-1 0,0 0 0,0 1 0,0-1 1,1 0-1,-1 1 0,0-1 0,0 1 1,-11 13 122,5-3-37,-113 144 792,0-6-621,-108 112-58,196-226-180,-230 241 193,120-136-99,-278 254 473,388-365-540,-336 295 561,352-310-596,-340 288 263,-105 81-27,380-316-206,-290 246 226,29-12 137,142-123-111,-45 40 98,-25 19-111,244-215-272,-63 54 2,-75 67-25,-14 29 8,162-154 2,6-9-51,1 1 0,0 0 1,1 0-1,0 1 0,-11 22 0,16-23-2327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27.946"/>
    </inkml:context>
    <inkml:brush xml:id="br0">
      <inkml:brushProperty name="width" value="0.05" units="cm"/>
      <inkml:brushProperty name="height" value="0.05" units="cm"/>
      <inkml:brushProperty name="color" value="#E71224"/>
    </inkml:brush>
  </inkml:definitions>
  <inkml:trace contextRef="#ctx0" brushRef="#br0">14 0 4924,'0'0'68,"0"0"0,1 0-1,-1 0 1,0 0-1,0 0 1,1 0-1,-1 0 1,0 0 0,0 0-1,0 0 1,1 0-1,-1 1 1,0-1-1,0 0 1,1 0 0,-1 0-1,0 0 1,0 0-1,0 0 1,1 0-1,-1 0 1,0 1-1,0-1 1,0 0 0,0 0-1,0 0 1,1 0-1,-1 1 1,0-1-1,0 0 1,0 0 0,0 0-1,0 1 1,0-1-1,0 0 1,0 0-1,0 1 1,1-1 0,-1 0-1,0 0 1,0 0-1,0 1 1,0-1-1,0 0 1,-1 0-1,1 1 1,0-1 0,0 0-1,0 0 1,0 0-1,0 1 1,0-1-1,7 0 520,-5 0 493,-7 0-571,-18 0 65,23 0-855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29.258"/>
    </inkml:context>
    <inkml:brush xml:id="br0">
      <inkml:brushProperty name="width" value="0.05" units="cm"/>
      <inkml:brushProperty name="height" value="0.05" units="cm"/>
      <inkml:brushProperty name="color" value="#E71224"/>
    </inkml:brush>
  </inkml:definitions>
  <inkml:trace contextRef="#ctx0" brushRef="#br0">150 142 6941,'0'-1'216,"0"1"0,-1-1 0,1 1 1,-1 0-1,1-1 0,0 1 1,-1-1-1,1 1 0,0-1 0,0 1 1,-1-1-1,1 1 0,0-1 1,0 0-1,0 1 0,0-1 0,0 1 1,0-1-1,0 1 0,0-1 0,0 0 1,0 1-1,0-1 0,0-23 495,0 17 282,0-7-115,0 14-814,-3 0-42,3 0-13,-2 0-24,0-1-1,0 1 1,0 0-1,0 0 1,1 0-1,-1 1 1,0-1-1,-3 1 1,-2 14-140,6-14 138,1 0 1,0-1-1,-1 1 1,1 0-1,0 0 0,0 0 1,-1 0-1,1 0 1,0-1-1,0 1 1,0 0-1,0 0 0,0 0 1,0 0-1,1 1 1,0 4-403,-1-5 399,-1-1 1,1 1-1,0-1 0,0 1 1,0-1-1,0 1 0,0-1 1,1 1-1,-1-1 0,0 1 1,0-1-1,0 1 0,0-1 1,0 0-1,1 1 0,-1-1 1,0 1-1,0-1 0,1 1 1,-1-1-1,0 0 0,1 1 1,0-1-1,11 1 53,-3-1 3,-2 0 13,-6 1-27,1-1-1,-1 0 1,0 0 0,1 0 0,-1 0-1,1 0 1,-1 0 0,0 0-1,1-1 1,-1 1 0,1 0-1,-1-1 1,0 1 0,1-1 0,-1 1-1,0-1 1,0 0 0,0 0-1,1 1 1,-1-1 0,0 0 0,0 0-1,0 0 1,1-2 0,1 0 49,-1 0 1,0-1 0,0 1 0,0 0 0,-1 0 0,1-1 0,-1 1-1,0-1 1,0 0 0,0 1 0,0-1 0,0-5 0,-1 7-72,0 1 1,0-1-1,-1 0 1,1 1-1,0-1 1,0 0-1,-1 1 1,1-1-1,-1 1 0,1-1 1,-1 1-1,0-1 1,0 1-1,0-1 1,0 1-1,-1-2 1,-1 0-7,0 1 0,-1-1 0,1 1-1,-1 0 1,-4-3 0,4 3-3,-1 0-19,-1-1 0,1 1 0,-1 0 0,1 0 0,-1 1 0,0 0 0,0 0 0,0 0 0,-9 1 0,14-1 24,0 1 0,0 0-1,0 1 1,0-1-1,0 0 1,0 0 0,0 0-1,0 1 1,0-1-1,0 0 1,1 1 0,-1-1-1,0 1 1,0-1-1,0 1 1,-1 0 0,-6 7-6,1 0 1,0 0-1,0 0 1,1 1-1,0 0 1,1 0-1,-1 1 1,2 0-1,0 0 1,0 0-1,-3 12 1,4-4-27,1-1 0,0 25 0,3-40 36,-1 1 0,0-1 1,0 0-1,1 0 0,-1 0 0,1 0 1,0 0-1,0 0 0,0 0 1,0 0-1,0 0 0,0 0 1,0-1-1,0 1 0,1 0 1,2 2-1,0-1 26,0 1-1,1-1 1,-1 0 0,9 5 0,-10-7-6,0 0 1,0 1-1,0-1 1,0 0 0,0-1-1,0 1 1,0-1-1,1 1 1,-1-1 0,0 0-1,5 0 1,1 0 30,-7 0-40,0 0 0,0-1 1,-1 1-1,1 0 0,0 0 0,0-1 1,-1 1-1,1-1 0,0 1 0,-1-1 1,3-1-1,11-8 63,0-1-1,-1-1 1,0 0 0,-1 0 0,0-2-1,19-26 1,-24 29 37,0-1 0,-1 1 0,6-15 1,-11 22-95,-1 0 1,1-1 0,-1 1 0,0 0 0,0-1 0,0 1 0,0-1 0,-1 1 0,0-1-1,0 1 1,0-1 0,0 1 0,-1-1 0,-1-4 0,2 7-13,-1 1-1,1-1 1,-1 1 0,1-1-1,-1 1 1,0 0 0,0-1 0,0 1-1,0 0 1,0-1 0,0 1-1,0 0 1,0 0 0,0 0-1,0 0 1,-1 0 0,1 0 0,0 0-1,-1 0 1,1 1 0,-1-1-1,1 0 1,-1 1 0,1 0 0,-1-1-1,1 1 1,-1 0 0,0-1-1,-2 1 1,2 0-86,-3 2-134,5 1 175,-1 0-1,1 0 1,-1 0-1,1 0 1,0 0 0,0 0-1,0 0 1,1 3-1,-1 5-202,1-11 280,-1 1-1,1-1 1,-1 0 0,1 1 0,0-1 0,-1 0-1,1 0 1,-1 1 0,1-1 0,0 0 0,-1 0-1,1 0 1,-1 0 0,1 0 0,0 0 0,-1 0-1,1 0 1,0 0 0,-1 0 0,1 0 0,0 0 0,-1 0-1,1-1 1,-1-4 1947,1-6-8445,17 6-4054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31.065"/>
    </inkml:context>
    <inkml:brush xml:id="br0">
      <inkml:brushProperty name="width" value="0.05" units="cm"/>
      <inkml:brushProperty name="height" value="0.05" units="cm"/>
      <inkml:brushProperty name="color" value="#E71224"/>
    </inkml:brush>
  </inkml:definitions>
  <inkml:trace contextRef="#ctx0" brushRef="#br0">89 104 8233,'-18'0'66,"17"0"-84,1 16-143,0 19 279,0-34-106,1 0 0,-1 1 0,0-1 0,1 0 0,-1 0 0,1 0 1,0 0-1,-1 0 0,1-1 0,0 1 0,0 0 0,-1 0 0,1 0 0,0 0 0,0-1 0,0 1 0,0 0 0,0-1 0,0 1 0,0-1 0,1 1 1,26 10 313,-24-10-257,2 1 69,0-1 0,1 0 0,-1 0 0,1 0 0,-1-1 0,10 0 0,-7 0 287,-8 0-351,0 0 1,0 0 0,0 0 0,0 0 0,0-1 0,0 1-1,0 0 1,-1 0 0,1-1 0,0 1 0,0 0 0,0-1-1,0 1 1,-1-1 0,1 1 0,0-1 0,0 1-1,-1-1 1,1 0 0,0 1 0,-1-1 0,1 0 0,-1 0-1,1 1 1,-1-1 0,1 0 0,-1 0 0,1 0 0,-1-1-1,1-2 222,0 0 0,0 0-1,-1 0 1,0 0-1,0-5 1,0 6-233,0 1-34,-1 0 0,1 1 0,-1-1 0,1 0 0,-1 0 0,0 1-1,0-1 1,0 1 0,0-1 0,0 1 0,-1-1 0,1 1 0,0 0-1,0-1 1,-3-1 0,-26-18 269,25 17-263,1 2-41,1-1 0,-1 1 0,1 0 0,-1 0 0,1 0 0,-1 1-1,0-1 1,0 1 0,0 0 0,0 0 0,0 1 0,0-1 0,0 1 0,-9 0 0,11 3-53,-1 6-100,1-1 0,0 1 1,1 0-1,0 0 0,0 10 0,2-11 86,7-7 210,-5-1-93,-2 0-41,0 1 4,-1-1-1,1 0 1,0 0-1,-1 0 0,1 0 1,-1 0-1,1 0 1,-1 0-1,1 0 1,-1 0-1,1 0 0,-1-1 1,1 1-1,0 0 1,-1 0-1,1 0 0,-1-1 1,1 1-1,-1 0 1,0 0-1,1-1 1,-1 1-1,1-1 0,-1 1 1,1 0-1,-1-1 1,0 1-1,1-1 0,-1 1 1,0-1-1,0 1 1,1-1-1,-1 1 0,0-1 1,0 0-1,3-3 50,2-2 38,-3 5-44,-1-1 1,0 1-1,0 0 0,1-1 0,-1 1 0,0-1 1,0 1-1,0-1 0,-1 1 0,1-1 1,0 0-1,-1 1 0,1-1 0,-1 0 1,1-2-1,-1-69 56,0 71-105,0 1-1,0 0 1,0 0-1,-1 0 0,1 0 1,0 0-1,-1 0 0,1-1 1,-1 1-1,1 0 1,-1 0-1,1 0 0,-1 0 1,0 0-1,1 1 0,-1-1 1,0 0-1,0 0 1,0 0-1,0 1 0,0-1 1,0 0-1,0 1 0,0-1 1,0 1-1,0-1 0,0 1 1,0-1-1,0 1 1,0 0-1,0 0 0,0 0 1,-2-1-1,1 1-7,0 0 0,0 0 0,0 0-1,0 0 1,-1 0 0,1 0 0,0 1 0,0-1 0,0 1 0,0-1-1,0 1 1,0 0 0,0 0 0,0 0 0,0 0 0,0 0-1,1 0 1,-3 2 0,0 3-5,0-1 0,0 1 0,1 0 0,-1 1 0,-4 12 0,-7 13-27,5-17 52,10-14-49,-1 0 0,1 0 0,-1 0-1,1 0 1,-1-1 0,0 1 0,1 0 0,-1 0 0,0-1 0,0 1-1,0-1 1,0 1 0,-1 0 0,19-1 519,-15 0-465,51 0-13676,-43 0 12509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6:34.903"/>
    </inkml:context>
    <inkml:brush xml:id="br0">
      <inkml:brushProperty name="width" value="0.05" units="cm"/>
      <inkml:brushProperty name="height" value="0.05" units="cm"/>
      <inkml:brushProperty name="color" value="#E71224"/>
    </inkml:brush>
  </inkml:definitions>
  <inkml:trace contextRef="#ctx0" brushRef="#br0">133 30 2420,'-6'1'4161,"6"58"-2591,-1-56-1536,1-1-1,0 1 1,-1-1-1,1 0 1,-1 1-1,1-1 1,-3 4-1,2-4-1,0 1-1,0-1 1,1 1-1,-1-1 1,1 1-1,-1-1 1,1 5-1,0-5-9,0 0-1,0 0 0,0 0 1,0 0-1,0 0 1,1 0-1,-1-1 0,2 4 1,-2-4-12,1 0 1,-1 0-1,1-1 1,0 1 0,0 0-1,-1 0 1,1-1 0,0 1-1,0 0 1,0-1-1,0 1 1,-1-1 0,1 1-1,0-1 1,0 0 0,0 1-1,0-1 1,1 0-1,8 2 180,1-1 0,-1 0-1,16 0 1,-20-1-126,-4 0-25,0 0 0,-1-1 0,1 1 0,0 0 0,0 0-1,0-1 1,0 1 0,-1-1 0,1 0 0,0 1 0,1-2 0,3-1 138,-4 2-90,0 0-1,0 1 0,0-1 0,0 0 1,-1-1-1,1 1 0,0 0 0,-1 0 0,1-1 1,-1 1-1,0-1 0,1 1 0,-1-1 1,2-3-1,-2 2-16,0 0 0,0 0 0,0 0 0,0 0 0,0 0 0,-1 0 0,1-1 0,-1 1 0,0-3 0,0 4-53,-1 1 0,1-1 0,0 1 0,-1 0 0,1-1-1,-1 1 1,0 0 0,1 0 0,-1-1 0,0 1 0,0 0-1,0 0 1,0 0 0,1 0 0,-2 0 0,1 0 0,-1-1-1,-21-14 232,19 14-186,-4-2-35,0 0 0,-1 0 1,0 1-1,0 0 0,0 1 1,0 0-1,0 0 1,0 1-1,0 0 0,0 1 1,-1 0-1,1 0 1,-12 3-1,17-2-31,0 1 0,0-1 1,0 1-1,0 0 0,1 0 0,-1 0 1,1 1-1,-1-1 0,1 1 0,0 0 1,-4 4-1,4-4-6,0 1-6,-1 0 0,1 0 0,0 1-1,0 0 1,0-1 0,-2 7 0,5-10 11,-2 2-10,1 0 0,0 0 0,0 1 0,0-1 0,0 1 0,1-1 0,0 1 0,-1-1 0,1 1 0,1 5 0,0 5-28,-1-12 40,0 0 1,0 0-1,0 0 0,0 0 0,1 0 0,-1 0 0,1 0 1,0 0-1,-1 0 0,1 0 0,0 0 0,0-1 0,0 1 1,1 0-1,-1 0 0,0-1 0,1 1 0,-1-1 0,1 1 1,-1-1-1,1 0 0,-1 0 0,1 1 0,3 0 1,0 2 23,1-1 1,0 1-1,0-1 1,0-1-1,0 1 1,11 2-1,-7-3 9,1-1 0,0 0 0,14 0 0,-23-1-18,0-1-1,0 1 0,0 0 1,-1-1-1,1 1 0,0-1 1,0 0-1,0 0 0,0 0 0,-1 0 1,1 0-1,0 0 0,-1 0 1,4-3-1,-1 0 72,1-1 0,6-9 0,-10 11-59,3-1 25,-1 0-1,0-1 1,-1 0 0,1 1 0,-1-1-1,0 0 1,0 0 0,-1 0 0,1-1 0,-1 1-1,0 0 1,-1-1 0,1 1 0,-1-9-1,0-44 385,-1 55-427,1 1 0,0 0 0,-1-1 0,1 1 0,-1-1 0,0 1 0,0 0 0,0 0 0,0-1 0,0 1 0,-1 0 0,1 0 0,-1 0 0,-1-2 0,-2-1-42,0 0 1,0 1 0,-10-8 0,14 12 31,1-1-1,0 1 1,0 0 0,0 0 0,-1 0 0,1 0 0,0 0 0,-1-1 0,1 1 0,0 0-1,0 0 1,-1 0 0,1 0 0,0 0 0,0 0 0,-1 0 0,1 0 0,0 0 0,-1 0-1,1 0 1,0 0 0,0 0 0,-1 0 0,1 0 0,0 1 0,-1-1 0,1 0 0,0 0-1,0 0 1,-1 0 0,1 0 0,0 1 0,0-1 0,0 0 0,-1 0 0,1 0 0,0 1-1,0-1 1,0 0 0,0 0 0,-1 1 0,1-1 0,0 0 0,0 0 0,0 1 0,0-1-1,0 0 1,0 1 0,0-1 0,-4 19-54,4-14 23,-2 14-121,1-1 1,2 25-1,0-8-21,-1-33 169,0-1-1,0 0 1,0 1-1,0-1 1,0 0-1,0 1 1,0-1 0,1 1-1,-1-1 1,0 0-1,1 0 1,-1 1 0,1-1-1,0 0 1,-1 0-1,1 1 1,0-1 0,1 1-1,0-1-53,-1 0-1,1 0 1,0 0 0,0-1-1,0 1 1,0-1 0,0 1-1,0-1 1,0 0 0,0 1-1,0-1 1,0 0 0,2-1-1,-3 1-74,1 0 0,0-1 0,0 1 0,-1-1 0,1 1 1,0-1-1,-1 0 0,1 0 0,-1 1 0,1-1 0,-1 0 0,1-1 0,-1 1 0,1 0 0,-1 0 0,0-1 0,0 1 0,2-2 0,7-8-1356,16-16-2802,-11 5 1572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9:40.989"/>
    </inkml:context>
    <inkml:brush xml:id="br0">
      <inkml:brushProperty name="width" value="0.05" units="cm"/>
      <inkml:brushProperty name="height" value="0.05" units="cm"/>
      <inkml:brushProperty name="color" value="#E71224"/>
    </inkml:brush>
  </inkml:definitions>
  <inkml:trace contextRef="#ctx0" brushRef="#br0">0 1 1236,'14'25'36,"15"38"48,-14-24-36,1 3-16,-1 3-24,0 1 32,19 46-16,-17-47-24,4 1-80,1 0-224,3 0-76,0 1 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9:42.934"/>
    </inkml:context>
    <inkml:brush xml:id="br0">
      <inkml:brushProperty name="width" value="0.05" units="cm"/>
      <inkml:brushProperty name="height" value="0.05" units="cm"/>
      <inkml:brushProperty name="color" value="#E71224"/>
    </inkml:brush>
  </inkml:definitions>
  <inkml:trace contextRef="#ctx0" brushRef="#br0">163 61 4300,'-18'6'1081,"0"0"-1,-1-2 1,0 0-1,-26 2 1,42-6-733,0 1 0,0 0 0,0-1 0,-1 1 0,1 1 0,-5 1-1,5-1-35,2-2-290,1 0 1,0 0-1,-1 0 1,1 0-1,0 0 1,-1 0-1,1 1 0,0-1 1,-1 0-1,1 0 1,0 0-1,0 1 1,-1-1-1,1 0 1,0 0-1,0 1 0,-1-1 1,1 0-1,0 1 1,0-1-1,0 0 1,-1 0-1,1 1 1,0-1-1,0 0 0,0 1 1,-3 5 29,2-5-60,1-1-1,0 1 1,-1-1 0,1 1-1,0-1 1,0 1-1,-1-1 1,1 1-1,0-1 1,0 1 0,0-1-1,-1 1 1,1 0-1,0 0 1,0-1 5,1 1 0,-1-1 0,0 0 0,0 0 0,0 1 0,1-1 0,-1 0 0,0 1 0,1-1 1,-1 0-1,0 0 0,1 0 0,-1 1 0,0-1 0,1 0 0,-1 0 0,0 0 0,1 0 0,-1 1 0,0-1 0,1 0 0,-1 0 0,1 0 1,-1 0-1,1 0 0,17 2 11,-6-1 20,213 5 157,-179-7-147,-13 1-16,218-10 10,106-24-30,-340 33-2,517-32 110,-144 21-47,127-4-124,-221 6 89,-211 6-45,163-3-1,27 3-13,44 4 87,-170 0-96,5 0-6,-153 0 41,0 1 0,1-1 0,-1 0-1,0 0 1,0 0 0,0 1 0,0-1-1,0 0 1,0 1 0,0-1 0,0 1-1,1 0 1,-1 0-3,0 0 0,0-1 0,-1 0 0,1 1 0,0-1 0,0 1 0,0-1 0,0 0 0,0 0 0,0 1 0,-1-1 0,3 0 0,-3 0 6,0 0-1,1 0 1,-1 0 0,1 0-1,-1 0 1,1 0 0,-1 1-1,0-1 1,1 0 0,-1 0-1,1 0 1,-1 1 0,0-1-1,1 0 1,-1 0 0,0 1-1,1-1 1,-1 0 0,0 1-1,1-1 1,-1 0-1,0 1 1,0-1 0,0 0-1,1 1 1,-1-1 0,0 1-1,0-1 1,0 1 0,0-1-1,0 0 1,0 1 0,1-1-1,-1 1 1,0-1 0,0 1-1,-1 0 1,1 0-22,-15-1-9768,5 0 8072</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9:43.656"/>
    </inkml:context>
    <inkml:brush xml:id="br0">
      <inkml:brushProperty name="width" value="0.05" units="cm"/>
      <inkml:brushProperty name="height" value="0.05" units="cm"/>
      <inkml:brushProperty name="color" value="#E71224"/>
    </inkml:brush>
  </inkml:definitions>
  <inkml:trace contextRef="#ctx0" brushRef="#br0">635 0 4752,'-280'8'426,"279"-8"-426,-144 3 305,-46 11 1988,179-11-2178,11-3-110,1 0 0,0 0 0,-1 0 0,1 1 0,0-1 0,-1 0 0,1 0 0,0 0 0,0 1 0,-1-1 0,1 0 0,0 0 0,0 1 0,0-1 0,-1 0 0,1 1 0,0-1 0,0 0 0,0 0 0,0 1 0,0-1 0,-1 0 0,1 1 0,0-1 0,0 1 0,0-1 0,1 1 9,-1-1 1,0 1-1,0-1 0,1 1 1,-1-1-1,1 1 1,-1-1-1,1 0 0,-1 1 1,0-1-1,1 1 0,-1-1 1,1 0-1,-1 0 0,1 1 1,0-1-1,-1 0 0,1 0 1,-1 0-1,1 0 1,-1 0-1,2 1 0,1-1 55,17 8 186,-5-2-64,21 4 0,191 27 266,-47-26-372,-139-9-71,489 17 72,-218-4-50,-154-5-44,174 8 58,-316-17-46,320 9 72,137-9-84,-315-1 14,63-6 9,-155 2-20,25 1 3,80-4 18,508-35-55,-373 19 30,-59 4 2,-64 8-7,26 7 8,-168 4-17,-24 0 33,-3 0-9,0 0 0,0 1 0,28 4 0,-32-2 988,-24-4-474,-256 1-9063,205 0 7088,3 0 628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9:44.230"/>
    </inkml:context>
    <inkml:brush xml:id="br0">
      <inkml:brushProperty name="width" value="0.05" units="cm"/>
      <inkml:brushProperty name="height" value="0.05" units="cm"/>
      <inkml:brushProperty name="color" value="#E71224"/>
    </inkml:brush>
  </inkml:definitions>
  <inkml:trace contextRef="#ctx0" brushRef="#br0">617 282 5985,'-53'1'49,"17"1"21,-50-6-1,-7-12 7,-44 4-312,41 1 239,87 9 392,-1 1 1,1-2-1,0 0 0,-17-7 1,16 6 43,-31-15 744,40 18-1196,11 0 24,0 1 0,12 0 1,12 1 66,50-1 114,160-2 146,-109-5-243,41-1 13,186-6 14,-101 3-63,192-6 11,23 0 4,99-2 136,-564 18-206,498-9 211,-197 10-116,-75 17-69,-68-1-13,-126-13-14,141 7 21,9-3 310,-79-2-116,-34-2 1790,-85-4-2008,1 0 0,-1 0 0,0 0 0,-5-3 0,3 1 8,-42-19-13,24 14-5,1 1 0,-50-7 1,28 7 66,-76-15-3,-198-22-1079,-123 26-6424,255 18 3572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1:28.500"/>
    </inkml:context>
    <inkml:brush xml:id="br0">
      <inkml:brushProperty name="width" value="0.05" units="cm"/>
      <inkml:brushProperty name="height" value="0.05" units="cm"/>
      <inkml:brushProperty name="color" value="#E71224"/>
    </inkml:brush>
  </inkml:definitions>
  <inkml:trace contextRef="#ctx0" brushRef="#br0">342 748 5164,'-11'-6'77,"1"2"-1,-1-1 0,0 2 1,-1-1-1,1 1 1,-20-2-1,-72 1 2178,97 4-2080,-3 1 212,0 0-1,-16 5 0,14-4 35,1 0 1,0 0-1,-13 0 1,-8-2 631,24 0-743,19 0-319,-6 0 18,-1 1 0,0 0 0,0 0 0,0 0 0,0 0 0,5 3-1,25 5 29,163 21-11,-44-25 15,-116-5-29,18 0 8,38 0-35,113-13 0,216-42-69,148-36 141,-29-19-89,-507 103 22,294-68-17,72-22 73,-66 16-147,94-25 186,-383 94-79,140-35-64,105-25 122,-282 71-64,6-2 11,1 0 0,16-7-1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9.167"/>
    </inkml:context>
    <inkml:brush xml:id="br0">
      <inkml:brushProperty name="width" value="0.05" units="cm"/>
      <inkml:brushProperty name="height" value="0.05" units="cm"/>
      <inkml:brushProperty name="color" value="#F6630D"/>
    </inkml:brush>
  </inkml:definitions>
  <inkml:trace contextRef="#ctx0" brushRef="#br0">161 161 8681,'0'0'-31,"0"2"6,1 7 70,-1-4 72,0 1-1,0 0 0,-1-1 1,0 7-1,-7 15 235,4-13-254,-4 24 1,0 61 145,8 103 2694,0-204-2724,1-5-156,-1 4-58,0-1 0,0 1-1,0 0 1,0 0 0,-1-1 0,1 1 0,-1 0 0,1 0 0,-3-3 0,-46-113-89,36 84 109,-14-53 0,18 60-30,5 13-4,0 0 0,0 1-1,-2-29 1,5-17 19,2 57-13,-1 0 1,1 0-1,-1 0 0,1 0 0,0 0 1,0 0-1,1 0 0,-1 0 0,0 0 1,1 1-1,0-1 0,0 1 0,0-1 1,0 1-1,0-1 0,4-2 0,3-3-13,0 1 0,18-11-1,-18 13 0,1-1 1,0 1-1,0 0 0,0 1 0,1 1 0,-1-1 1,1 2-1,0-1 0,20-1 0,28 4-140,-57 0 157,0 0 1,1 0 0,-1 0-1,0 1 1,0-1-1,0 1 1,0 0-1,1 0 1,2 1-1,2 1-1,-4-1 23,0 0 0,0 0 0,0 0 0,0 0 0,0 0 0,-1 0 0,1 1-1,-1-1 1,1 1 0,-1 0 0,0 0 0,0 0 0,0 0 0,0 0 0,-1 0 0,1 0 0,-1 1 0,0-1 0,0 1 0,0-1 0,0 1 0,-1-1 0,1 1 0,-1-1 0,0 1 0,0-1 0,0 1 0,-1 0 0,1-1 0,-2 5 0,0-2-6,-1-1 1,1 1 0,-1-1 0,0 0 0,-1 0 0,1 0 0,-1 0 0,-6 5 0,-1 1-226,-1 0-1,-18 12 1,28-22 183,-65 42-1873,36-26 56,-39 14 1,54-24-28,-25 6 1,14-8 189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1:29.332"/>
    </inkml:context>
    <inkml:brush xml:id="br0">
      <inkml:brushProperty name="width" value="0.05" units="cm"/>
      <inkml:brushProperty name="height" value="0.05" units="cm"/>
      <inkml:brushProperty name="color" value="#E71224"/>
    </inkml:brush>
  </inkml:definitions>
  <inkml:trace contextRef="#ctx0" brushRef="#br0">222 36 7845,'-116'4'760,"75"-5"-367,34 1-292,-1-1-1,0 0 1,0 0-1,-8-3 1,12 3-42,-5-1 143,9 2-198,0 0-1,-1 0 1,1 0 0,0 0-1,0 0 1,0 0-1,0 0 1,-1 0-1,1 0 1,0 0-1,0 0 1,0 0-1,0 0 1,0 0-1,-1 0 1,1 0-1,0 0 1,0 0-1,0 0 1,0-1-1,0 1 1,0 0 0,-1 0-1,1 0 1,0 0-1,0 0 1,0 0-1,0 0 1,0 0-1,0-1 1,0 1-1,0 0 1,-1 0-1,1 0 1,0 0-1,0 0 1,0-1-1,0 1 1,0 0-1,0 0 1,0 0-1,0 0 1,0 0 0,0-1-1,0 1 1,0 0-1,0 0 1,0 0-1,0 0 1,0-1-1,0-1 105,9 1 361,3-3-219,0 2 0,1 0 0,23-2 0,-4 2-167,66-3 247,146 4 87,-68 1-246,-117 0-123,131 1 186,290 24 483,138 0-225,-591-24-465,328 5 225,-65-5-109,320 0 142,-301-1-246,268 0 31,-179 0-114,-82 0-17,97 0-40,-169 0 193,-181 0-64,99-3-46,-2-16 18,54-8-20,-199 25 194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1:41.072"/>
    </inkml:context>
    <inkml:brush xml:id="br0">
      <inkml:brushProperty name="width" value="0.05" units="cm"/>
      <inkml:brushProperty name="height" value="0.05" units="cm"/>
      <inkml:brushProperty name="color" value="#E71224"/>
    </inkml:brush>
  </inkml:definitions>
  <inkml:trace contextRef="#ctx0" brushRef="#br0">83 77 4188,'0'-22'2826,"0"12"3809,-11 9-6555,6-3-62,5 4-19,-1-1 0,1 1 0,-1 0 0,1-1 1,-1 1-1,0 0 0,1-1 0,-1 1 0,0 0 0,1 0 1,-1 0-1,-1-1 0,2 1-2,-1 0 0,1 0 0,-1 0 1,1 0-1,0 0 0,-1 0 0,1-1 0,-1 1 1,1 0-1,0 0 0,-1 0 0,1-1 0,0 1 1,-1 0-1,1 0 0,-1-1 0,-1-1-7,-7-1-6,6 2 18,1 0-1,0 0 1,-1 0 0,1 0-1,0 0 1,0 0 0,-2-3-1,-6 0 15,10 4-99,-1 0 0,1 0-1,-1 0 1,1-1 0,0 1 0,-1 0-1,1 0 1,-1 0 0,1-1 0,-1 1 0,1 0-1,0 0 1,-1-1 0,1 1 0,0 0 0,-1-1-1,1 1 1,0-1 0,-1 1 0,1 0 0,0-1-1,0 1 1,-1-1 0,1 1 0,0-1-1,0 1 1,0 0 0,0-1 0,0 1 0,-1-1-1,1 1 1,0-2 0,21 2-4473,5 0 1133,-26 0 3377,0 0 0,1 0 0,-1 0 1,0 0-1,1 0 0,-1 0 0,0 0 0,1 0 0,-1 1 0,0-1 0,1 0 0,-1 0 0,0 0 0,1 0 0,-1 1 0,0-1 0,0 0 1,1 0-1,-1 1 0,0-1 0,0 0 0,0 1 0,1-1 0,-1 0 0,0 1 0,0-1 0,0 0 0,0 1 0,0-1 0,0 1 0,1 1-166,4 7-438</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1:42.434"/>
    </inkml:context>
    <inkml:brush xml:id="br0">
      <inkml:brushProperty name="width" value="0.05" units="cm"/>
      <inkml:brushProperty name="height" value="0.05" units="cm"/>
      <inkml:brushProperty name="color" value="#E71224"/>
    </inkml:brush>
  </inkml:definitions>
  <inkml:trace contextRef="#ctx0" brushRef="#br0">364 382 1852,'-1'0'6,"1"0"1,-1-1-1,0 1 0,1 0 0,-1 0 1,0 0-1,1 0 0,-1-1 0,0 1 0,1 0 1,-1-1-1,0 1 0,1 0 0,-1-1 1,0 0-1,1 1 9,-1-1 0,0 1 1,1-1-1,-1 1 0,0-1 0,1 1 1,-1 0-1,0-1 0,1 1 1,-1 0-1,0 0 0,0 0 0,1-1 1,-1 1-1,-1 0 0,-32-6 561,-79 6 469,-50 0 5254,163 0-6281,0 0-1,-1 0 0,1 0 1,0 0-1,-1 0 0,1 0 1,0-1-1,0 1 0,-1 0 1,1 0-1,0 0 0,-1 0 1,1 0-1,0-1 0,0 1 1,0 0-1,-1 0 0,1-1 1,0 1-1,0 0 0,0 0 1,-1-1-1,1 1 0,0 0 1,0 0-1,0-1 0,0 1 1,0 0-1,0-1 0,-1 1-5,1-1-1,0 1 1,0 0 0,0 0-1,0-1 1,0 1-1,0 0 1,0 0 0,0 0-1,-1-1 1,1 1 0,0 0-1,0 0 1,0-1-1,0 1 1,-1 0 0,1 0-1,0 0 1,0 0-1,-1-1 1,1 1 0,0 0-1,0 0 1,0 0 0,-1 0-1,1 0 1,0 0-1,-1 0 1,-1-1 81,1 0 1,-1-1-1,0 1 0,1 0 0,-1-1 1,1 1-1,-1 0 0,1-1 0,-2-2 1,3 4-60,0 0 0,0 0 0,0-1 0,0 1 0,-1 0 1,1-1-1,0 1 0,0 0 0,0-1 0,0 1 0,0 0 0,0-1 1,0 1-1,0-1 0,0 1 0,0 0 0,0-1 0,0 1 0,0 0 1,0-1-1,0 1 0,0 0 0,0-1 0,0 1 0,0 0 0,1-1 1,-1 1-1,0 0 0,0-1 0,0 1 0,1 0 0,-1-1 0,0 1 0,1 0 1,13-6 343,-6 3-430,28-19 32,93-32 26,-97 43 16,-1 1 1,57-9-1,-72 16-18,254-30-23,-2 24 141,-163 8-106,129-2-22,178-7-26,-353 9 32,418-19 22,-135 2 12,47-6-16,45 1-33,-356 20-8,283-11-30,-85 5 37,-20-2-339,-72 1-858,-116 6 419,115-3-2047,-169 7 2737,-4 0-1228,-18 0-4257</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1:43.704"/>
    </inkml:context>
    <inkml:brush xml:id="br0">
      <inkml:brushProperty name="width" value="0.05" units="cm"/>
      <inkml:brushProperty name="height" value="0.05" units="cm"/>
      <inkml:brushProperty name="color" value="#E71224"/>
    </inkml:brush>
  </inkml:definitions>
  <inkml:trace contextRef="#ctx0" brushRef="#br0">551 176 5144,'-212'0'-70,"205"0"83,-5-1 28,0 1-1,0 1 1,0 0 0,0 1 0,-14 3 0,-90 31 1636,82-25-1213,-43 12 648,72-23-1050,5 0-55,-1 0 1,1 0 0,-1 0 0,1 0-1,-1 0 1,1 0 0,-1 0 0,1 1-1,-1-1 1,1 0 0,-1 0 0,1 0-1,-1 0 1,1 1 0,-1-1 0,1 0 0,-1 0-1,1 1 1,-1-1 0,1 0 0,0 1-1,-1-1 1,1 1 0,0-1 0,-1 0-1,1 1 1,0-1 0,0 1 0,-1-1-1,1 1 1,0 0 0,1 0 26,0-1 1,0 0 0,0 0-1,0 1 1,0-1-1,1 0 1,-1 0 0,0 0-1,0 0 1,2 0 0,1 0 49,53 0 695,101-2-74,-132 0-680,198-16 44,-115 8-73,89-3 18,-104 6 4,30 0-5,132 2 43,219 5 153,7 0 194,-157 0-210,-160 0-186,276-2 0,-275-7 10,-48 2-14,-31 5-8,91-4-11,105-4 45,-67 3 8,139-2-79,-68 2 66,-163 5-34,163-5-34,-241 5 47,176-8 39,173-20 6,-47-3-62,-190 21 42,77-2 112,-60 2 362,-75 6-440,118-7-94,-6 13 4226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13.638"/>
    </inkml:context>
    <inkml:brush xml:id="br0">
      <inkml:brushProperty name="width" value="0.05" units="cm"/>
      <inkml:brushProperty name="height" value="0.05" units="cm"/>
      <inkml:brushProperty name="color" value="#E71224"/>
    </inkml:brush>
  </inkml:definitions>
  <inkml:trace contextRef="#ctx0" brushRef="#br0">14 125 4444,'0'0'2855,"0"-2"-2194,0-4-259,0 5-121,-7 0 486,1-3 88,14 4 178,3 0-1103,-8 0 100,0 1 0,1-2-1,-1 1 1,0 0-1,0-1 1,1 1-1,-1-1 1,0 0 0,0 0-1,4-2 1,-4 1 4,-1 1 1,0 0-1,1 1 1,-1-1-1,1 0 1,4 0-1,12-3 195,145-39 858,-115 31-880,30-5-83,90 4-24,-35 10 12,116-1-181,-169 3 23,93 4-188,-26 15-92,107 11-988,-140-22 6,-56-4 465,35 1-3670,-93-16 1048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14.487"/>
    </inkml:context>
    <inkml:brush xml:id="br0">
      <inkml:brushProperty name="width" value="0.05" units="cm"/>
      <inkml:brushProperty name="height" value="0.05" units="cm"/>
      <inkml:brushProperty name="color" value="#E71224"/>
    </inkml:brush>
  </inkml:definitions>
  <inkml:trace contextRef="#ctx0" brushRef="#br0">360 22 3708,'-38'-5'703,"0"2"-1,-72 2 0,47 2 1046,-23-1 1314,85 0-3037,1 0 1,0 0-1,0 0 0,-1 0 1,1 0-1,0 0 1,0-1-1,-1 1 0,1 0 1,0 0-1,0 0 0,0 0 1,-1-1-1,1 1 0,0 0 1,0 0-1,0 0 1,0-1-1,-1 1 0,1 0 1,0 0-1,0-1 0,0 1 1,0 0-1,0 0 0,0-1 1,0 1-1,0 0 1,0 0-1,0-1 0,0 1 1,0 0-1,0 0 0,0-1 1,0 1-1,0-1 0,0 1 15,0 0-1,0 0 0,0 0 0,0-1 0,0 1 0,0 0 0,0 0 0,0 0 0,0-1 0,0 1 0,0 0 0,0 0 1,0 0-1,0 0 0,0-1 0,0 1 0,0 0 0,0 0 0,-1 0 0,1-1 0,0 1 0,0 0 0,0 0 0,0 0 1,0 0-1,0 0 0,-1-1 0,1 1 0,0 0 0,0 0 0,0 0 0,-1 0 0,-8 0 134,7 0-40,-4 0 137,11 0-250,0 1 1,0 0-1,0 0 0,6 2 1,10 3 22,29 3 28,57 1 1,-56-5-42,170 12-57,-155-14 16,-16 0 0,258 10-7,-43-12 2,-183 0 20,122-4 7,76-18-23,-184 13 13,98-6 18,54 1-27,-206 12-4,268-8-43,-91 8 86,-115 0 12,139 4-66,-75 14 14,23 4 23,-145-16-51,101 10-83,-67-7 149,243 14-366,-219-22 235,-88-1 72,0-1 1,0-1 0,0 0 0,29-11-1,13-2-200,-55 15 169,-1 1-12,1 0 0,-1-1 0,0 1 1,1-1-1,-1 0 0,0 1 0,0-1 0,0 0 0,1 0 0,-1-1 0,0 1 0,0 0 1,-1-1-1,4-1 0,-5 2 22,0 1 0,0 0 1,0 0-1,1 0 1,-1-1-1,0 1 0,0 0 1,0 0-1,0 0 0,0-1 1,0 1-1,0 0 1,0 0-1,0 0 0,0-1 1,0 1-1,0 0 0,0 0 1,0-1-1,0 1 1,0 0-1,0 0 0,0-1 1,0 1-1,0 0 0,0 0 1,0 0-1,0-1 1,0 1-1,-1 0 0,1 0 1,0 0-1,0 0 0,0-1 1,0 1-1,0 0 0,-1 0 1,1 0-1,0 0 1,0-1-1,-11-1-413,9 1 345,-94-9-5794,73 9 4275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16.030"/>
    </inkml:context>
    <inkml:brush xml:id="br0">
      <inkml:brushProperty name="width" value="0.05" units="cm"/>
      <inkml:brushProperty name="height" value="0.05" units="cm"/>
      <inkml:brushProperty name="color" value="#E71224"/>
    </inkml:brush>
  </inkml:definitions>
  <inkml:trace contextRef="#ctx0" brushRef="#br0">171 82 2640,'-15'0'-18,"9"1"27,1-1 0,-1 0 0,0 0-1,1-1 1,-7-1 0,3-1 29,7 2 2,-1 0 1,1 1-1,-1-1 1,0 0-1,0 1 0,1 0 1,-5-1-1,-41 1 1069,14 0 7524,37 0-8528,308 0 516,-125 0-530,-144 1-89,57 7 0,40 3-58,-42-6 51,137 6 48,-56-10-28,-74-2-16,-28 1 2,343-9-44,-114-13 18,16 1-17,-101 10-1,-182 9 40,223-6 24,-83 7-59,-46 1 15,-15 0-16,39 8 20,-155-8 19,100 4-5,-68-3 5,143 0 45,-89-1-46,54 0-17,-99 0 8,63-1-21,75-6-21,100 7 90,-31 0-17,-50 0-27,-10 0-108,-19 0-282,-166 0 383,0 0 0,0 0 1,0 1-1,0 0 1,0-1-1,-1 1 1,1 1-1,0-1 1,5 3-1,-9-4 22,0 0 0,0 0 0,1 0 1,-1 0-1,0 0 0,0 0 0,0 0 0,0 0 0,0 0 0,0 0 0,0 0 0,0 0 0,0 1 0,0-1 0,0 0 1,0 0-1,0 0 0,0 0 0,0 0 0,0 0 0,0 0 0,0 0 0,0 0 0,0 0 0,0 0 0,0 0 1,0 0-1,0 0 0,0 0 0,0 0 0,0 0 0,0 0 0,0 0 0,0 1 0,0-1 0,0 0 0,0 0 1,0 0-1,0 0 0,0 0 0,0 0 0,0 0 0,0 0 0,0 0 0,0 0 0,0 0 0,0 0 0,0 0 1,0 0-1,0 0 0,0 0 0,0 0 0,0 0 0,0 0 0,0 0 0,0 0 0,-1 0 0,1 0 0,0 0 0,0 0 1,0 0-1,0 0 0,0 0 0,0 0 0,0 0 0,0 0 0,0 0 0,0 0 0,0 0 0,-8 2 101,6-2-104,0 0-1,0 0 1,-1 0-1,1 0 1,0 0-1,-4-1 1,-54-16 336,39 12-407,-1 1 0,1 1 0,-1 2 0,-26 0 0,40 1 61,-239 0-196,87 0 135,-94 8-36,10 8 65,50-5-131,99-7 42,-220 4-2,82-8 121,162 1-8,-106-4-18,27-14 38,58 6 1,-213-17 4,96 19-68,161 8 48,-135 0 11,-52 1 9,-58 17-7,93 4 4,11 3-32,-72 15-25,60 6-334,144-30 228,35-10 91,-84 24-267,94-26 294,-190 56-105,186-55 634,-1-2-1,0 0 1,-28 0 246,48-2-1362,0 1 108,0-1-1,0 0 0,0 0 1,4-1-1,2 1-1120,2 0-994,-5 0 643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19.754"/>
    </inkml:context>
    <inkml:brush xml:id="br0">
      <inkml:brushProperty name="width" value="0.05" units="cm"/>
      <inkml:brushProperty name="height" value="0.05" units="cm"/>
      <inkml:brushProperty name="color" value="#E71224"/>
    </inkml:brush>
  </inkml:definitions>
  <inkml:trace contextRef="#ctx0" brushRef="#br0">12 646 4908,'-4'-20'1041,"1"0"0,0-1 0,2 1 0,1-27 0,0 29 333,0-4 1472,0 26-2977,0 70 71,0-69 66,0-1 0,1 0 0,0 1 0,0-1 0,0 0 0,0 1 0,1-1 0,-1 0 0,1 0 0,0 0 0,5 7 0,-2-2 13,2 4 23,-2-4 50,-1-1-1,1 1 0,1-1 1,-1 0-1,2 0 1,-1-1-1,1 0 1,8 7-1,-9-9 79,-3-2-86,-1-1-1,1 1 1,0-1-1,0 0 1,1 0 0,-1 0-1,0-1 1,1 1-1,-1-1 1,1 1-1,5 0 1,-6-1-16,1-1-1,0 0 1,0 1 0,0-1-1,0-1 1,0 1 0,0 0-1,-1-1 1,1 0 0,0 0-1,0 0 1,-1 0 0,5-3-1,4-2 19,-1-2 0,0 0 0,14-12 0,155-146-24,-59 39-109,-98 101 33,85-102-35,-84 94-163,-1-1 0,32-67 1,-52 96 1,-1 0 0,0 0 0,0 0 0,-1-1 0,2-8 0,-2-13-6884,11 41 405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23.073"/>
    </inkml:context>
    <inkml:brush xml:id="br0">
      <inkml:brushProperty name="width" value="0.05" units="cm"/>
      <inkml:brushProperty name="height" value="0.05" units="cm"/>
      <inkml:brushProperty name="color" value="#E71224"/>
    </inkml:brush>
  </inkml:definitions>
  <inkml:trace contextRef="#ctx0" brushRef="#br0">74 529 5797,'0'-3'97,"0"1"1,-1 0 0,1-1 0,0 1 0,-1-1 0,1 1-1,-1 0 1,0-1 0,0 1 0,0 0 0,0 0 0,0 0 0,0 0-1,-1 0 1,1 0 0,-1 0 0,-1-2 0,-3-3 277,0-2 45,4 7-291,1 0 0,0 0 0,-1 1-1,0-1 1,-3-3 0,-23-17 1359,28 22-1477,0 0 0,0 0 0,0 0 0,-1 0 0,1 0 1,0 0-1,0 0 0,0 0 0,0 0 0,0 0 0,0 0 0,0 0 1,-1 0-1,1 0 0,0 0 0,0 0 0,0 0 0,0 1 0,0-1 1,0 0-1,0 0 0,0 0 0,0 0 0,0 0 0,-1 0 1,1 0-1,0 1 0,0-1 0,0 0 0,0 0 0,0 0 0,0 0 1,0 0-1,0 0 0,0 0 0,0 1 0,0-1 0,0 0 0,0 0 1,0 0-1,0 0 0,0 0 0,0 0 0,0 1 0,0 9-65,0-8 85,0 1-37,0 0-2,0-1-1,0 0 1,0 0 0,0 0-1,1 1 1,-1-1-1,0 0 1,1 0-1,0 0 1,-1 0-1,1 0 1,0 0 0,0 0-1,2 3 1,5 10 6,-2 2 14,31 52 50,-31-58 94,1 1 1,0-2-1,11 13 1,-17-21-59,0-1 0,1 1 0,-1-1-1,1 0 1,-1 1 0,1-1 0,-1 0 0,1 0 0,0 0 0,-1 0 0,1 0 0,0-1 0,0 1 0,0 0 0,0-1 0,0 1 0,0-1 0,-1 0-1,1 0 1,0 1 0,0-1 0,0-1 0,3 1 0,2 0 87,-5 0-153,0 0-1,0 0 1,0-1 0,0 1 0,-1 0 0,1-1 0,0 1 0,0-1 0,-1 1 0,1-1 0,0 0-1,2-2 1,11-8 109,26-23 0,21-26-66,-57 55-69,90-99 191,-81 87-154,91-118 323,-18-1 301,-79 121-585,0-1-1,10-32 1,-16 41-43,-1 0 0,1 1 0,-1-1 0,-1 0 0,1 0 0,-1-11 0,-1 4-82,1 14 19,0 0-91,0 0 105,0 0-1,0 0 0,0 0 1,0 0-1,0-1 0,0 1 0,0 0 1,0 0-1,0 0 0,-1 0 1,1 0-1,0 0 0,0 0 0,0 0 1,0 0-1,0 0 0,0 0 1,0 0-1,0 0 0,0 0 0,-1 0 1,1 0-1,0 0 0,0 0 1,0 0-1,0 0 0,0 0 0,0 0 1,0 0-1,0 0 0,-1 0 1,1 0-1,0 0 0,0 0 0,0 0 1,0 0-1,0 0 0,0 0 1,0 0-1,0 0 0,0 0 0,0 0 1,-1 0-1,1 1 0,0-1 1,0 0-1,0 0 0,0 0 0,-2 6-466,1-1 427,0-5 49,1 0 0,0 0 0,-1 0 0,1 0 0,0 0 0,0 0 1,-1 0-1,1 0 0,0 0 0,-1 0 0,1 0 0,0 0 0,0 0 0,-1 0 0,1 0 1,0 0-1,-1 0 0,1 0 0,0 0 0,0 1 0,-1-1 0,1 0 0,0 0 1,0 0-1,0 1 0,-1-1 0,1 0 0,0 0 0,0 0 0,0 1 0,-1-1 0,1 0 1,0 0-1,0 1 0,0-1 0,0 0 0,0 1 0,0-1 0,0 0 0,0 0 1,0 1-1,0-1 0,0 0 0,0 1 0,0-1 0,0 2 19,-28-2 661,28 11-562,0-8-147,0-3 29,0 0 0,0 1-1,0-1 1,0 0 0,0 0 0,1 0 0,-1 0 0,0 1 0,0-1 0,0 0 0,0 0 0,0 0 0,0 0 0,0 1 0,0-1 0,0 0 0,-1 0 0,1 0 0,0 1 0,0-1 0,0 0 0,0 0 0,0 0-1,0 0 1,0 0 0,0 1 0,0-1 0,0 0 0,-1 0 0,1 0 0,0 0 0,0 0 0,0 0 0,0 1 0,0-1 0,-1 0 0,-2 0 34,-7 1 23,10-1-59,0 0 0,0 0-1,-1 0 1,1 0 0,0 0 0,0 0 0,-1 1 0,1-1 0,0 0 0,0 0 0,-1 0 0,1 1 0,0-1 0,0 0 0,0 0 0,0 1 0,0-1 0,-1 0 0,1 0 0,0 1 0,0-1 0,0 0-1,0 1 1,0-1 0,0 0 0,0 0 0,0 1 0,0-1 0,0 1 0,0 0-16,-1-1 13,0 1 0,1-1 0,-1 0 0,0 1-1,1-1 1,-1 0 0,0 1 0,1-1 0,-1 1-1,0-1 1,1 1 0,-2 0 0,2 0-6,-5 4-5,5-5 17,0 0 0,0 0 0,0 0-1,0 1 1,0-1 0,0 0 0,0 0 0,0 0 0,0 0 0,0 0 0,0 0 0,0 0 0,0 0 0,0 0 0,0 0-1,-1 1 1,1-1 0,0 0 0,0 0 0,0 0 0,0 0 0,0 0 0,0 0 0,0 0 0,0 0 0,0 0 0,-1 0-1,1 0 1,0 0 0,0 0 0,0 0 0,0 0 0,0 0 0,0 0 0,0 0 0,0 0 0,-1 0 0,1 0 0,0 0-1,0 0 1,0 0 0,0 0 0,-2 7 53,1-5-44,0-1 0,0 0 1,0 1-1,0-1 0,0 0 0,-1 1 0,1-1 1,0 0-1,-1 0 0,1 0 0,-1 0 1,-2 1-1,3-2-21,-1 0-119,2 0 137,0 0-1,-1 0 1,1 0-1,0 0 1,-1 0-1,1 0 0,0 0 1,-1 0-1,1 0 1,0 0-1,-1 0 1,1 0-1,0 0 1,-1 1-1,1-1 1,0 0-1,0 0 1,-1 0-1,0 1 0,-3 13-117,4-13 280,0 0-206,0 6 68,0-5-20,-1-2-175,0-1 166,1 1 0,0 0 0,-1 0 0,1 0 0,0 0-1,-1 0 1,1 0 0,0 0 0,0 0 0,-1 0 0,1 0 0,0 0 0,-1 1 0,1-1-1,0 0 1,-1 0 0,1 0 0,0 0 0,0 0 0,-1 1 0,1-1 0,0 0-1,0 0 1,-1 0 0,1 1 0,0-1 0,0 0 0,0 0 0,-1 1 0,1-1 0,0 0-1,0 0 1,0 1 0,0-1 0,0 0 0,0 1 0,-1-1 0,1 0 0,0 0 0,0 1-1,0-1 1,0 0 0,0 1 0,0-1 0,0 0 0,0 1 0,0-1 0,1 1-1,-2-1 3,1 0-1,0 0 0,0 1 0,-1-1 0,1 0 0,0 0 0,-1 0 0,1 0 0,0 0 0,0 1 1,-1-1-1,1 0 0,0 0 0,-1 0 0,1 0 0,0 0 0,-1 0 0,1 0 0,0 0 0,-1 0 1,1 0-1,0 0 0,-1 0 0,13-1-10899,-9 1 10418,1-1-1,15-8-1586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30.591"/>
    </inkml:context>
    <inkml:brush xml:id="br0">
      <inkml:brushProperty name="width" value="0.05" units="cm"/>
      <inkml:brushProperty name="height" value="0.05" units="cm"/>
      <inkml:brushProperty name="color" value="#E71224"/>
    </inkml:brush>
  </inkml:definitions>
  <inkml:trace contextRef="#ctx0" brushRef="#br0">1 358 12509,'0'2'-25,"0"9"-9,0-10 9,0 2-220,0 105 282,0 92-105,0-115-249,0-79 304,0 0-1,1 0 1,0 0-1,0-1 1,0 1-1,1 0 1,0-1-1,0 1 1,0-1-1,1 0 1,0 0-1,0 1 0,0-2 1,0 1-1,1 0 1,0-1-1,0 0 1,0 1-1,8 4 1,-9-7 20,1 0 1,0 0 0,0 0-1,0-1 1,0 0-1,0 0 1,0 0 0,0 0-1,0-1 1,0 1-1,0-1 1,0 0 0,1 0-1,4-1 1,10 0 40,-11 1-21,1-1 0,-1 1 0,1-1 0,-1-1-1,0 0 1,0 0 0,1 0 0,-2-1 0,12-6-1,48-22 242,88-57-1,31-49 188,-26 0-145,113-134-15,-197 190-308,-66 71 8,14-16 45,26-34 0,-50 59-46,1 0 1,0 0-1,0 0 0,0 0 1,0-1-1,-1 1 1,1 0-1,-1 0 1,1 0-1,-1-1 1,1 1-1,-1 0 1,0 0-1,1-3 1,-1 3-1,0 1 0,-1 0 0,1 0 0,0-1 0,0 1 1,0 0-1,0 0 0,-1-1 0,1 1 0,0 0 0,0 0 1,-1 0-1,1-1 0,0 1 0,0 0 0,-1 0 0,1 0 0,0 0 1,0 0-1,-1 0 0,0-1 0,-12 0-121,9 1 113,0 0-1,0 1 1,0 0 0,0 0 0,0 0 0,0 0-1,0 0 1,-5 3 0,-3 2 1,-14 11-1,6-4 6,-96 60 28,-69 51 66,-18 18 10,71-54-84,62-39-985,69-49 811,4 1 176,0-1-1,0 1 0,0-1 0,0 0 1,0-1-1,0 1 0,1 0 0,-1-1 1,0 0-1,0 1 0,0-1 0,0 0 1,0-1-1,-1 1 0,1 0 0,4-3 1,-3 1 31,6 0 805,-10 3-829,0 0 1,0-1-1,0 1 0,0 0 0,1 0 0,-1 0 0,0 0 0,0 0 0,0 0 0,0 0 0,0 0 0,0 0 0,1 0 0,-1 0 1,0 0-1,0 0 0,0-1 0,0 1 0,0 0 0,0 0 0,0 0 0,0 0 0,0 0 0,0 0 0,1-1 0,-1 1 0,0 0 1,0 0-1,0 0 0,0 0 0,0 0 0,0-1 0,0 1 0,0 0 0,0 0 0,0 0 0,0 0 0,0 0 0,0-1 0,0 1 1,0 0-1,0 0 0,-1 0 0,1 0 0,0 0 0,0-1 0,0 0-186,0-1 707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9.602"/>
    </inkml:context>
    <inkml:brush xml:id="br0">
      <inkml:brushProperty name="width" value="0.05" units="cm"/>
      <inkml:brushProperty name="height" value="0.05" units="cm"/>
      <inkml:brushProperty name="color" value="#F6630D"/>
    </inkml:brush>
  </inkml:definitions>
  <inkml:trace contextRef="#ctx0" brushRef="#br0">1 2 8741,'7'-2'298,"-6"9"112,-1-2-452,0 113 872,-1-85-791,0-21-54,1 0-1,0-1 1,1 1 0,0 0 0,1-1 0,0 1-1,6 18 1,19 44-1710,-21-59 629,1 0 0,0-1 0,1 0 0,11 15-1,1-4-1259</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42.315"/>
    </inkml:context>
    <inkml:brush xml:id="br0">
      <inkml:brushProperty name="width" value="0.05" units="cm"/>
      <inkml:brushProperty name="height" value="0.05" units="cm"/>
      <inkml:brushProperty name="color" value="#E71224"/>
    </inkml:brush>
  </inkml:definitions>
  <inkml:trace contextRef="#ctx0" brushRef="#br0">104 1 7145,'-2'12'4867,"2"-12"-4819,0 0 1,-1 1 0,1-1 0,0 0-1,-1 0 1,1 0 0,-1 1 0,1-1-1,-1 0 1,1 0 0,0 0 0,-1 0-1,1 0 1,-1 0 0,1 0 0,-1 0-1,1 0 1,-4 0 2693,3 2-3703,1-2 960,0 0 1,0 1 0,0-1-1,0 0 1,0 1 0,0-1-1,0 0 1,-1 1 0,1-1 0,0 0-1,0 0 1,0 1 0,-1-1-1,1 0 1,0 0 0,0 0-1,-1 1 1,1-1 0,0 0-1,0 0 1,-1 0 0,1 0 0,0 1-1,-1-1 1,1 0 0,0 0-1,0 0 1,-1 0 0,1 0-1,0 0 1,-1 0 0,1 0 0,0 0-1,-1 0 1,1 0 0,0 0-1,-1 0 1,1 0 0,0 0 0,0 0-1,0 0 1,-1 0 0,1 0 0,0 0-1,0 0 1,0 0 0,0 0 0,0 0 0,0 0-1,0 0 1,0 0 0,-1 0 0,1 0 0,0 0-1,0 1 1,0-1 0,0 0 0,0 0-1,0 0 1,0 0 0,0 0 0,0 0 0,0 0-1,0 0 1,0 0 0,0 1 0,0-1-1,0 0 1,0 0 0,0 0 0,0 0 0,0 0-1,0 0 1,0 0 0,0 1 0,0-1 0,0 0-1,0 0 1,0 0 0,0 0 0,0 0-1,0 0 1,0 1 0,0-1 4,0 0 0,0 0 0,0 0-1,0 0 1,0 0 0,0 0 0,0 0 0,0 0 0,0 0 0,0 1 0,0-1-1,0 0 1,0 0 0,0 0 0,0 0 0,0 0 0,0 0 0,0 0-1,0 0 1,0 0 0,0 1 0,0-1 0,0 0 0,0 0 0,0 0-1,0 0 1,0 0 0,0 0 0,0 0 0,0 0 0,0 0 0,-1 0 0,1 0-1,0 0 1,0 1 0,0-1 0,0 0 0,0 0 0,0 0 0,0 0-1,0 0 1,0 0 0,-1 0 0,1 0 0,0 0 0,0 0 1,-1 0-1,1 0 0,0 0 0,0 0 1,-1 0-1,1 0 0,0 0 0,0 0 0,-1 0 1,1 0-1,0 0 0,0 0 0,-1 0 1,1 0-1,0 0 0,0 0 0,-1 0 0,1 1 1,0-1-1,0 0 0,0 0 0,-1 0 1,1 0-1,0 1 0,0-1 0,0 0 0,0 0 1,0 0-1,-1 1 0,1-1 0,0 0 1,0 0-1,0 1 0,0-1 0,0 0 0,0 1 1,0-1 591,-52 0-13783,35 0 11835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45.939"/>
    </inkml:context>
    <inkml:brush xml:id="br0">
      <inkml:brushProperty name="width" value="0.05" units="cm"/>
      <inkml:brushProperty name="height" value="0.05" units="cm"/>
      <inkml:brushProperty name="color" value="#E71224"/>
    </inkml:brush>
  </inkml:definitions>
  <inkml:trace contextRef="#ctx0" brushRef="#br0">1 55 5633,'10'0'-36,"-10"-13"44,0 3-84,0 0-201,0 1-299,0 2-1296,10 2-304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49.191"/>
    </inkml:context>
    <inkml:brush xml:id="br0">
      <inkml:brushProperty name="width" value="0.05" units="cm"/>
      <inkml:brushProperty name="height" value="0.05" units="cm"/>
      <inkml:brushProperty name="color" value="#E71224"/>
    </inkml:brush>
  </inkml:definitions>
  <inkml:trace contextRef="#ctx0" brushRef="#br0">19 9 9589,'1'0'13498,"-3"0"-14660,2-1 1502,0-5 56,0 5-68,-2 1-195,-13 0 306,14 0-105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56.022"/>
    </inkml:context>
    <inkml:brush xml:id="br0">
      <inkml:brushProperty name="width" value="0.05" units="cm"/>
      <inkml:brushProperty name="height" value="0.05" units="cm"/>
      <inkml:brushProperty name="color" value="#E71224"/>
    </inkml:brush>
  </inkml:definitions>
  <inkml:trace contextRef="#ctx0" brushRef="#br0">124 139 4348,'-15'-11'265,"0"-2"0,0 0-1,1 0 1,-20-28-1,31 37-74,1 0 0,0 0 0,0 0 0,-3-7 0,0-3 292,0 7-188,2 8-813,2-1 418,1 1 1,-1-1 0,1 1-1,0 0 1,0-1 0,-1 1-1,1 0 1,0-1 0,0 1-1,0 0 1,0-1 0,0 1-1,0 1 1,0 35-4324,0-26 3679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3:01.600"/>
    </inkml:context>
    <inkml:brush xml:id="br0">
      <inkml:brushProperty name="width" value="0.05" units="cm"/>
      <inkml:brushProperty name="height" value="0.05" units="cm"/>
      <inkml:brushProperty name="color" value="#E71224"/>
    </inkml:brush>
  </inkml:definitions>
  <inkml:trace contextRef="#ctx0" brushRef="#br0">110 296 5905,'-2'0'228,"-1"0"-134,0 0 1,0 0 0,0 0-1,0-1 1,-1 1 0,1-1 0,0 0-1,1 0 1,-1 0 0,0 0 0,0 0-1,-4-4 1,-44-19 1687,51 24-1779,-1 0 0,1 0-1,0-1 1,0 1 0,-1 0-1,1 0 1,0 0 0,0 0 0,-1-1-1,1 1 1,0 0 0,-1 0 0,1 0-1,0 0 1,-1 0 0,1 0-1,0 0 1,-1 0 0,1 0 0,0 0-1,-1 0 1,1 0 0,0 0-1,0 0 1,-1 0 0,1 0 0,0 0-1,-1 0 1,1 0 0,0 0-1,-1 0 1,1 1 0,0-1 0,0 0-1,-1 0 1,1 0 0,0 1-1,0-1 1,-1 0 0,1 0 0,0 0-1,0 1 1,0-1 0,-1 0 0,1 1-1,0-1 1,0 0 0,0 0-1,0 1 1,0-1 0,0 0 0,0 1-1,-1-1 1,1 0 0,0 1-1,0 1-5,0 0-1,0 0 0,0-1 0,0 1 0,0 0 0,1 0 0,-1 0 0,1 3 1,3 2 19,-1 0 1,9 12 0,-4-7 11,56 83 92,-36-54 46,-19-27-71,7 9 34,0 0 0,26 26 0,-39-46-72,0 0 0,0-1-1,0 1 1,1 0 0,5 2 0,-7-4-19,-1 0 1,1-1 0,-1 1 0,1-1 0,-1 1 0,1-1-1,-1 0 1,1 0 0,-1 0 0,1 0 0,0 0 0,-1 0-1,1 0 1,-1 0 0,1-1 0,0 1 0,-1 0 0,3-2-1,2-2 41,0 1 1,0-2-1,0 1 0,-1-1 0,0 0 0,1 0 0,4-7 0,-2 3-20,66-75 116,-59 65-152,133-175 164,-67 66-72,-58 88-35,-19 35-175,-1 0-1,0 0 0,0-1 0,-1 1 0,0-1 0,0 1 1,0-1-1,0 1 0,-1-1 0,0 0 0,0-10 0,8 15-6099,-3 1 5384,17 0-2253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3:26.282"/>
    </inkml:context>
    <inkml:brush xml:id="br0">
      <inkml:brushProperty name="width" value="0.05" units="cm"/>
      <inkml:brushProperty name="height" value="0.05" units="cm"/>
      <inkml:brushProperty name="color" value="#E71224"/>
    </inkml:brush>
  </inkml:definitions>
  <inkml:trace contextRef="#ctx0" brushRef="#br0">28 651 4816,'0'-49'1345,"-1"46"-1249,1 0-1,-1 1 1,0-1-1,-1 1 1,1-1-1,0 1 1,-1-1-1,-1-2 1,-3-4 39,4 5 5,1 0 1,-1 0-1,1 0 0,0 0 0,0-1 1,0 1-1,1 0 0,-1-1 1,2-6 2954,-1 13-3047,0 4 12,0-4 360,0-1-421,0 7-15,0-6 3,0-1-93,0 7 78,0-6 204,0-1-237,0 5 27,0-4 179,0 0-127,0 15 43,0-15-32,0 0-29,0 71-98,0-71 111,0-1-1,1 0 0,0 1 1,-1-1-1,1 0 0,0 1 1,0-1-1,-1 0 0,1 0 1,0 0-1,0 1 0,2 0 0,3-1-101,-4-1 91,9 0 39,19 4-1,-19-3 24,20 2 0,-21-3-44,-2 0 29,-1 0 0,1-1 0,7 0 0,2-3 90,0-1 0,-1 0-1,28-13 1,-13 2-7,33-20 1,-33 15-120,47-41 0,-66 51-10,49-42-10,71-82 0,-22 12 61,-96 107-40,26-30 201,52-74 0,-89 116-254,-1 0 658,-6 4-171,3 0-462,0 0 74,-13 0-12,13 0-52,1 0 0,0 0 0,0 0 0,0 0 0,-1 0 0,1 0 1,0 0-1,0 1 0,0-1 0,-1 0 0,1 0 0,0 0 0,0 0 0,0 1 0,0-1 1,-1 0-1,1 0 0,0 0 0,0 1 0,0-1 0,0 0 0,0 0 0,0 0 1,0 1-1,0-1 0,0 0 0,0 0 0,0 1 0,0-1 0,0 0 0,0 0 0,0 1 1,0-1-1,0 0 0,0 0 0,0 1 0,0 0 50,0 1 254,-7-2-330,6 0 29,1 0 1,0 0-1,-1 0 0,1 0 1,0 0-1,-1 0 1,1 0-1,0 0 1,-1 0-1,1 0 0,0 0 1,-1 0-1,1 0 1,0 1-1,-1-1 1,1 0-1,0 0 0,0 0 1,-1 0-1,1 1 1,0-1-1,0 0 1,-1 0-1,1 1 0,0-1 1,0 0-1,-1 0 1,1 1-1,0-1 1,0 0-1,0 1 0,0-1 1,0 0-1,0 1 1,0-1-1,-1 0 1,1 1-1,0-1 0,0 0 1,0 1-1,0-1 1,0 2 24,1-1-28,-1-1-1,0 0 0,0 1 1,0-1-1,0 0 0,0 1 1,0-1-1,0 0 0,0 1 1,0-1-1,0 1 0,0-1 1,-1 0-1,1 1 0,0-1 1,0 0-1,0 1 0,0-1 1,-1 1-1,-4 3 54,3-3 121,0-1-222,-5 0 95,5 0-20,2 0-124,0 0 103,0 0 1,-1 0-1,1 0 0,0 0 0,-1 0 0,1 0 0,0 0 1,0 0-1,-1 0 0,1 0 0,0 0 0,0 0 0,-1 0 1,1 0-1,0 0 0,0 0 0,-1 0 0,1 0 1,0 0-1,0-1 0,-1 1 0,1 0 0,0 0 0,0 0 1,-1-1-1,0-2-15,1 2 10,0 1 1,0 0-1,0 0 1,0-1-1,0 1 0,0 0 1,0 0-1,-1-1 1,1 1-1,0 0 0,0 0 1,0 0-1,0-1 1,0 1-1,-1 0 0,1 0 1,0 0-1,0-1 1,0 1-1,0 0 0,-1 0 1,1 0-1,0 0 0,0 0 1,-1 0-1,1-1 1,0 1-1,0 0 0,-1 0 1,1 0-1,0 0 1,0 0-1,-1 0 0,1 0 1,0 0-1,0 0 1,-1 0-1,1 0 0,0 0 1,0 0-1,0 0 1,-1 1-1,-27-1-2056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45.214"/>
    </inkml:context>
    <inkml:brush xml:id="br0">
      <inkml:brushProperty name="width" value="0.05" units="cm"/>
      <inkml:brushProperty name="height" value="0.05" units="cm"/>
      <inkml:brushProperty name="color" value="#E71224"/>
    </inkml:brush>
  </inkml:definitions>
  <inkml:trace contextRef="#ctx0" brushRef="#br0">9 456 6209,'0'-44'414,"0"43"-402,0 0 1,0 0-1,0 0 0,-1-1 0,1 1 0,0 0 0,-1 0 1,1 0-1,-1 0 0,1 0 0,-1 0 0,0-2 1,-2-5 1222,2 11-1230,1-1 4,0-1 0,0 1 0,0-1 0,0 1 0,0-1 0,0 0 0,1 1 1,-1-1-1,0 1 0,1-1 0,-1 0 0,1 1 0,-1-1 0,1 0 0,0 0 0,0 1 0,-1-1 0,1 0 0,2 2 0,63 51 375,-43-34-170,0-2 0,2-1 0,0 0-1,36 16 1,-54-30-113,1-1 0,-1 1-1,0-2 1,1 1 0,-1-1-1,1 0 1,-1-1 0,14 0 0,-9-1 27,1 0 0,-1-1 1,0-1-1,14-4 0,-10 0-75,-1 0 0,0 0 0,0-2 0,-1 1 0,23-20-1,-26 20-41,129-106 29,-136 110-39,170-161 59,-142 132-36,105-117-36,-133 145-199,10-14 166,-13 18-359,0 0-1,-1 0 1,1-1-1,-1 1 0,0 0 1,1 0-1,-1-1 1,0 1-1,0-2 0,-16 18-4048,-4 3 2651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45.590"/>
    </inkml:context>
    <inkml:brush xml:id="br0">
      <inkml:brushProperty name="width" value="0.05" units="cm"/>
      <inkml:brushProperty name="height" value="0.05" units="cm"/>
      <inkml:brushProperty name="color" value="#E71224"/>
    </inkml:brush>
  </inkml:definitions>
  <inkml:trace contextRef="#ctx0" brushRef="#br0">0 507 6277,'3'-5'47,"-1"0"0,0-1 1,0 1-1,0 0 1,-1-1-1,0 1 1,0 0-1,0-1 1,-1 0-1,0-7 1,0-134 3027,1 144-3020,-1 1 0,-1 0 0,1-1 0,0 1 0,0 0 1,-1-1-1,0 1 0,1 0 0,-1 0 0,0 0 0,-1-3 1,0-4 55,2 4-195,0 7 81,0 0 0,1 0 0,-1 0 0,0 0 0,1 0 0,-1 0 0,1-1 0,0 1 0,0 0 0,1 3 0,16 18 41,2 3-30,25 43 1,-33-49-21,0 0 37,-5-7 6,1 0 0,1-1 0,0 0 0,13 15 0,-21-27 8,0 1 0,0 0 0,0 0 0,0-1 0,-1 1 0,1-1 0,0 1 0,0-1 0,0 1 0,0-1 0,0 0 0,0 1 0,0-1 0,0 0 0,1 0 0,-1 0 0,0 0 0,0 0-1,0 0 1,0 0 0,0 0 0,2-1 0,-2 1 8,1-1 0,0 1-1,-1-1 1,1 0 0,-1 0-1,1 0 1,-1 0 0,1 0-1,-1 0 1,1-1-1,1-2 1,37-40 70,94-99-395,-20 31-891,-90 91 806,103-89-2021,-67 68 322,-52 38 1539,0 0-1,0 0 1,0 0-1,1 1 1,15-3 0,5 3-1087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45.745"/>
    </inkml:context>
    <inkml:brush xml:id="br0">
      <inkml:brushProperty name="width" value="0.05" units="cm"/>
      <inkml:brushProperty name="height" value="0.05" units="cm"/>
      <inkml:brushProperty name="color" value="#E71224"/>
    </inkml:brush>
  </inkml:definitions>
  <inkml:trace contextRef="#ctx0" brushRef="#br0">34 1184 6613,'0'-1'62,"0"1"0,0-1 0,0 0 1,-1 1-1,1-1 0,0 0 0,0 1 0,0-1 1,-1 0-1,1 1 0,0-1 0,-1 0 1,1 1-1,-1-1 0,1 1 0,-1-1 1,1 1-1,-1-1 0,1 1 0,-2-1 0,-14-7 1082,7 3-533,9 6-609,0-1 0,1 0 0,-1 0 0,0 0 0,0 0 0,1 0-1,-1 0 1,0 0 0,0 0 0,1 1 0,-1-1 0,0 0 0,0 0 0,1 0 0,-1 0-1,0 0 1,0 0 0,1-1 0,-1 1 0,0 0 0,1 0 0,-1 0 0,0 0-1,0 0 1,0 0 0,1 0 0,-1 0 0,0-1 0,0 1 0,1 0 0,-1 0 0,0 0-1,0-1 1,0 1 0,0 0 0,1 0 0,-1 0 0,0-1 0,0 1 0,0 0 0,0 0-1,0-1 1,0 1 0,0 0 0,0 0 0,1-1 0,-1 1 0,0 0 0,0 0 0,0-1-1,0 1 1,0 0 0,0 0 0,-1-1 0,1 1 0,0 0 0,0-1 0,0 1-1,0 0 1,0 0 0,0 0 0,0-1 0,0 1 0,-1 0 0,1 0 0,0-1 0,0 1-1,0 0 1,-1 0 0,22 22 23,119 108 194,-129-120-89,0-1 1,0 0-1,1 0 1,0-1-1,13 7 1,-23-15-39,-1 1-1,1-1 1,-1 1-1,1-1 1,-1 1-1,1-1 1,0 0 0,-1 0-1,1 0 1,-1 0-1,1 0 1,-1 0 0,1 0-1,0-1 1,-1 1-1,1 0 1,-1-1-1,1 1 1,-1-1 0,0 0-1,3-1 1,0-1 47,0 0 0,0 0 0,-1 0 0,1 0 1,-1-1-1,4-5 0,183-245 177,-136 177-315,151-211 363,-74 97 36,0 1-249,-38 55-118,-75 111-7,91-120 95,-106 142-98,-2 0-19,1 1 1,-1-1-1,1 0 0,-1 0 0,1 1 1,-1-1-1,0 0 0,0 0 0,0 0 1,0 0-1,0-3 1200,-1 7-1174,0-2-31,0 0 0,1 1-1,-1-1 1,0 0 0,0 0 0,0 1 0,0-1 0,0 0-1,0 0 1,0 1 0,0-1 0,0 0 0,0 0-1,0 1 1,-1-1 0,1 0 0,0 0 0,0 0 0,0 1-1,0-1 1,0 0 0,0 0 0,0 0 0,-1 1 0,1-1-1,0 0 1,0 0 17,0 0-1,0 0 1,-1 0-1,1 0 1,0 0-1,0 0 1,0 0-1,0 0 1,0 0-1,-1 0 1,1 0-1,0 0 1,0 0-1,0 0 1,0 0-1,-1 0 1,1 0-1,0 0 1,0 0-1,0 0 1,0 0-1,0 0 1,-1 0-1,1 0 1,0 0-1,0 0 1,0 0-1,0 0 1,0 0-1,0 0 1,-1 1-1,1-1 1,0 0-1,0 0 1,0 0 0,0 0-1,0 0 1,0 0-1,0 0 1,0 1-1,0-1 1,0 0-1,0 0 1,0 0-1,-1 0 1,1 0-1,0 1 1,0-1-1,0 0 1,0 0-1,0 0 1,0 1-1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46.745"/>
    </inkml:context>
    <inkml:brush xml:id="br0">
      <inkml:brushProperty name="width" value="0.05" units="cm"/>
      <inkml:brushProperty name="height" value="0.05" units="cm"/>
      <inkml:brushProperty name="color" value="#E71224"/>
    </inkml:brush>
  </inkml:definitions>
  <inkml:trace contextRef="#ctx0" brushRef="#br0">46 56 6361,'0'0'66,"-1"0"1,1-1 0,-1 1-1,0 0 1,1-1 0,-1 1-1,1 0 1,-1-1 0,1 1 0,-1 0-1,1-1 1,-1 1 0,1-1-1,-1 1 1,1-1 0,-1 0-1,-8-14 1415,2 4-204,0 4-494,-7-8 1245,14 24-2062,0-4 66,0 1 0,0-1-1,2 8 1,30 126 403,-18-44-386,1 28 6,-10-81-24,2 0 0,16 52 0,-20-85-28,1 1 0,5 10 0,-7-17 8,0 1 1,0-1-1,0 1 1,1-1-1,-1 0 1,1 0-1,0 0 0,4 3 1,-5-5 16,-1 0 0,0-1 0,1 1 0,-1-1 0,0 1 0,1-1 1,-1 1-1,1-1 0,-1 0 0,0 0 0,1 0 0,-1 0 0,1 0 0,-1 0 0,1 0 0,1-1 0,9 1 293,-10 0-281,1 0 0,0 0 0,-1 0 1,1-1-1,0 1 0,3-2 0,-3 1-21,0-1-1,1 0 0,-1 0 1,-1 0-1,6-4 0,24-22 33,51-43-302,-41 33-656,35-36-2086,-54 51-163,21-29 1,-28 30 877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30.016"/>
    </inkml:context>
    <inkml:brush xml:id="br0">
      <inkml:brushProperty name="width" value="0.05" units="cm"/>
      <inkml:brushProperty name="height" value="0.05" units="cm"/>
      <inkml:brushProperty name="color" value="#F6630D"/>
    </inkml:brush>
  </inkml:definitions>
  <inkml:trace contextRef="#ctx0" brushRef="#br0">1 428 6453,'0'-10'179,"0"7"-108,0 1 1,-1-1-1,1 0 1,0 1-1,1-1 0,-1 1 1,0-1-1,1 1 1,0-1-1,-1 1 1,1-1-1,0 1 0,0-1 1,0 1-1,1 0 1,1-4-1,25-24 651,34-29 1,37-24 1564,-89 74-1904,-1-1-1,1 0 1,-1 0 0,8-14 0,-14 19-276,0 0 0,-1 0 0,0 0 0,1-1 1,-2 1-1,1-1 0,-1 1 0,0-1 0,0 0 0,0 0 0,-1-6 0,0 6-25,0 2-51,0 0 1,0 0-1,0 0 1,0 1-1,-2-6 0,1 7-37,0 0 0,1 1 0,-1-1 0,0 1 0,0 0-1,0-1 1,0 1 0,0 0 0,0-1 0,-1 1 0,1 0-1,0 0 1,-1 0 0,1 0 0,-2-1 0,0 1 4,1 0 0,-1-1 0,1 1 0,-1 1 0,1-1 0,-1 0 0,0 1 0,1-1-1,-1 1 1,0 0 0,1 0 0,-1 0 0,0 0 0,1 0 0,-1 0 0,0 1 0,1-1 0,-1 1 0,0 0 0,1 0 0,-1 0 0,1 0 0,0 1 0,-1-1 0,1 0 0,0 1 0,-4 3 0,-5 6-2,1 0 0,1 1 1,0 0-1,0 0 0,2 1 0,-13 24 0,16-26-6,-3 2 3,1 1 1,1 0-1,-6 27 1,9-31-6,0-1-1,1 1 1,0 0 0,1 0 0,0 0 0,3 18 0,-2-23-76,1-1 1,0 0-1,0 0 1,0 0-1,0 0 0,1 0 1,-1-1-1,1 1 1,0-1-1,0 0 0,0 0 1,1 0-1,-1 0 1,6 3-1,-5-3-112,0-1-1,0 1 1,1-1 0,0 0 0,-1 0-1,1 0 1,0-1 0,9 2 0,-1-1-903,26-1 0,-31-1 688,-8 0 415,16 0-1280,18-3-1,23-9-1349</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47.149"/>
    </inkml:context>
    <inkml:brush xml:id="br0">
      <inkml:brushProperty name="width" value="0.05" units="cm"/>
      <inkml:brushProperty name="height" value="0.05" units="cm"/>
      <inkml:brushProperty name="color" value="#E71224"/>
    </inkml:brush>
  </inkml:definitions>
  <inkml:trace contextRef="#ctx0" brushRef="#br0">0 23 10937,'0'-8'4,"0"-4"-120,0 9 28,11 3 156,1 16 68,20 21 88,-11-12-148,5 4 0,1 6-8,2 8-20,37 57-672,-34-47-244,2 5-572,-2 3-948,-1 5-25,1-1 405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49.737"/>
    </inkml:context>
    <inkml:brush xml:id="br0">
      <inkml:brushProperty name="width" value="0.05" units="cm"/>
      <inkml:brushProperty name="height" value="0.05" units="cm"/>
      <inkml:brushProperty name="color" value="#E71224"/>
    </inkml:brush>
  </inkml:definitions>
  <inkml:trace contextRef="#ctx0" brushRef="#br0">3 4 8157,'0'0'0,"0"1"1,1 1 0,0-1 0,0 0-1,-1 0 1,1 1 0,-1-1 0,1 0 0,-1 1 0,0-1 0,1 1 0,-1-1 0,0 2 0,-1-3-6,-5 0 23,5 0-7,14-1-82,12-17 72,-23 17-542,1 0 1,-1 1-1,1-1 1,-1 1-1,1 0 1,-1-1-1,1 1 1,-1 0-1,4 1 1,4 0-575,3-1 16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31.770"/>
    </inkml:context>
    <inkml:brush xml:id="br0">
      <inkml:brushProperty name="width" value="0.05" units="cm"/>
      <inkml:brushProperty name="height" value="0.05" units="cm"/>
      <inkml:brushProperty name="color" value="#E71224"/>
    </inkml:brush>
  </inkml:definitions>
  <inkml:trace contextRef="#ctx0" brushRef="#br0">59 497 7609,'0'-58'1182,"0"55"-1039,0-1-1,0 1 1,-1-1 0,1 1 0,-1 0 0,0-1-1,-2-5 1,0 1 182,1 2-76,2 3-68,-1 0-1,0 0 0,-1 0 0,1 0 1,0 0-1,-4-5 0,-18-29 2036,23 37-2209,-1 0 0,1-1 1,0 1-1,0 0 0,-1-1 1,1 1-1,0 0 1,-1 0-1,1-1 0,0 1 1,-1 0-1,1 0 0,0-1 1,-1 1-1,1 0 0,0 0 1,-1 0-1,1 0 0,-1 0 1,1 0-1,0 0 1,-1 0-1,1 0 0,-1 0 1,1 0-1,0 0 0,-1 0 1,-2 0-8,2 0-14,1 2-11,0 39 223,0-38-187,1 0-1,-1 0 1,1 0 0,-1 0-1,1 0 1,0 0 0,0-1-1,0 1 1,0 0 0,1-1-1,-1 1 1,1 0 0,3 3-1,6 10 14,45 72 302,-51-80-224,1-1 1,0 0 0,12 12-1,-14-16-39,-1 0 0,1-1 0,0 1 1,1-1-1,-1 0 0,0 0 0,1 0 0,8 2 0,-11-4-45,4 2 46,0-1-1,0 1 1,0-1 0,1-1 0,-1 1 0,0-1 0,0 0 0,1-1 0,6-1 0,0-2 3,0-1 0,-1-1 0,19-11 0,-28 16-60,27-17 97,46-36-1,-57 40-77,13-10 116,0-2 0,-1-1 0,-2-2 0,28-33 0,-43 46-44,0 0 50,-1-1 0,21-34 0,-26 37-207,-1 0 0,-1-1 0,0 0 0,-1 0 0,0 0-1,-1 0 1,-1-1 0,-1 0 0,0 1 0,-1-29 0,-1 42-381,0 12-4986,0 65-738,-1-48 4174,-6 4 192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33.831"/>
    </inkml:context>
    <inkml:brush xml:id="br0">
      <inkml:brushProperty name="width" value="0.05" units="cm"/>
      <inkml:brushProperty name="height" value="0.05" units="cm"/>
      <inkml:brushProperty name="color" value="#E71224"/>
    </inkml:brush>
  </inkml:definitions>
  <inkml:trace contextRef="#ctx0" brushRef="#br0">534 1 1816,'0'0'2288,"-2"0"-1916,-14 0 590,15 0-783,-7 0 4267,-130 0-2443,134 0-2006,0 0-1,0 1 0,0-1 0,0 1 0,1 0 0,-1 0 0,0 1 0,-5 2 0,-3 1 11,-5 0 48,-3 2 100,-23 12 69,30-14-217,0 1 0,1 0 0,-15 10 0,20-11 47,3-3-46,-1 1 1,1 0-1,0 0 0,0 1 1,0-1-1,1 1 0,-1-1 1,1 1-1,0 0 0,0 1 1,0-1-1,-2 7 0,-70 165 377,67-155-358,-6 29 0,11-42-8,2 0-12,-1-1 1,1 1-1,0 0 0,0 0 1,2 9-1,-1-7-4,0-9 1,0 1 1,0-1 0,0 0 0,1 1-1,-1-1 1,1 1 0,-1-1 0,1 0-1,-1 0 1,1 1 0,0-1 0,0 0 0,-1 0-1,1 0 1,0 0 0,0 0 0,0 0-1,0 0 1,1 0 0,-1 0 0,0 0 0,2 0-1,2 3 20,3 2-13,0 0 0,0-1 0,0 0-1,1-1 1,14 6 0,-2-3 41,25 4 0,-22-6 27,40 15 0,-63-19-50,1 0 0,-1-1 0,1 1 1,-1 0-1,1 0 0,-1 0 1,0 0-1,1 0 0,-1 0 0,0 0 1,0 0-1,0 1 0,0-1 1,0 0-1,0 1 0,0-1 0,-1 1 1,1-1-1,0 1 0,-1-1 1,1 1-1,-1 0 0,0-1 1,1 1-1,-1-1 0,0 1 0,0 2 1,-1 2 49,1-1 1,-1 1 0,-1-1-1,1 0 1,-5 11 0,4-11-75,-5 11 79,0 0 1,-13 20-1,-26 31 44,41-60-118,1-2-6,-74 97-15,70-93-6,-20 25-140,-26 42 0,53-75 150,0 1 0,0 0-1,0-1 1,1 1-1,-1 0 1,0 0 0,1 0-1,0 0 1,-1 0-1,1 3 1,0-4 8,0 0 0,0 0 0,0 0 1,1 0-1,-1 0 0,0 0 0,0 0 0,1 0 0,-1 0 1,1-1-1,-1 1 0,1 0 0,-1 0 0,2 1 0,1 0 4,-1 0-1,1 0 0,0 0 1,0 0-1,0-1 0,-1 0 1,2 1-1,4 0 0,-7-1-8,11 2-47,0 0 0,0 0 0,24 1 0,38-3-389,-48-1 184,0 0-777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34.891"/>
    </inkml:context>
    <inkml:brush xml:id="br0">
      <inkml:brushProperty name="width" value="0.05" units="cm"/>
      <inkml:brushProperty name="height" value="0.05" units="cm"/>
      <inkml:brushProperty name="color" value="#E71224"/>
    </inkml:brush>
  </inkml:definitions>
  <inkml:trace contextRef="#ctx0" brushRef="#br0">1 914 6193,'0'0'910,"2"0"-621,17 0 6,1 0-1,-1-2 1,30-5 0,62-16-34,208-32 1,-64 18-230,122-13-101,68-7-105,-401 51 151,298-42-178,50-21-8,-116 10 93,-201 42 65,252-59-228,-133 30 153,120-25 189,-12 7 107,-275 59-144,169-30 184,1 5-237,-147 24 105,70-2-1,-77 7-29,187-12-118,-114-3 72,-36 3-73,34-1 30,56-10 171,-39-2-145,-85 15 8,-44 11 9,93-19 168,-47 14 339,-26 4 3120,-20 3-3582,0 0-22,0 0 17,1 0 0,-1 0 0,0 0-1,0 0 1,0 1 0,0-1 0,-1 1 0,1 0-1,1 3 1,2 3 123,5 10 78,20 79 790,-10-7-311,-16-70-631,7 74 314,-4-22-207,10 53-98,-9-79-93,27 86-1,3-22-67,27 67 114,-36-88-125,-16-45 118,14 60 36,0 5-548,-25-99 212,-1-9 80,-1 0-1,0 0 0,1 0 1,-1-1-1,1 1 0,-1 0 1,1 0-1,0-1 0,0 1 1,0 0-1,2 2 0,-2-21-11894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36.080"/>
    </inkml:context>
    <inkml:brush xml:id="br0">
      <inkml:brushProperty name="width" value="0.05" units="cm"/>
      <inkml:brushProperty name="height" value="0.05" units="cm"/>
      <inkml:brushProperty name="color" value="#E71224"/>
    </inkml:brush>
  </inkml:definitions>
  <inkml:trace contextRef="#ctx0" brushRef="#br0">6137 122 5032,'-4'-16'986,"-12"-27"-1,1 4 2301,14 35-2872,-4-9 1096,4 13-1476,1-1 0,0 1 0,0-1 0,-1 1 0,1 0 0,0-1 0,0 1 0,-1 0 0,1-1 0,0 1 0,-1 0 0,1-1 0,-1 1 0,1 0 0,0 0 0,-1-1 1,1 1-1,-1 0 0,1 0 0,0 0 0,-1 0 0,1 0 0,-1-1 0,1 4 263,0 0-217,0 0 0,1 0 1,-1 0-1,1 0 1,0 0-1,0 0 1,0 0-1,0-1 1,1 1-1,-1 0 1,1-1-1,0 1 1,2 2-1,2 5 174,113 194 1247,-113-193-1474,71 135 229,-60-113-246,54 124 84,-69-152-87,52 156 228,-17 4-191,-32-138-48,6 57 15,-9 1 1201,-2-85-1208,0 0 1,0 0-1,0 0 1,0 0-1,0 0 1,0 0-1,0 0 1,0 0-1,0 0 1,0 1-1,0-1 1,0 0-1,0 0 1,0 0-1,0 0 1,0 0-1,0 0 1,0 0-1,0 0 1,0 0-1,0 0 1,0 0-1,0 0 1,0 0-1,0 0 1,0 0-1,0 0 1,0 0-1,0 0 1,0 0-1,0 0 1,0 0-1,0 0 1,0 0-1,-1 0 1,1 0-1,0 1 1,0-1-1,0 0 1,0 0-1,0 0 1,0 0-1,0 0 1,0 0-1,0 0 1,0-1-1,0 1 1,0 0-1,0 0 1,0 0-1,0 0 1,0 0-1,0 0 1,-1 0-1,1 0 1,-45 0 229,36 0-215,-10 1 24,1-2 0,-1 0 0,1-1 0,-22-5 0,-81-27 47,88 25-75,-52-11-98,-96 5-396,-59 14-107,75 13 413,66-2 122,-172 7 45,66 1-5,87-6-61,77-8 47,-206 21-85,-63 15 19,-120 16 169,189-31-196,160-17 115,46-5 4,-188 16 15,219-19-17,-337 15 83,121-12-21,-111-3-179,156-8 44,72 6-40,73 3 104,-196-1-382,199 0 299,1 1 0,-53 9 0,-132 27-145,161-29 244,-39 6-42,-94 3-1,54-12 92,-70-3 85,159-1-132,22-1-2,0 0 0,-19-2 0,23 0 7,-38-7 59,-16-7 99,36 2-150,28 13-5,0 0 1,0 0-1,1-1 1,-1 0-1,-5-3 1,9 5-49,0 0 0,0 0 0,-1 0 1,1 0-1,0 0 0,0 0 0,0 0 0,-1 0 0,1 0 1,0 0-1,0-1 0,0 1 0,0 0 0,-1 0 0,1 0 1,0 0-1,0 0 0,0 0 0,0-1 0,0 1 0,-1 0 1,1 0-1,0 0 0,0-1 0,0 1 0,0 0 0,0 0 1,0 0-1,0-1 0,0 1 0,0 0 0,0 0 1,0 0-1,0-1 0,0 1 0,0 0 0,0 0 0,0 0 1,0-1-1,0 1 0,0 0 0,9-3 6757,-12-6-5950,-48-25-584,37 23-339,-17-8 1,4 3-16,-90-49-992,49 27-1045,-70-37-5228,109 57 1973,18 10 2646</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37.333"/>
    </inkml:context>
    <inkml:brush xml:id="br0">
      <inkml:brushProperty name="width" value="0.05" units="cm"/>
      <inkml:brushProperty name="height" value="0.05" units="cm"/>
      <inkml:brushProperty name="color" value="#E71224"/>
    </inkml:brush>
  </inkml:definitions>
  <inkml:trace contextRef="#ctx0" brushRef="#br0">36 17 5481,'0'-15'602,"0"14"-166,-1 1-16,-34 0 4347,37 10-4390,10 15 89,-7-16-316,0 0 0,3 11 0,35 131 1034,-21-20-686,-20-110-463,15 151 89,-8 35-88,-3-72-15,12 40-64,-18-171 42,3 12 24,-3-16-11,0 1 0,0-1 0,0 1 0,0-1 0,0 0 0,1 1 0,-1-1 0,0 1 0,0-1 0,0 1 0,1-1 0,-1 0 0,0 1 0,0-1 0,1 1 0,-1-1 0,0 0 0,1 1 0,0-1 0,-1 0 6,0-3-2083,0 1 1837,0 1 1,0-1 0,-1 0-1,1 1 1,0-1 0,-1 0-1,1 1 1,-1-1 0,0 1-1,0-1 1,1 1 0,-1-1 0,0 1-1,0 0 1,0-1 0,-2-1-1,-10-13-1658,-19-33-3458,19 28 3926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39.043"/>
    </inkml:context>
    <inkml:brush xml:id="br0">
      <inkml:brushProperty name="width" value="0.05" units="cm"/>
      <inkml:brushProperty name="height" value="0.05" units="cm"/>
      <inkml:brushProperty name="color" value="#E71224"/>
    </inkml:brush>
  </inkml:definitions>
  <inkml:trace contextRef="#ctx0" brushRef="#br0">49 467 7905,'0'-1'23,"0"1"1,0-1 0,-1 0 0,1 0-1,0 1 1,-1-1 0,1 0 0,-1 1-1,1-1 1,-1 0 0,1 1 0,-1-1-1,1 1 1,-1-1 0,1 1-1,-1-1 1,0 1 0,1-1 0,-1 1-1,0 0 1,0-1 0,1 1 0,-1 0-1,0 0 1,0 0 0,-1-1 0,-2 0 149,0 0 0,0 1 0,0-1 0,-5 1 1,3 1 188,6-1-346,0 0-1,0 0 0,0 0 1,0 0-1,0 0 1,0 1-1,0-1 0,0 0 1,-1 0-1,1 0 0,0 0 1,0 0-1,0 0 0,0 0 1,0 0-1,0 0 0,0 1 1,0-1-1,0 0 0,0 0 1,0 0-1,0 0 1,0 0-1,0 0 0,0 0 1,0 1-1,0-1 0,0 0 1,0 0-1,0 0 0,0 0 1,0 0-1,0 0 0,0 0 1,0 1-1,0-1 0,0 0 1,0 0-1,0 0 1,0 0-1,0 0 0,0 0 1,0 0-1,0 0 0,0 1 1,1-1-1,-1 0 0,0 0 1,0 0-1,0 0 0,0 0 1,0 0-1,0 0 0,0 0 1,0 0-1,1 0 1,-1 0-1,0 0 0,0 0 1,0 0-1,0 0 0,4 2 110,-1-1 0,1 0 0,-1 0 0,1 0 0,6 1 0,-3-1 54,13 2 233,1 0-1,42-2 1,-49-1-296,20 0 125,-19 1-161,1-1 1,0 0-1,0-2 1,0 0-1,-1 0 0,23-8 1,211-54 240,-227 59-320,269-57 122,-80 26-56,-46 8-62,89-15-9,193-33-249,-370 63 236,324-46 177,-396 58-160,213-22-112,110 0 98,-34 8-136,-164 10 66,73 2-286,-88 3 498,-114 0-128,-1 0 1,1 0-1,0 0 1,0 0 0,0 1-1,0-1 1,0 0-1,-1 0 1,1 1 0,0-1-1,1 2 1,7 1 23,-8 11 3275,-1 89-3238,0 158-6,0 33-78,-1-207 1,3 125 82,-2-200-62,11 143-58,14 34 59,-23-168 102,0-1 0,10 35 0,-11-52 572,-8-13 331,-2 1-1101,-1 1-1,0 0 1,0 1-1,-1 0 0,0 0 1,0 1-1,-1 1 1,1 0-1,-23-6 1,8 5-46,-1 1 1,1 1-1,-1 2 1,-34 0 0,23 2 57,-100 2-105,-36 25 217,107-16-46,64-10 18,-361 69-198,-120 33 54,-68-10 82,549-92 62,-250 28 24,249-29-22,-236 15 113,58-14-18,136 0-74,9 0 39,-38-5-1,20-4 14,-101-14-12,131 17-76,-42-8 199,51 9-127,11 3-52,-1 0 1,1-1-1,-1 0 0,-9-4 0,8 1 43,6 4-49,1 1 1,-1 0 0,0-1 0,1 1-1,-1 0 1,1-1 0,-1 1 0,1 0-1,-1 0 1,0 0 0,1-1 0,-1 1 0,1 0-1,-1 0 1,0 0 0,1 0 0,-1 0-1,0 0 1,0 1 0,0-1 164,-1 0-149,1 0-49,-2 0 168,0 0 0,0 0 0,0 0 0,0 0 0,0 0 0,0 0 1,-4-2-1,-10-9 357,16 10-347,-1 0-1,1 1 0,0-1 0,-1 1 0,1-1 0,0 1 0,-1-1 1,1 1-1,-3-1 787,2 2-248,1-4-442,-1-1-205,-2-2-41,-1 1 0,0 0-1,0 0 1,0 0-1,-1 1 1,-11-8 0,5 3-136,-10-4-12,18 11 119,1 1-1,-1-1 1,1 0 0,0 0-1,0-1 1,0 1 0,0-1-1,0 1 1,-5-6 0,6 3-153,0 0-1,0-1 1,0 1 0,0 0 0,1-1 0,-2-9 0,2 5-43,-11-67-1998,11 65 1087,0 0 0,1 1 0,0-1 0,4-20 0,-2 27 454,0-1 1,0 1 0,1 0 0,0 0-1,0 0 1,1 0 0,-1 0 0,1 0-1,5-4 1,-1 0-332,13-15-1291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39.845"/>
    </inkml:context>
    <inkml:brush xml:id="br0">
      <inkml:brushProperty name="width" value="0.05" units="cm"/>
      <inkml:brushProperty name="height" value="0.05" units="cm"/>
      <inkml:brushProperty name="color" value="#E71224"/>
    </inkml:brush>
  </inkml:definitions>
  <inkml:trace contextRef="#ctx0" brushRef="#br0">14 725 7117,'5'-8'307,"-4"6"-61,0 0-1,0 0 1,0 0-1,0 0 1,0 0-1,0 0 1,0 0-1,-1-1 1,1 1-1,-1 0 0,1 0 1,-1 0-1,0-1 1,0-2-1,0 4-71,0 0-67,0 0 0,0 0 0,0 0 0,0 0 0,0 0 0,0 0-1,0 0 1,0 0 0,0 0 0,0 0 0,0 0 0,-1 0 0,1 0 0,0 0-1,-1 1 1,1-1 0,-1 0 0,1 0 0,-1 0 0,1 0 0,-1 1 0,0-1-1,1 0 1,-1 1 0,0-1 0,1 0 0,-1 1 0,0-1 0,-1 0 0,-12-10 773,13 12-891,1 0 0,0-1-1,-1 1 1,1 0 0,0-1 0,0 1 0,0 0 0,0 0 0,0-1 0,-1 1 0,1 0 0,1 0 0,-1-1 0,0 1 0,0 1-1,0 4-47,0-5 58,0 3 11,0-1 1,0 1-1,0 0 0,1-1 0,-1 1 0,1 0 1,0-1-1,0 1 0,0-1 0,0 1 0,4 6 0,26 41 6,15 34-34,-39-73-7,1 3 46,2 1 1,0-2-1,20 23 0,-25-31 10,1 1 27,0-1 0,0 0-1,1 0 1,0-1 0,0 0 0,15 9 0,-17-12-17,-1 0-1,1 0 0,0-1 0,0 1 0,0-1 0,1 0 0,-1-1 0,0 1 1,0-1-1,0 0 0,1 0 0,-1-1 0,0 1 0,0-1 0,0 0 0,10-4 1,3-2 6,-1 0 0,0-1 0,18-12 0,-4 1 19,30-25-1,271-259 25,-301 273-100,194-204 73,-222 231-60,96-118 129,-91 110-113,5-5 31,-2 0-1,0 0 1,9-21-1,-16 29-17,2-5 40,0 0 0,7-25 0,-12 33-24,0 0-1,-1 0 1,0-10 0,0 8-133,0 6-1,-2 1-870,-2 0 1667</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2:40.253"/>
    </inkml:context>
    <inkml:brush xml:id="br0">
      <inkml:brushProperty name="width" value="0.05" units="cm"/>
      <inkml:brushProperty name="height" value="0.05" units="cm"/>
      <inkml:brushProperty name="color" value="#E71224"/>
    </inkml:brush>
  </inkml:definitions>
  <inkml:trace contextRef="#ctx0" brushRef="#br0">121 57 6901,'-19'4'761,"-1"-1"1,1-2-1,-32 0 1,40-1-372,11 10-185,0-7-134,1 0-1,0 0 0,-1 0 0,1 0 0,1 0 1,-1 0-1,0 0 0,1 0 0,0-1 0,-1 1 1,1 0-1,0-1 0,0 0 0,4 4 1,0 1 92,13 13 251,1-1 0,1-1 0,35 25 0,-43-35-265,-1 1 1,1-2-1,1 0 0,-1 0 0,1-1 0,1-1 0,-1 0 1,1-1-1,0-1 0,26 3 0,51 0 329,-83-6-445,0-1 0,0-1 0,0 0 1,0 0-1,0 0 0,10-5 0,46-23 85,-50 22-87,13-5 47,-1-2 0,0-2 0,-1 0 0,0-2 0,-2 0 0,30-32 0,-37 33-563,20-31 1,-35 46-41,1 0-1,-1 1 0,1-1 1,0 0-1,-1 1 1,1 0-1,5-3 1,-7 4 231,0 0 1,1 1-1,-1-1 1,0 1-1,1-1 1,-1 1-1,0-1 1,1 1-1,-1 0 1,0-1-1,1 1 1,-1 0-1,1 0 1,-1 0-1,0 0 1,1 0-1,-1 1 1,1-1-1,-1 0 1,0 1-1,1-1 1,1 2-1,6 6-1683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0.902"/>
    </inkml:context>
    <inkml:brush xml:id="br0">
      <inkml:brushProperty name="width" value="0.05" units="cm"/>
      <inkml:brushProperty name="height" value="0.05" units="cm"/>
      <inkml:brushProperty name="color" value="#F6630D"/>
    </inkml:brush>
  </inkml:definitions>
  <inkml:trace contextRef="#ctx0" brushRef="#br0">20 119 8025,'0'-4'39,"0"-1"231,0 0 0,0 1 0,-2-10 0,2 13-208,-1-1 0,1 1 0,-1 0 0,1 0 0,-1 0 0,1 0 0,-1 0 0,1 0 1,-1 0-1,0 0 0,0 1 0,1-1 0,-1 0 0,0 0 0,0 0 0,0 1 0,0-1 0,0 1 1,-2-2-1,2 2-13,1 2-251,0 1 196,1-1 0,-1 1-1,1-1 1,-1 0 0,1 1 0,0-1-1,0 0 1,0 1 0,0-1-1,0 0 1,1 0 0,-1 0 0,1 0-1,-1 0 1,4 3 0,3 4-21,134 168 240,-19-30-257,-22-22 151,-93-115 51,-1-1 374,0 0-1,0-1 0,1 0 0,10 8 1,-18-16-468,1 1 1,-1-1-1,1 0 1,-1 1-1,1-1 1,-1 0 0,1 0-1,-1 1 1,1-1-1,-1 0 1,1 0-1,-1 0 1,1 0 0,0 0-1,-1 0 1,1 0-1,-1 0 1,1 0 0,0 0-1,-1 0 1,1 0-1,-1 0 1,1 0-1,-1 0 1,1 0 0,0-1-1,-1 1 1,1 0-1,-1-1 1,1 1-1,-1 0 1,1-1 0,-1 1-1,0 0 1,1-1-1,-1 1 1,1-1 0,-1 1-1,0-1 1,1 0-1,1-3-26,0 1-1,0-1 0,-1 0 0,3-6 1,-3 6 72,45-191 718,-43 180-832,33-185-472,-34 189 282,2-7-730,10-32-1,-12 44 516,0 0 0,0 1 0,0-1 0,1 1 0,0-1 0,0 1 0,0 0 0,1 0 0,-1 1 0,1-1 0,0 1 0,1-1 0,7-4 0,-6 5-128,0 0-1,1 1 1,0-1 0,0 2 0,0-1-1,0 1 1,0 0 0,0 1-1,1-1 1,13 1 0,8 1-889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47.961"/>
    </inkml:context>
    <inkml:brush xml:id="br0">
      <inkml:brushProperty name="width" value="0.05" units="cm"/>
      <inkml:brushProperty name="height" value="0.05" units="cm"/>
      <inkml:brushProperty name="color" value="#E71224"/>
    </inkml:brush>
  </inkml:definitions>
  <inkml:trace contextRef="#ctx0" brushRef="#br0">39 189 7145,'0'-96'1384,"-1"91"-1163,1 0-1,-1 0 1,0 0-1,-1 0 1,1 0-1,-1 0 0,0 1 1,0-1-1,-4-6 1,-7-19 1553,12 28-1676,1 2-94,0-1 1,0 1-1,0 0 1,0 0-1,0-1 1,0 1-1,0 0 1,0 0-1,0 0 1,-1-1-1,1 1 1,0 0-1,0 0 1,0-1-1,0 1 1,0 0-1,-1 0 1,1 0-1,0 0 1,0-1-1,0 1 1,-1 0-1,1 0 1,0 0-1,0 0 1,0 0-1,-1 0 1,1 0-1,0-1 1,0 1-1,-1 0 1,1 0-1,0 0 1,-2 0-105,2 146 738,1-128-632,0 0-1,1 0 1,8 28 0,-6-27-8,10 54-13,10 40 27,5-14-24,-23-80 49,15 29 1,-17-40-13,0 0 0,1-1 0,0 1 0,0-1 0,13 12 0,-17-18 74,1 1 0,-1-1 0,1 0 0,0 0 0,-1 0-1,1 0 1,0-1 0,0 1 0,0 0 0,0-1 0,-1 1 0,1-1 0,0 0 0,0 0 0,0 0 0,0 0 0,4 0 0,-4 0-75,0 0-16,-1-1-1,0 1 0,0 0 0,1-1 0,-1 1 0,0-1 0,0 0 0,0 1 0,1-1 0,-1 0 1,0 0-1,0 0 0,0 1 0,0-1 0,0 0 0,1-3 0,13-9 10,75-63-128,-71 60-32,151-144-7749,-117 102 2863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48.604"/>
    </inkml:context>
    <inkml:brush xml:id="br0">
      <inkml:brushProperty name="width" value="0.05" units="cm"/>
      <inkml:brushProperty name="height" value="0.05" units="cm"/>
      <inkml:brushProperty name="color" value="#E71224"/>
    </inkml:brush>
  </inkml:definitions>
  <inkml:trace contextRef="#ctx0" brushRef="#br0">68 142 8557,'-5'-4'350,"1"0"0,-1 1 0,-10-6 1,12 7-137,-1 0 1,1 0 0,0 0 0,0-1 0,0 0-1,0 1 1,0-1 0,0 0 0,1 0 0,-4-7-1,5 9-215,1 1 0,0-1 0,0 0-1,-1 0 1,1 0 0,0 1 0,0-1-1,0 0 1,0 0 0,0 0-1,0 0 1,0 0 0,0 1 0,0-1-1,1 0 1,-1 0 0,0 0 0,0 1-1,1-1 1,-1 0 0,1 0-1,-1 1 1,1-2 0,1 0 6,1-1 1,-1 1 0,1-1-1,5-2 1,5-6 54,-12 10-41,28-24-26,-27 23 63,1 1-1,-1-1 0,1 1 1,-1-1-1,1 1 1,0 0-1,-1 0 1,1 0-1,0 0 0,0 0 1,4 0-1,-7 2-21,1-1-1,0 0 1,-1 1-1,1-1 1,-1 1-1,1-1 1,-1 1-1,0-1 0,1 1 1,-1-1-1,1 1 1,-1 0-1,0-1 1,0 1-1,1-1 1,-1 1-1,0 0 1,0-1-1,1 2 1,-1-1 66,11 30 703,13 56-1,-1 31-319,-20-98-405,48 223-16,-48-228-61,24 78 20,-18-67 116,22 44 1,-27-63-463,0 0 0,0 0 0,1-1 0,0 0-1,0 0 1,0 0 0,1 0 0,0-1 0,0 0 0,13 8 0,-3-5-2645,10-1-2930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51.030"/>
    </inkml:context>
    <inkml:brush xml:id="br0">
      <inkml:brushProperty name="width" value="0.05" units="cm"/>
      <inkml:brushProperty name="height" value="0.05" units="cm"/>
      <inkml:brushProperty name="color" value="#E71224"/>
    </inkml:brush>
  </inkml:definitions>
  <inkml:trace contextRef="#ctx0" brushRef="#br0">13 39 6425,'1'0'20,"-1"0"0,0 0 1,0 0-1,0 0 0,1-1 1,-1 1-1,0 0 0,0 0 1,1 0-1,-1 0 0,0 0 1,0 0-1,1 0 0,-1 0 1,0 0-1,0 0 0,1 0 1,-1 0-1,0 0 0,0 0 1,1 0-1,-1 0 0,0 0 1,0 0-1,1 0 0,-1 0 0,0 0 1,0 0-1,1 0 0,-1 0 1,0 1-1,0-1 0,0 0 1,1 0-1,-1 0 0,0 0 1,0 1-1,0-1 0,0 0 1,1 0-1,-1 0 0,0 1 1,0-1-1,0 0 0,0 0 1,0 1-1,0-1 0,0 0 1,0 0-1,1 1 0,-1-1 1,0 1 13,-1-1 0,1 0 0,0 1 0,0-1 0,0 0 0,0 1 0,0-1 0,0 1 0,-1-1 0,1 0 1,0 1-1,0-1 0,-1 0 0,1 0 0,0 1 0,0-1 0,-1 0 0,1 0 0,0 1 0,-1-1 0,1 0 0,0 0 0,-1 0 1,1 1-1,0-1 0,-1 0 0,1 0 0,0 0 0,-1 0 0,1 0 0,-1 0 0,-13 5 2439,14-7-2440,0-34-291,0 36 257,0-1-1,0 1 0,0 0 1,0-1-1,0 1 1,1-1-1,-1 1 0,0 0 1,0-1-1,0 1 1,0 0-1,1-1 0,-1 1 1,0 0-1,0 0 1,1-1-1,-1 1 0,0 0 1,0 0-1,1-1 0,-1 1 1,0 0-1,1 0 1,-1 0-1,1-1 0,12-2-37,-8 2 31,10-2-17,-1 2 0,26-1 0,-38 2 25,0 1 0,0-1 0,1 0 0,-1 1 0,0-1 0,0 1 0,0 0 0,0 0 0,0 0 0,0 0 0,0 0 0,0 0 0,-1 0 0,1 0 0,0 1 0,-1-1 0,1 1 0,2 2 0,1 2 5,0-1 4,-1 0 0,1 0 0,-1 0 0,-1 1 0,1 0 1,-1 0-1,0 0 0,0 0 0,-1 0 0,1 1 0,1 10 0,-1 2 0,0 0 0,0 26 1,-2-33-2,1 28 19,-1-1 0,-5 40 0,-9 29-44,1-29-26,6-49 47,5-23 14,0 1 0,0-1 0,1 0-1,1 12 1,-1-17 11,0 0-1,1 0 1,-1 0-1,1 0 1,-1 0 0,1 0-1,0 0 1,0-1-1,1 3 1,-2-3-2,1 0 0,0 0 0,-1-1 0,1 1-1,0-1 1,-1 1 0,1 0 0,0-1 0,0 1 0,0-1 0,-1 0 0,1 1 0,0-1 0,0 0 0,0 1 0,0-1 0,0 0 0,0 0 0,0 0 0,1 0 0,-2 0-23,7 1 38,-1-1 1,1-1-1,0 1 1,-1-1 0,1 0-1,-1-1 1,0 1 0,1-1-1,-1-1 1,11-5-1,150-76 110,-53 16-137,29-20 22,-76 45-37,99-59-249,-150 94-555,-5 7-2498,-10 4 2200,-1-1 745,0 2-263,1-1 1,-1 1 0,0 0 0,0 0 0,0-1 0,-1 1-1,-1 6 1,-7 3-461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52.322"/>
    </inkml:context>
    <inkml:brush xml:id="br0">
      <inkml:brushProperty name="width" value="0.05" units="cm"/>
      <inkml:brushProperty name="height" value="0.05" units="cm"/>
      <inkml:brushProperty name="color" value="#E71224"/>
    </inkml:brush>
  </inkml:definitions>
  <inkml:trace contextRef="#ctx0" brushRef="#br0">613 1812 4060,'-63'26'1295,"28"-11"-271,19-8-189,0-1 0,0-1 1,-22 4-1,36-8-664,0-1-1,1 1 1,-1-1-1,0 1 1,1 0 0,-1 0-1,1 0 1,-1 0-1,1 0 1,-1 0-1,1 0 1,0 0 0,-1 1-1,1-1 1,0 0-1,-2 3 1,3-3 0,-1-1 0,0 0 0,1 0 0,-1 1 1,0-1-1,1 0 0,-1 0 0,0 0 0,0 0 0,1 0 0,-1 0 1,-1 0-1,6 0-171,1-1-1,-1 0 1,0 1 0,0-2 0,0 1 0,0 0 0,0-1 0,6-3 0,33-21 26,-22 12-17,91-55 45,185-108-49,108-45-53,-283 156 79,340-187-77,-430 235 48,169-86 16,-175 91-1,148-65 112,-157 72-25,-8 2 31,0 1 1,0 0 0,13-3 790,-31 6 192,8 0-1049,0 0 0,0 0 0,1 0 0,-1 0 0,0 0 0,0 0 0,1 0 0,-1 0 0,0-1 0,0 1 0,0 0 0,1 0 0,-1-1 0,0 1 0,-1-1 0,-5-14-39,4 7 7,-17-47-63,-14-66 1,-21-62 53,22 107-118,-58-100 0,79 158-15,1 1 0,-2 0 0,-22-23 0,25 30-19,-1 1 1,0 0-1,0 1 0,-1 0 0,-18-9 1,21 13 56,1 0 1,-1 1 0,0 0-1,-19-3 1,-17-1-62,0 2-1,0 3 1,-1 1 0,-46 6-1,48 2 32,-1 3 0,-49 17-1,80-22 78,-248 82-142,61-7 126,93-36 11,-35 15 23,-48 13-6,188-71 14,1 0 1,0-1-1,-1 1 0,1 0 0,0-1 0,-1 0 0,-3 1 373,5-1-382,1-1 3,0 1 0,0-1 0,0 1 0,0-1 0,0 1 0,0 0 0,-1-1 0,1 1 0,0-1 0,0 1 0,-1 0 0,1-1 0,0 1 0,0 0 0,-1-1 0,1 1 0,-1 0 0,1-1 0,0 1 0,-1 0 0,-14-7 0,10 5-4,0 1 0,0 0 0,0 0 0,-9 0-1,-57 1-220,68 0 215,-1 0 0,1 1 0,-1-1 0,0 1 1,1 0-1,0 0 0,-1 0 0,1 1 0,0-1 0,-4 3 0,-1 0-8,-89 48-162,64-34 131,-9 6 65,-67 25 1,105-47-26,-2 0 23,0 1 1,-1-1-1,1-1 1,-12 3-1,17-4-56,1 0-1,0 0 1,-1 0-1,1 0 0,0 0 1,0 0-1,-1 0 1,1 0-1,0 0 1,-1 0-1,1 0 1,0 0-1,0 0 1,-1 0-1,1 0 1,0 0-1,-1 0 1,1 0-1,0 1 1,0-1-1,0 0 1,-1 0-1,1 0 0,0 1 1,0-1-1,-1 0 1,1 0-1,0 0 1,0 1-1,0-1 1,0 0-1,0 0 1,-1 1-1,1-1 1,0 0-1,0 1 1,0-1-1,0 0 1,0 0-1,0 1 1,0-1-1,0 0 0,0 1 1,0-1-1,0 1 1,11-1-2775,5-2 173,18-6-2407</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4:17.171"/>
    </inkml:context>
    <inkml:brush xml:id="br0">
      <inkml:brushProperty name="width" value="0.05" units="cm"/>
      <inkml:brushProperty name="height" value="0.05" units="cm"/>
      <inkml:brushProperty name="color" value="#E71224"/>
    </inkml:brush>
  </inkml:definitions>
  <inkml:trace contextRef="#ctx0" brushRef="#br0">1 1122 7653,'0'-33'4078,"1"35"-4203,63 90 106,-37-49 23,37 43-1,-15-29 27,-40-47 35,1-1 1,0-1 0,1 0-1,12 8 1,-17-13 3,-2 0 32,1 0 1,0 0-1,0-1 0,0 1 0,1-1 0,-1 0 0,0-1 1,1 1-1,-1-1 0,1 0 0,9 0 0,-11-1-23,4 0 154,0 0-1,0-1 0,13-1 0,-18 1-181,1-1 0,-1 1 0,0 0 0,1-1 0,-1 0 0,0 0 0,0 0 0,0 0 1,0 0-1,3-4 0,4-4 27,-1-1 0,10-12 1,22-39-28,58-118 1,73-201-488,-121 264-39,92-188-2389,-3 60-3851,-103 194 4508,-7 15 688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4:19.080"/>
    </inkml:context>
    <inkml:brush xml:id="br0">
      <inkml:brushProperty name="width" value="0.05" units="cm"/>
      <inkml:brushProperty name="height" value="0.05" units="cm"/>
      <inkml:brushProperty name="color" value="#E71224"/>
    </inkml:brush>
  </inkml:definitions>
  <inkml:trace contextRef="#ctx0" brushRef="#br0">111 488 3724,'1'-3'51,"-1"0"0,0 1 0,0-1 0,-1 0 0,1 1 0,0-1 0,-1 0-1,0 1 1,0-1 0,0 1 0,0-1 0,0 1 0,0-1 0,-2-2 0,-1-2 152,0 0 0,0 0 0,1 0 0,0-1 1,0 0-1,1 1 0,-2-12 0,4 18-171,-2-7 213,2 0 0,-1-1 1,1 1-1,1-12 1,0-2 495,-1-84 3788,0 103-4528,-1 0-1,0 0 0,0 0 0,0 0 0,0 0 0,0 0 0,0 0 0,-1 1 0,1-1 1,-1 0-1,-3-3 0,-7-14-74,1-5 77,2 0 0,-7-30 0,14 50 23,1 1-33,0 0 0,0 0 0,0-1 0,0-3 0,1 7 27,0 3-426,0 5 361,0-2 77,0 0-1,0 0 0,0-1 1,1 1-1,0 5 1,18 46 260,3 13-90,-2 13 260,8 35 117,25 70-280,-50-179-269,5 21 60,34 99 102,-13-39-43,-12-34-43,54 204 508,-37-71-267,-8 0-357,-24-171 10,8 76 100,-4-34-8,5 78 480,-11-7-584,0 115 122,0-19 46,0-179-122,1-19 4,-4 38 0,-13 64 111,-10 21-114,12-78-59,-22 97 124,29-136-87,6-25-21,-1-1 0,0 1-1,-5 10 1,7-18-13,0-1 4,0 1 1,-1-1-1,1 0 0,0 1 0,0-1 1,0 0-1,0 1 0,0-1 0,-1 0 1,1 1-1,0-1 0,0 0 0,0 0 1,-1 1-1,1-1 0,0 0 0,-1 0 1,1 1-1,0-1 0,0 0 0,-1 0 1,1 0-1,0 0 0,-1 1 0,1-1 1,-1 0-1,1 0 0,-1 0 1,1-14-3061,-2-19 447,0 2 728,2-48-1710,0 27 1551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4:19.888"/>
    </inkml:context>
    <inkml:brush xml:id="br0">
      <inkml:brushProperty name="width" value="0.05" units="cm"/>
      <inkml:brushProperty name="height" value="0.05" units="cm"/>
      <inkml:brushProperty name="color" value="#E71224"/>
    </inkml:brush>
  </inkml:definitions>
  <inkml:trace contextRef="#ctx0" brushRef="#br0">136 189 9341,'13'-128'935,"-11"79"460,-2 38-543,0 31-462,0 304 1824,0-285-2120,-12 264 286,-31 69-158,-7 49 6,46-387-218,-20 212 26,20-193-38,-8 176-18,11-5 207,11 2 125,18 13-67,-22-189-166,22 235 225,-11-93 27,0 155 548,-15-74-223,-3-141-398,2-83-227,-3 92 20,-5 18-50,3-81 25,0 2-59,4 145 589,0-222-509,0 0-1,0-1 0,1 1 1,-1 0-1,1-1 0,1 5 1,2 5 121,4 33 448,-1-1-171,1 5-206,4 70-1,-12-110-216,11 177-70,-6-85 45,10 53 24,-9-94 27,15 166 680,-16-185-650,7 126 102,-11-155-152,0-1-1,1 1 1,1 0-1,-1-1 1,10 21-1,0 7-3641,-11-27 848,-1-6-2402,-17-6-3984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4:21.304"/>
    </inkml:context>
    <inkml:brush xml:id="br0">
      <inkml:brushProperty name="width" value="0.05" units="cm"/>
      <inkml:brushProperty name="height" value="0.05" units="cm"/>
      <inkml:brushProperty name="color" value="#E71224"/>
    </inkml:brush>
  </inkml:definitions>
  <inkml:trace contextRef="#ctx0" brushRef="#br0">26 1203 7745,'0'-4'86,"0"2"-9,0 1-1,0 0 0,0-1 1,0 1-1,0-1 1,0 1-1,0 0 0,0-1 1,-1 1-1,1-1 0,0 1 1,-1 0-1,1-1 1,-1 1-1,0 0 0,1 0 1,-1 0-1,0-1 0,0 1 1,0 0-1,-1-1 1,0 1 49,1 0 1,0 0 0,0 0-1,0 0 1,0 0 0,0 0-1,0 0 1,1 0 0,-1 0-1,0 0 1,0 0 0,1 0-1,-1-1 1,1 1 0,-1 0-1,1-1 1,0 1 0,-1 0-1,1-2 1,0 4-126,0 1-1,0-1 1,0 0-1,0 1 1,1-1-1,-1 1 1,1-1-1,-1 1 1,1-1-1,-1 0 1,1 0-1,0 1 1,0-1-1,0 1 1,19 16 161,2 1 130,109 114 788,-120-121-1051,53 49 165,-51-49-135,8 7 114,0-2-1,24 16 0,-38-28-56,0-1 1,1 0-1,0 0 0,0-1 1,0 0-1,0 0 1,0-1-1,1 0 0,-1 0 1,1-1-1,-1 0 0,11 0 1,-12-1-56,-1 0 0,0-1 1,1 0-1,-1 0 0,0 0 1,0-1-1,7-2 1,12-6 40,1-2 1,-2-1 0,0-1 0,0-1-1,23-20 1,42-40 17,84-91-1,87-125 155,-234 260-238,183-222 345,19-54 937,-157 196-106,-58 88-813,0 0-1,11-30 1,-21 45-351,-1 0 0,1 0 0,-2 0 1,1 0-1,-1-1 0,-1 1 0,0-16 0,0 22-61,-1 2-28,0 0 73,1 0-161,-1 0-1,0 0 1,0 0-1,0 0 1,1 0-1,-1 0 1,0 0-1,0 1 1,0-1-1,0 0 1,1 0 0,-1 1-1,0-1 1,0 0-1,1 1 1,-1-1-1,0 1 1,1-1-1,-1 1 1,0 0-1,0 13-6754,1-11 5885,0-1 632,0-1-1,0 1 1,0-1-1,0 1 1,0-1 0,-1 1-1,1-1 1,0 0 0,-2 3-1,-12 26-4557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7:05.688"/>
    </inkml:context>
    <inkml:brush xml:id="br0">
      <inkml:brushProperty name="width" value="0.05" units="cm"/>
      <inkml:brushProperty name="height" value="0.05" units="cm"/>
      <inkml:brushProperty name="color" value="#E71224"/>
    </inkml:brush>
  </inkml:definitions>
  <inkml:trace contextRef="#ctx0" brushRef="#br0">39 74 6633,'0'-36'2857,"0"34"-2768,-1 1 0,1 0 0,-1 0 0,1 0 0,-1 0-1,0 0 1,1 0 0,-1 0 0,0 1 0,0-1 0,0 0 0,0 0-1,0 1 1,0-1 0,0 0 0,0 1 0,-2-2 0,-9-7 1237,8 6-1003,3 3-317,1 0 0,0 0 0,-1-1 0,1 1 0,0 0 0,0 0 0,0 0 0,-1 0 0,1 0 0,0-1 0,0 1 0,-1 0 0,1 0 0,0 0 0,0-1 0,0 1 0,0 0 0,-1 0 0,1-1 0,0 1 0,0 0 0,0 0 0,0-1 0,0 1 0,0 0 0,0 0 0,0-1 0,0 1 0,0-1-3,0-1 38,0 8-446,-1 25 378,0-2 57,5 48-1,13 14 66,-6-39-50,34 216 194,-11-96-80,-27-139-125,0 5 13,3 1-1,16 45 0,-23-77-40,3 9 13,1 0-1,16 26 1,-19-35 24,0-1 0,9 11-1,-11-15 29,1 0-1,-1 0 1,0 0 0,1 0-1,-1 0 1,1-1-1,-1 1 1,1-1-1,0 1 1,4 0-1,0 0 364,1 0 0,12 0-1,-17-2-352,1 0-1,0 0 0,0 0 1,0 0-1,-1-1 0,1 1 1,7-3-1,-7 0-44,1 1 1,-1-1-1,0 0 0,7-7 1,9-7 14,123-111 50,-78 56-291,15-19-1048,-67 75 726,90-101-8161,-87 102 6251,-3 7 574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7:06.563"/>
    </inkml:context>
    <inkml:brush xml:id="br0">
      <inkml:brushProperty name="width" value="0.05" units="cm"/>
      <inkml:brushProperty name="height" value="0.05" units="cm"/>
      <inkml:brushProperty name="color" value="#E71224"/>
    </inkml:brush>
  </inkml:definitions>
  <inkml:trace contextRef="#ctx0" brushRef="#br0">64 489 5709,'-9'2'942,"-1"-1"0,-14-1 0,15 0-173,8 0-744,1-1 1,-1 1 0,1 0 0,-1 0 0,1-1-1,0 1 1,-1 0 0,1-1 0,-1 1 0,1-1 0,0 1-1,0-1 1,-1 1 0,1 0 0,0-1 0,0 1 0,-1-1-1,1 1 1,0-1 0,0 1 0,0-1 0,0 0 0,-3-15 176,2 15-150,1-1-41,0 0 0,-1 0 0,1 0-1,0 0 1,0 0 0,0 1 0,0-1-1,1 0 1,-1 0 0,0 0 0,1 0-1,-1 0 1,2-2 0,0 1-21,0 0 0,1 0 0,-1 0 0,1 1 0,-1-1 0,5-3 0,1 0 6,0 0 0,0 1 0,0-1 0,1 2-1,0-1 1,0 1 0,0 1 0,0-1 0,1 2 0,-1-1 0,1 1 0,0 1 0,-1 0 0,13 0 0,-5 0 36,-8 0-8,1 1 0,-1 0-1,0 0 1,16 3 0,-12 2-7,-1-1-1,1 1 1,-1 1 0,19 12-1,-22-12 0,0 0-1,-1 1 1,0 0-1,0 0 1,10 13-1,-15-17-9,4 6 14,0 0 0,-1 0-1,1 1 1,-2 0 0,1 0 0,-2 0-1,1 0 1,4 21 0,-6-23-7,-1 1 0,0 0 0,-1-1-1,0 1 1,0 0 0,-1 0 0,0 10 0,-1 14 59,0-26-6,0 1 1,0-1-1,0 0 0,-1 1 0,0-1 0,-1 0 0,-4 10 0,-1-1 553,-17 26-1,22-38-460,1-1 0,-1 1 0,0-1 0,-4 5 0,6-7-108,0-1 0,-1 1-1,1 0 1,0 0 0,-1-1-1,1 1 1,0 0 0,-1-1-1,1 0 1,-1 1 0,1-1-1,-1 0 1,1 0 0,-3 0-1,3 0-47,1 0-1,0 0 1,-1 0-1,1 0 1,-1 0 0,1 0-1,-1 0 1,1-1-1,0 1 1,-1 0-1,1 0 1,-1 0-1,1-1 1,0 1-1,-1 0 1,1-1-1,0 1 1,-1 0 0,1-1-1,0 1 1,0 0-1,-1-1 1,1 0-1,-5-14-10,3-21-38,2 33 47,0-12 2,0 4-13,0 1 0,0 0 0,5-19 0,13-41 5,40-100-1,-11 55-15,15-55 190,-55 146 154,-1 1-1,5-33 0,-10 46-31,0-1-1,-1-19 0,0 16-108,0 14-184,0-1 0,0 1 1,-1 0-1,1 0 0,0 0 0,0 0 0,-1 0 0,1-1 0,0 1 0,0 0 1,-1 0-1,1 0 0,0 0 0,0 0 0,-1 0 0,1 0 0,0 0 1,-1 0-1,1 0 0,0 0 0,0 0 0,-1 0 0,1 0 0,0 0 0,-1 0 1,1 0-1,0 0 0,0 0 0,-1 1 0,1-1 0,0 0 0,0 0 1,0 0-1,-1 0 0,1 1 0,0-1 0,0 0 0,0 0 0,-1 0 0,1 1 1,0-1-1,0 1 0,-7 11-18,0 1-1,1 0 1,0 0 0,2 1 0,-5 18 0,-10 66 44,17-91-20,-2 28 13,1 0-1,2 44 1,1-50-30,-1-21 7,1 0-1,1 0 1,-1 0 0,1-1 0,0 1 0,1 0 0,0-1-1,0 1 1,1-1 0,0 1 0,0-1 0,6 10-1,-7-14 2,4 8-36,1 0 0,0 0 0,0-1-1,1 0 1,0 0 0,1 0 0,0-1 0,17 12-1,-17-15-96,1 0 0,0 0 0,0-1 1,1-1-1,-1 1 0,1-2 0,18 5 0,-2-4-656,0-1 1,43-1 0,-65-2 693,31 0-1141,0-1 0,0-2-1,56-12 1,-16-3-1145,0-1 169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1.361"/>
    </inkml:context>
    <inkml:brush xml:id="br0">
      <inkml:brushProperty name="width" value="0.05" units="cm"/>
      <inkml:brushProperty name="height" value="0.05" units="cm"/>
      <inkml:brushProperty name="color" value="#F6630D"/>
    </inkml:brush>
  </inkml:definitions>
  <inkml:trace contextRef="#ctx0" brushRef="#br0">335 51 7165,'0'0'23,"1"0"-1,-1 0 1,1 0 0,-1 0 0,1 0 0,-1-1 0,1 1 0,-1 0 0,1 0 0,-1 0-1,0-1 1,1 1 0,-1 0 0,1-1 0,-1 1 0,0 0 0,1-1 0,-1 1 0,0 0 0,1-1-1,-1 1 1,0-1 0,1 1 0,-1-1 0,0 1 0,0-1 0,0 1 0,0-1 0,1 1-1,-1-1 1,1-18 938,-1 18-761,-4-4 252,2 4-417,-1-1 0,1 0 0,-1 1 0,1-1 0,-1 1 0,0 0 0,0 0 0,0 0 0,0 0 0,1 1 0,-1-1 0,0 1 0,0 0 0,-4 0 0,-7-1 8,10 1-36,0 0 1,0 0 0,1 0-1,-1 0 1,0 0-1,0 1 1,0-1 0,0 1-1,1 0 1,-1 0 0,0 1-1,1-1 1,-1 1 0,1 0-1,0 0 1,-1 0 0,-3 3-1,-18 18 30,1 0 1,1 2-1,2 0 0,-30 44 0,39-48-30,1 1 0,-15 37-1,22-46-1,-1 1-1,2-1 1,0 1-1,1 0 0,0-1 1,1 1-1,1 19 1,0-27-5,0 0 1,1 0-1,0 1 1,0-1-1,0 0 1,1 0-1,4 12 1,-5-16 62,1 0 0,-1 1 1,0-1-1,1 0 0,0 0 1,-1 1-1,1-1 0,0 0 1,0-1-1,0 1 0,0 0 1,0-1-1,1 1 0,-1-1 1,1 1-1,-1-1 0,1 0 1,-1 0-1,1 0 0,-1-1 1,1 1-1,0-1 0,-1 1 1,1-1-1,3 0 0,0 0 165,1-1 0,-1 1 0,0-1 0,0-1 0,0 1 0,0-1 0,0 0 0,9-5 0,-5 2-78,-1-1 0,0 0-1,0 0 1,11-12 0,27-30 379,-39 39-422,11-13 122,23-34 0,3-4-89,-32 43-114,28-35-123,53-51 0,-91 100 39,0 0-1,0 1 0,0 0 0,0-1 1,0 1-1,1 1 0,-1-1 0,1 0 1,0 1-1,-1 0 0,6-2 0,0 2-300,0 0-1,0 1 1,12 0 0,-2 1-278,-9-1 236,-1 0 0,1 1 0,-1 1 0,1-1 0,-1 1 0,0 1 0,0 0 0,9 4 0,3 1-424,72 27-4652,-63-22 3652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7:07.784"/>
    </inkml:context>
    <inkml:brush xml:id="br0">
      <inkml:brushProperty name="width" value="0.05" units="cm"/>
      <inkml:brushProperty name="height" value="0.05" units="cm"/>
      <inkml:brushProperty name="color" value="#E71224"/>
    </inkml:brush>
  </inkml:definitions>
  <inkml:trace contextRef="#ctx0" brushRef="#br0">90 176 4056,'-9'-20'275,"-2"-7"900,-24-40 0,1 9 1046,34 57-2224,0 1 0,0 0 0,0 0 0,0 0 0,0 0 0,0 0 0,0 0-1,0 0 1,0 0 0,0 0 0,0-1 0,0 1 0,0 0 0,0 0 0,0 0 0,0 0 0,0 0 0,0 0 0,0 0 0,0 0-1,0-1 1,0 1 0,0 0 0,0 0 0,0 0 0,0 0 0,0 0 0,0 0 0,0 0 0,0 0 0,0 0 0,0 0-1,1 0 1,-1-1 0,0 1 0,0 0 0,0 0 0,0 0 0,0 0 0,0 0 0,0 0 0,0 0 0,0 0 0,1 0-1,-1 0 1,0 0 0,0 0 0,0 0 0,0 0 0,0 0 0,0 0 0,0 0 0,0 0 0,1 0 0,-1 0 0,0 0-1,0 0 1,0 0 0,0 0 0,0 0 0,0 0 0,0 0 0,7 2 37,11 14 13,-6-6 11,48 32 328,-10-7-133,-27-16-97,-2 1-1,0 1 1,29 38-1,-24-22-33,-1 1 0,26 54 0,-1 11-17,13 27-73,51 91-42,-106-208 4,-4-6 14,1 0-1,0-1 1,-1 1-1,2-1 1,9 10-1,-15-16 22,1 1 0,-1-1-1,1 1 1,-1-1-1,1 0 1,0 1 0,-1-1-1,1 0 1,-1 0 0,1 1-1,0-1 1,-1 0 0,1 0-1,-1 0 1,1 0-1,0 0 1,-1 0 0,1 0-1,0 0 1,-1 0 0,1 0-1,0 0 1,-1 0 0,1 0-1,-1-1 1,1 1 0,0 0-1,-1 0 1,1-1-1,-1 1 1,1 0 0,-1-1-1,1 1 1,-1 0 0,1-2-1,2 0 126,-1-1 0,0 0 0,0 0 0,0 0-1,2-3 1,-1 1-100,159-261 551,-63 97-1222,4-16-3258,-72 129 452,-8 15-359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7:08.434"/>
    </inkml:context>
    <inkml:brush xml:id="br0">
      <inkml:brushProperty name="width" value="0.05" units="cm"/>
      <inkml:brushProperty name="height" value="0.05" units="cm"/>
      <inkml:brushProperty name="color" value="#E71224"/>
    </inkml:brush>
  </inkml:definitions>
  <inkml:trace contextRef="#ctx0" brushRef="#br0">75 562 6557,'-4'-6'185,"1"1"0,-1 0 1,0 0-1,-1 0 0,1 1 1,-1 0-1,-8-7 0,0 3 179,11 8-347,1-1 0,0 0 0,0 1 0,0-1 0,0 0 0,0 1 0,0-1 0,0 0 0,-1-2 0,1 3-19,0-1-1,1 0 0,-1 0 0,1 0 0,-1 0 0,1 0 0,-1 0 0,1 0 1,-1 0-1,1 0 0,0 0 0,-1 0 0,1 0 0,0 0 0,0 0 0,0 0 0,0 0 1,0 0-1,0-2 0,1 2 1,0-1-1,-1 1 1,1 0 0,0-1 0,0 1 0,0 0-1,0 0 1,0-1 0,0 1 0,0 0-1,0 0 1,0 0 0,2-1 0,103-67-100,-94 62 101,1 1 0,-1 1 0,1 0 0,1 0 1,-1 1-1,0 1 0,1 1 0,0 0 0,0 0 0,25 1 0,-31 1 6,-3 0-1,0 0 1,1 0-1,-1 0 1,1 1-1,-1-1 0,0 1 1,0 1-1,1-1 1,-1 1-1,0 0 1,0 0-1,6 4 0,-2-1 5,-1 1-1,0 0 1,0 0-1,-1 1 1,0 0-1,0 0 1,0 1-1,-1 0 0,0 0 1,-1 0-1,6 12 1,-3-5 21,-1 1 0,-1 1 1,7 23-1,-7-17-22,-1 0-1,-2 1 1,0-1 0,-1 30-1,-2 41-17,0-86 21,-1 0 0,0-1 0,-1 1 0,0 0 1,0 0-1,-1-1 0,-3 9 0,-1-2 243,0-1 0,-13 19 0,19-30-219,0 0 0,0 0 0,-1-1 0,1 1 1,-1 0-1,0-1 0,1 1 0,-1-1 0,0 0 0,0 1 1,0-1-1,0 0 0,0 0 0,0 0 0,0 0 0,0-1 0,0 1 1,-1-1-1,1 1 0,0-1 0,0 0 0,-1 0 0,1 0 0,-3 0 1,5 0-37,-1 0 1,1 0-1,-1 0 1,1 0-1,0 0 0,-1 0 1,1 0-1,-1-1 1,1 1-1,0 0 1,-1 0-1,1 0 1,-1-1-1,1 1 1,0 0-1,-1 0 1,1-1-1,0 1 1,0 0-1,-1 0 1,1-1-1,0 1 1,0 0-1,-1-1 1,1 1-1,0-1 1,0 1-1,0 0 1,-1-1-1,1 1 0,0-1 1,-3-8-4,0 1 1,1-1-1,-1 0 0,2 0 1,-1-1-1,1-12 0,0-70 35,2 55-15,0 9-4,1 0-1,1 0 0,11-43 1,-9 50-8,0-2 9,15-67 95,11-125-1,-26 90 1221,-5 49 773,0 75-2070,0-1 1,0 1 0,0-1 0,-1 1 0,1-1 0,-1 0 0,1 1 0,-1-1-1,1 1 1,-1-1 0,0 1 0,-1-2 0,2 3-35,-1-1 0,1 1 0,0-1 0,-1 1 0,1-1 0,-1 1 1,1 0-1,-1-1 0,1 1 0,-1 0 0,1-1 0,-1 1 0,1 0 0,-1 0 0,0 0 0,1-1 0,-1 1 1,1 0-1,-1 0 0,0 0 0,1 0 0,-1 0 0,1 0 0,-1 0 0,0 0 0,1 0 0,-1 1 0,1-1 1,-1 0-1,0 0 0,1 0 0,-1 1 0,1-1 0,-1 0 0,1 1 0,-1-1 0,-2 3-14,0 0 0,1 0 0,0 0-1,-1 1 1,1-1 0,0 1-1,1-1 1,-1 1 0,1 0 0,-2 6-1,1-6 10,-2 8 3,1-1 1,0 1-1,1 0 0,0-1 1,0 14-1,1-11 0,-1 96-63,3-67 41,-2-32 21,2 1 1,-1 0 0,2-1 0,0 0-1,0 1 1,1-1 0,0 0 0,6 14-1,-8-23 4,12 32-121,2-1 1,26 42-1,-26-51-274,31 38 0,-37-52 218,1 0 1,-1-1 0,2 0 0,-1-1-1,1 0 1,19 9 0,-13-8-212,0-2-1,32 11 1,-33-14 18,-1-1 1,1 0 0,0-1 0,0 0 0,0-2-1,0 0 1,24-3 0,-15 1-853,0-2-1,-1-1 1,30-9 0,-14 1-349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7:08.938"/>
    </inkml:context>
    <inkml:brush xml:id="br0">
      <inkml:brushProperty name="width" value="0.05" units="cm"/>
      <inkml:brushProperty name="height" value="0.05" units="cm"/>
      <inkml:brushProperty name="color" value="#E71224"/>
    </inkml:brush>
  </inkml:definitions>
  <inkml:trace contextRef="#ctx0" brushRef="#br0">86 1840 12353,'-85'154'-488,"84"-151"477,4-6 27,134-121 865,-6-17-93,-8 3-470,112-122-177,-115 124-179,228-247-735,-314 348 545,376-380-3443,-127 161-1493,-152 146 2896</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7:13.660"/>
    </inkml:context>
    <inkml:brush xml:id="br0">
      <inkml:brushProperty name="width" value="0.05" units="cm"/>
      <inkml:brushProperty name="height" value="0.05" units="cm"/>
      <inkml:brushProperty name="color" value="#E71224"/>
    </inkml:brush>
  </inkml:definitions>
  <inkml:trace contextRef="#ctx0" brushRef="#br0">249 545 2292,'-3'-4'8,"-1"-1"0,0 1-1,0 0 1,-6-5 0,7 7 35,0 1 1,0-1-1,0 0 1,0 1-1,0 0 1,0 0-1,0 0 1,-1 0 0,1 1-1,-4-1 1,-125-2 2472,85 3-765,47 0-1744,0 0 1,-1 0-1,1 0 1,0-1 0,-1 1-1,1 0 1,0 0 0,-1 0-1,1-1 1,0 1-1,0 0 1,-1 0 0,1-1-1,0 1 1,0 0 0,0-1-1,-1 1 1,1 0-1,0-1 1,0 1 0,0 0-1,0-1 1,0 1-1,0-1 1,0 1 0,-2-11 59,2 5-50,1-8-10,-1 14-8,0-1 1,1 1-1,-1-1 1,0 1-1,0-1 1,1 1 0,-1-1-1,0 1 1,1-1-1,-1 1 1,0 0-1,1-1 1,-1 1-1,1 0 1,-1-1-1,1 1 1,-1 0-1,1-1 1,-1 1-1,2 0 1,1-2-11,0 0 0,1 0 0,-1 0 0,0-1 0,0 1 1,0-1-1,4-5 0,-6 7 9,0 0 1,0 0-1,0 1 1,1-1-1,-1 0 1,0 0-1,0 0 1,1 1 0,-1-1-1,0 1 1,1-1-1,-1 1 1,0 0-1,1-1 1,-1 1-1,1 0 1,-1 0 0,0 0-1,1 0 1,-1 0-1,1 0 1,-1 0-1,1 1 1,-1-1-1,0 0 1,1 1-1,1 0 1,95 46-49,-39-20 174,134 51 792,-188-76-808,2 0 55,-1 0 1,1 0-1,0 0 0,0-1 0,0 0 0,0-1 0,0 1 0,0-1 0,11-2 1,-11 1 5,-1-1 0,0-1 0,1 1 0,-1-1 0,0 0 0,-1 0 0,1-1 0,0 0 1,-1 0-1,8-7 0,1-5 151,0 0 0,-1-1 0,21-35 0,-17 20-80,17-40-1,-26 51-142,-1 0 1,6-29-1,-11 40-62,5-23 228,-3-1 0,-1 1 0,-1-58 0,-3 62 24,1 8-532,0 21 108,3 1-29,135 86 185,-87-55-18,-1 3 1,60 55-1,-77-58-19,36 44 0,-58-64 13,16 20 4,-1 0 0,-2 2 0,-1 1 1,-2 1-1,-1 1 0,24 63 0,27 102 4,-59-159 17,-1 1-1,-3 0 1,-1 1-1,-3-1 1,-1 1-1,-5 50 1,2-77-14,-1 2 2,0-1 1,-2 1 0,0-1-1,-1 0 1,-8 24-1,7-27 24,-1-1-1,-1 0 1,0 0 0,-1-1 0,0 0-1,-1 0 1,-1-1 0,0 0-1,-1-1 1,-22 20 0,18-19 151,-1-1 1,0 0 0,0-1-1,-33 15 1,37-21-96,-1 0 0,1-1 1,-1 0-1,0-1 0,0-1 1,-1 0-1,1-1 0,-14 0 1,23-1-83,-1 0 1,1 0 0,-1 0-1,1 0 1,0-1 0,-1 0-1,1 0 1,0 0 0,0 0 0,-1-1-1,1 0 1,0 0 0,1 0-1,-1 0 1,0 0 0,0-1-1,1 0 1,0 0 0,-5-5 0,-2-1-19,0-1 0,1 0 1,0-1-1,1 0 0,0 0 1,1-1-1,0 0 0,1 0 1,-6-17-1,7 11-4,1 0 0,0-1-1,1 0 1,0-28 0,7-80-18,-1 92 59,11-54 0,4 9 15,2 1 0,35-85 0,-22 86-49,4 2 0,53-84 1,-54 107-248,1 2 1,57-60 0,-4 23-629,-80 79 667,0 0 0,0 1 0,1 1 0,0 0-1,0 0 1,1 1 0,-1 0 0,21-5 0,-27 9 34,1 0 0,-1 1 0,1 0 0,-1 0 0,1 1 0,0 0 0,10 0 0,-2 1-261,-8-1 211,-1 0 1,1 0-1,-1 1 1,1 0-1,-1 0 1,0 1-1,7 2 1,-2 1-363,0 0 1,0 0 0,12 11 0,41 36-2921,4 19 347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35.897"/>
    </inkml:context>
    <inkml:brush xml:id="br0">
      <inkml:brushProperty name="width" value="0.05" units="cm"/>
      <inkml:brushProperty name="height" value="0.05" units="cm"/>
      <inkml:brushProperty name="color" value="#E71224"/>
    </inkml:brush>
  </inkml:definitions>
  <inkml:trace contextRef="#ctx0" brushRef="#br0">1 465 4240,'0'-75'4243,"9"75"-4238,303 0-29,-305 0 28,0 1 0,0 0 0,13 3 0,-3-1-7,29 3-9,-12-2 33,55 8 34,36 4-88,2-11 17,-101-4 4,149 8 59,-74-5-11,85-4-60,-56-8-6,-13-10 50,-50 5 3,0 3-12,52-7 17,103-4-48,-205 20 17,140-9-16,123-13 57,-34-3-10,-85 13-99,82-4 112,-76 7-56,120 2 8,-216 7 26,160 3-30,-68 6-11,-81-2 57,124 7-8,-50-5-28,-24-1-2,62 1-61,91 0 91,-85 0 3,157 5-56,-73-9-3,-238-4 21,177 0-35,-155 1 43,107-4-15,69-13 25,12-6-21,-124 9 14,124-12 36,198-24-94,32 6-34,-252 27 146,149 3-91,18 10 92,-209 3-117,-112-1 60,127 3 13,-152 2-22,8-1-2,52-2 10,-78 1 5,77 1 9,9-3-5,-2 0 30,66 0-30,-154-1-46,43-7 0,-32 3 7,5 1 25,12-2 25,0 0-514,-36 3 6867,-26 3-6229,1 2-175,0 4 29,0-4 1099,0 0-1451,0 0 357,0-2-8,0 1 0,0-1 0,0 0 0,0 1 0,0-1 0,0 0 1,0 1-1,0-1 0,0 0 0,0 1 0,1-1 0,-1 0 0,0 1 0,0-1 1,0 0-1,0 1 0,0-1 0,1 0 0,-1 0 0,0 1 0,0-1 1,1 0-1,-1 0 0,0 1 0,0-1 0,1 0 0,-1 0 0,0 0 1,1 1-1,-1-1 0,0 0 0,1 0 0,-1 0 0,0 0 0,1 0 1,-1 0-1,0 0 0,1 0 0,12 6 41,-9-4-32,1 1-1,-1-1 0,1-1 0,5 2 1,9 0-12,0-1-1,31-1 1,-38-2-14,182 1 77,-172 0-47,0-2 0,0 0 0,28-8 0,-6 2-52,91-13-32,50-8 126,87-16-200,-50 23-620,-132 17 683,3 5 47,-92 0 427,-1-8-5839,0 7 4530,0 0 706,0 1 1,0 0-1,0-1 0,0 1 1,0 0-1,0 0 0,0-1 1,0 1-1,0 0 1,0-1-1,0 1 0,0 0 1,0-1-1,0 1 0,0 0 1,0-1-1,0 1 0,-1 0 1,1-1-1,0 1 1,0 0-1,-6-9-1509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5:36.588"/>
    </inkml:context>
    <inkml:brush xml:id="br0">
      <inkml:brushProperty name="width" value="0.05" units="cm"/>
      <inkml:brushProperty name="height" value="0.05" units="cm"/>
      <inkml:brushProperty name="color" value="#E71224"/>
    </inkml:brush>
  </inkml:definitions>
  <inkml:trace contextRef="#ctx0" brushRef="#br0">40 169 6429,'1'-23'369,"0"12"136,-1 1 0,0 0 0,-3-19-1,-5-3 974,7 28-1304,0 1 1,-1 0-1,1-1 1,0 1 0,-1 0-1,0 0 1,-3-4-1,-3-6 181,1 3-301,6 43-460,1-22 427,0 2 24,2 19 0,8 75 77,-5-79-136,10 41-1,-6-34 4,23 71 69,-30-98-5,1 1-1,1-1 0,0 0 1,0 0-1,0 0 1,1-1-1,0 1 1,9 8-1,-11-12 38,1-1-1,0 0 1,1 0 0,-1 0-1,0 0 1,1-1-1,0 0 1,-1 1 0,1-2-1,0 1 1,6 1 0,-4-2-37,-1 0 0,0 0 1,1 0-1,-1-1 0,0 0 1,1 0-1,-1 0 0,0-1 1,11-3-1,0-1-21,-1-1 0,18-8-1,-30 12-25,142-71 52,-126 62-50,343-196 219,-335 191-163,4-3 96,40-32-1,-29 16 0,-38 30-127,0 1 0,-1-1 0,1 0 0,-1-1-1,6-8 1,-10 14-28,0-1 0,1 0 0,-1 0 0,1 0 0,-1 0 0,0 0 0,0 0 0,0 0 0,0 0 0,1 0 0,-1 0 0,0 0 0,-1 0-1,1-1 1,0-2-25,0 4-11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03.764"/>
    </inkml:context>
    <inkml:brush xml:id="br0">
      <inkml:brushProperty name="width" value="0.05" units="cm"/>
      <inkml:brushProperty name="height" value="0.05" units="cm"/>
      <inkml:brushProperty name="color" value="#E71224"/>
    </inkml:brush>
  </inkml:definitions>
  <inkml:trace contextRef="#ctx0" brushRef="#br0">405 451 5260,'-139'20'384,"63"-12"-35,-79 19 2671,150-26-2887,-14 2 169,19-3-300,-1 0 0,1 0 1,-1 1-1,1-1 0,-1 0 0,1 0 0,-1 0 0,1 1 0,-1-1 0,1 0 0,-1 1 0,1-1 0,0 0 0,-1 1 0,1-1 0,0 0 0,-1 1 1,1-1-1,0 1 0,-1-1 0,1 1 0,0-1 0,0 1 0,-1-1 0,1 1 0,0-1 0,0 1 0,0 0 14,0 0 0,0 0 0,0-1 0,0 1 0,0 0-1,1-1 1,-1 1 0,0 0 0,0-1 0,1 1 0,-1 0 0,1-1 0,-1 1 0,0-1-1,1 1 1,-1-1 0,1 1 0,-1-1 0,1 1 0,-1-1 0,1 1 0,0-1-1,-1 0 1,1 1 0,-1-1 0,1 0 0,1 1 0,2 0 62,1 1 1,-1-1 0,8 0-1,-3 1 28,20 1 185,0-1 0,36-2 0,-21 0-114,-4-2-97,-1-1-1,50-12 1,-46 7-52,286-52-7,575-111 30,-368 74-32,145-14 0,-658 108-18,284-39-25,-271 37 35,230-24 302,-260 29-262,3-1 83,-12 1-38,-14 0-75,-9 0 3,-71 2-45,30 9-5,22-2 4,-267 40 70,-22 11-40,236-42-13,-230 42-24,-161 33 82,181-36 51,-61 2 279,197-33-286,33-4-268,128-19 57,11-3 109,0 1 1,-1-1-1,1 0 0,0 0 1,0 0-1,0 0 0,0 0 1,-1 0-1,1 0 0,0 0 1,0 1-1,0-1 0,0 0 1,0 0-1,0 0 0,-1 0 1,1 0-1,0 1 1,0-1-1,0 0 0,0 0 1,0 0-1,0 0 0,0 1 1,0-1-1,0 0 0,0 0 1,0 1-1,1-1 12,-1 1-1,1 0 1,0-1 0,0 1 0,0-1-1,0 1 1,-1-1 0,1 1 0,0-1 0,0 1-1,0-1 1,0 0 0,0 0 0,0 1-1,0-1 1,2 0 0,132 13 1170,7-11-985,169-15-138,-297 11-52,228-23 30,-167 16-22,92-10-21,62-10 1,168-25-19,183-32-28,-533 78 56,450-76 192,-362 63 726,-126 17-859,-9 4-74,0 0 1,0 0-1,0 0 1,0 0 0,1 0-1,-1-1 1,0 1 0,0 0-1,0 0 1,0 0 0,0 0-1,0 0 1,-1 0 0,1 0-1,0-1 1,0 1 0,0 0-1,0 0 1,0 0 0,0 0-1,0 0 1,0 0 0,0 0-1,0 0 1,0-1 0,0 1-1,0 0 1,0 0 0,0 0-1,-1 0 1,1 0 0,0 0-1,0 0 1,0 0 0,0 0-1,0 0 1,0 0 0,0 0-1,0 0 1,-1 0-1,-15-5-1563,-42 4-2010,30 1 2024,-12 3-843,-4 7 132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05.280"/>
    </inkml:context>
    <inkml:brush xml:id="br0">
      <inkml:brushProperty name="width" value="0.05" units="cm"/>
      <inkml:brushProperty name="height" value="0.05" units="cm"/>
      <inkml:brushProperty name="color" value="#E71224"/>
    </inkml:brush>
  </inkml:definitions>
  <inkml:trace contextRef="#ctx0" brushRef="#br0">55 561 10593,'1'-9'144,"-1"7"-68,1 0 0,-1 0 0,0 0 0,0 0 0,0 0 0,0 0 0,0 0 0,0 0 0,-1 0 0,1 0 0,-1 0-1,1 0 1,-1 1 0,-2-5 0,-2 2 350,-1 1 0,1-1 0,-1 1 0,0 0 0,0 0 0,-9-2-1,14 4-378,3 5-208,89 94 39,6-8 177,-86-79-50,40 35 21,3-2 0,62 39 0,-107-78 371,-2 0-392,0-1 0,12 6 0,-17-9 832,1-1 0,-1 1 1,1 0-1,-1-1 0,1 1 0,4-1 0,-7-2 442,0-2-1228,0 0 1,0 0-1,-1 0 1,1 1-1,-1-1 1,0 0-1,0 0 1,0 1-1,-1-1 0,1 1 1,-1-1-1,0 1 1,-2-4-1,-22-42 107,-20-58 1,1-19-413,41 115 191,0 1 0,1 0 0,1-1 0,-1 0 0,2 0-1,-2-15 1,4 26 55,-1-1 0,0 1-1,0 0 1,0-1-1,1 1 1,-1-1 0,0 1-1,1 0 1,-1-1 0,0 1-1,0 0 1,1 0-1,-1-1 1,1 1 0,-1 0-1,0 0 1,1 0-1,-1-1 1,1 1 0,-1 0-1,0 0 1,1 0 0,-1 0-1,1 0 1,-1 0-1,1 0 1,-1 0 0,0 0-1,1 0 1,0 0-1,19 0-17,-12 0 4,-3 0 10,1 1-1,-1-1 1,0 1 0,1 0 0,-1 1 0,0-1-1,0 1 1,1 0 0,5 4 0,-8-5 5,177 84-212,-56-11 190,-114-68 72,-2-1 189,0 0-1,0 0 1,1-1 0,16 6 0,-24-10-189,-1 0-1,0 0 1,0 0 0,1-1-1,-1 1 1,0 0 0,1 0-1,-1 0 1,0 0 0,1 0-1,-1 0 1,0 0-1,0-1 1,1 1 0,-1 0-1,0 0 1,0 0 0,1-1-1,-1 1 1,0 0 0,0 0-1,0-1 1,0 1-1,1 0 1,-1 0 0,0-1-1,0 1 1,0 0 0,0-1-1,0 1 1,0 0 0,0-1-1,0 1 1,0 0 0,1 0-1,-2-1 1,1 1-1,0 0 1,0-1 0,0 1-1,0-20 426,0 14-475,0 0 19,-1-1-1,0 0 1,0 0 0,0 1 0,-1-1-1,0 1 1,0-1 0,-5-7-1,-10-31 69,-32-106 18,-35-64-178,38 116-722,33 75-404,-6-12-5802,32 49-2866,-1 12 7415,1 4 208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05.754"/>
    </inkml:context>
    <inkml:brush xml:id="br0">
      <inkml:brushProperty name="width" value="0.05" units="cm"/>
      <inkml:brushProperty name="height" value="0.05" units="cm"/>
      <inkml:brushProperty name="color" value="#E71224"/>
    </inkml:brush>
  </inkml:definitions>
  <inkml:trace contextRef="#ctx0" brushRef="#br0">275 660 12169,'-39'48'818,"-67"61"0,74-79-306,-21 21 225,44-42-708,1 1 0,0 1 0,-8 11-1,13-13-36,3-9 11,0 0 0,0 0 0,0 0 0,0 0 0,0 0 0,0 1 0,0-1 0,0 0 0,0 0 0,0 0 0,1 0 0,-1 0 0,0 0 0,0 1 0,0-1 0,0 0 0,0 0 0,0 0 0,0 0 0,1 0 0,-1 0 0,0 0 0,0 0 0,0 0 0,0 0 0,0 0 0,0 1 0,1-1-1,-1 0 1,0 0 0,13-3 177,-3-2-116,-1 0 0,1-1 0,-1 0 0,16-14 1,-17 14-48,225-198 206,34-58-225,-46 40 5,-60 62 117,-149 148-65,-1 0 1,15-21-1,-22 28-62,-9 8-28,-34 30 28,-38 40-1,-156 182 33,231-252-25,-142 175-54,37-37 91,14-17-26,36-43-87,24-35-44,31-43 103,5-3 91,-2 0-56,1 0 0,-1-1 0,1 1 0,-1 0 0,1-1 0,-1 1 0,1-1 0,-1 1 0,0-1 0,1 0 0,-1 1 0,2-2-1,12-9 164,0-1-1,20-20 1,32-39 47,221-283 35,-102 110 3,-145 186-1106,-38 52-470,-16 29-7363,0 4 5360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1.754"/>
    </inkml:context>
    <inkml:brush xml:id="br0">
      <inkml:brushProperty name="width" value="0.05" units="cm"/>
      <inkml:brushProperty name="height" value="0.05" units="cm"/>
      <inkml:brushProperty name="color" value="#E71224"/>
    </inkml:brush>
  </inkml:definitions>
  <inkml:trace contextRef="#ctx0" brushRef="#br0">106 180 6669,'0'0'76,"0"-1"0,0 1 0,-1 0 0,1-1 0,0 1 0,0-1 0,-1 1 0,1 0 0,0-1 0,0 1 0,-1 0 0,1 0 0,0-1 0,-1 1 0,1 0 0,0 0 0,-1-1 0,1 1 0,-1 0 0,1 0 0,0 0 0,-1 0 0,1-1 0,-1 1 0,1 0 0,-1 0 0,1 0 0,0 0 0,-1 0 0,1 0 0,-1 0 0,-20 1 542,13-1-49,-19 0 296,27 0-866,-1 0-1,1 0 1,0 0-1,0 0 1,0 1 0,0-1-1,-1 0 1,1 0 0,0 0-1,0 0 1,0 1-1,0-1 1,0 0 0,-1 0-1,1 0 1,0 0-1,0 1 1,0-1 0,0 0-1,0 0 1,0 1-1,0-1 1,0 0 0,0 0-1,0 0 1,0 1-1,0-1 1,0 1 0,0 9-12,0-6 4,0 1 9,0-1-1,1 0 1,-1 0-1,1 0 1,0 0-1,0 0 1,0 0-1,3 6 1,1 5 6,61 148 55,-56-141-61,0 1-1,2-1 1,0-1-1,1 0 1,1-1 0,21 22-1,-27-32-1,1 1-1,1-1 0,0 0-1,13 9 1,-18-14 25,1 0 0,1-1 0,-1 1 0,0-2 0,1 1 0,0-1 1,0 0-1,0 0 0,13 3 0,-17-6 11,1 1 157,1 0 0,0-1-1,8 0 1,-12 0-122,1 0 0,0 0 0,0-1 0,-1 1-1,1 0 1,-1-1 0,1 0 0,0 1 0,-1-1 0,1 0-1,-1 0 1,1 0 0,-1 0 0,0 0 0,1 0 0,0-1 0,2-3 50,0-1 1,0 1 0,-1-1 0,1 0 0,-1 0 0,-1 0 0,1 0-1,-1 0 1,0 0 0,2-12 0,3-15 192,-2 0 0,3-66 0,-8 74-262,1 9-18,-1 0 1,-1 0-1,0 0 1,-1 0 0,-1 1-1,0-1 1,-6-15-1,6 22-22,-8-21-1,-1 1 0,-18-34 0,22 49-64,0 0 0,-20-23 1,22 30 10,0 1 0,0 0 0,-1 1 1,0-1-1,0 1 0,0 0 0,-13-6 0,13 8-66,0-1 0,0 2 0,-1-1 0,1 1 0,-1 0 0,0 0 0,0 1 0,1 0 0,-9 0 0,10 1-2,-4 0-373,0 0 0,-15 3 0,21-3 303,0 1 0,0 1 0,1-1 0,-1 0 0,1 1 0,-1 0 0,1 0 0,0 0 0,-6 4 0,-4 5-897,1 1 0,0 0 0,1 1 0,-14 20 0,19-24 281,1-1 0,-7 15 0,-5 15-972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19:23.430"/>
    </inkml:context>
    <inkml:brush xml:id="br0">
      <inkml:brushProperty name="width" value="0.05" units="cm"/>
      <inkml:brushProperty name="height" value="0.05" units="cm"/>
      <inkml:brushProperty name="color" value="#F6630D"/>
    </inkml:brush>
  </inkml:definitions>
  <inkml:trace contextRef="#ctx0" brushRef="#br0">66 173 2780,'-2'1'206,"0"-1"0,-1 1 0,1-1 1,0 0-1,0 0 0,0 0 0,-1 0 0,1-1 0,0 1 0,-4-1 0,6 0-186,-1 0 14,1 1 0,-1-1 0,1 1 0,-1-1 0,1 1 1,-1-1-1,1 1 0,-1-1 0,0 1 0,1 0 0,-1-1 1,1 1-1,-1 0 0,0 0 0,1 0 0,-1-1 0,0 1 1,0 0-1,1 0 0,-1 0 0,0 0 0,1 0 0,-2 0 1,1 0-12,0 0 0,1 0 0,-1 0 1,0 0-1,0-1 0,0 1 1,1 0-1,-1 0 0,0-1 1,0 1-1,0-1 0,0 0-11,0 1 0,0 0 0,1-1 0,-1 1 0,0 0 0,0-1 0,0 1 0,0 0 0,1 0 1,-1 0-1,-1-1 0,1 1 82,1-1-103,2-7 6,-1 6 7,0 1 1,1-1-1,-1 1 1,1-1 0,-1 1-1,1 0 1,-1 0 0,1 0-1,0 0 1,0 0 0,2-1-1,13-9 40,-5 3-13,0 0 0,1 1 0,21-10 0,-13 8 48,-3 0-60,1 2-1,0 0 0,0 1 1,24-5-1,-11 6-33,0 2 0,34 0 1,133-7 125,-103 3-121,-85 7 7,99-5 25,61 5-19,-167 0 1,0 0 1,0 1-1,0-1 0,0 1 1,0 0-1,0 0 1,4 2-1,19 4 34,8-1-23,-16-3-24,35 3 0,174-5 11,-64-1 35,-161 0-40,-1 0 0,1 0 0,-1 1 0,1-1 0,3 2 0,-4-1 8,1 0 1,-1-1-1,1 1 0,-1-1 0,5 1 0,10 1 795,-12 0-1271,-12-1-5183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21.775"/>
    </inkml:context>
    <inkml:brush xml:id="br0">
      <inkml:brushProperty name="width" value="0.05" units="cm"/>
      <inkml:brushProperty name="height" value="0.05" units="cm"/>
      <inkml:brushProperty name="color" value="#F6630D"/>
    </inkml:brush>
  </inkml:definitions>
  <inkml:trace contextRef="#ctx0" brushRef="#br0">25 276 8929,'-6'-15'98,"2"9"43,1-1 0,1 0 0,-1-1-1,1 1 1,-2-15 0,3-35 1245,1 56-1378,1-1 0,-1 1 0,1-1-1,-1 1 1,1-1 0,-1 1 0,1 0-1,0-1 1,0 1 0,0 0 0,0 0-1,0 0 1,0 0 0,0 0 0,0 0-1,0 0 1,0 0 0,0 0 0,1 0-1,-1 0 1,0 1 0,1-1 0,-1 0-1,3 0 1,4-2-23,0 1-1,14-3 1,-21 5 14,8-1-28,1 0-1,-1 0 1,16 2 0,-3-1 11,-17 0 18,0 1 0,-1 0-1,1-1 1,0 1-1,0 1 1,0-1 0,-1 1-1,1 0 1,5 3-1,2 2 22,18 15 0,-24-17-3,2 0-7,0 2 0,-1-1 1,0 1-1,0 0 0,0 1 1,-1-1-1,0 1 0,-1 0 1,0 1-1,0 0 0,-1-1 1,0 1-1,0 1 0,-1-1 1,3 12-1,-2-6 22,-1 1 0,0-1 1,-1 1-1,0 18 0,-2-20-5,0 0-1,-1 0 0,0 0 1,-1-1-1,-6 25 1,-2-14 51,0 0 0,-22 33-1,29-51 30,-1 0 0,0-1 0,-7 8 0,9-11-21,1-1 0,-1 1 0,0-1 0,0 1 0,0-1 0,0 0 0,0 0 0,0 0 0,-1 0 0,1 0 0,-3 0 0,5-1-63,-1 0-1,0 0 1,0 0 0,0 0 0,0 0 0,0 0-1,0 0 1,0 0 0,0-1 0,0 1 0,0 0-1,1-1 1,-1 1 0,0-1 0,0 1 0,0 0-1,1-1 1,-1 0 0,0 1 0,0-1 0,1 0-1,-1 1 1,0-2 0,-1-1-4,0 0 0,0 0 0,0 1 0,1-1 0,-3-5 0,1-3-25,0-1 0,0 1 1,1-1-1,1 1 1,0-1-1,1 1 0,1-16 1,1 3 7,1 0 1,6-26-1,-3 32 16,0-1 0,1 2 0,1-1 1,0 1-1,2 0 0,11-17 0,-14 24 6,9-13 40,1 0-1,30-30 1,37-26 32,-70 67-68,0 0 0,1 1 1,0 0-1,1 2 0,19-10 0,-31 17-24,-1 1 0,0 0 0,1 0 0,-1 0 0,1 0 0,-1 0 1,1 1-1,0 0 0,-1 0 0,5 0 0,-2 0-51,-6 3 31,0 18-345,0 13-3153,0-11-3672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2.195"/>
    </inkml:context>
    <inkml:brush xml:id="br0">
      <inkml:brushProperty name="width" value="0.05" units="cm"/>
      <inkml:brushProperty name="height" value="0.05" units="cm"/>
      <inkml:brushProperty name="color" value="#E71224"/>
    </inkml:brush>
  </inkml:definitions>
  <inkml:trace contextRef="#ctx0" brushRef="#br0">193 191 8125,'-10'-11'302,"-17"-17"1,22 24-130,1 1 1,-1-1-1,0 1 0,0 0 0,-1 1 1,-9-5-1,6 5 114,1 1-1,0-1 1,-1 2 0,1-1 0,-12 2-1,11-1-203,7 0-81,1 0 0,0 0 0,-1 0 0,1 1 0,0-1 0,-1 0 1,1 1-1,0-1 0,-1 1 0,1 0 0,0-1 0,0 1 0,0 0 0,0-1 1,0 1-1,0 0 0,0 0 0,0 0 0,0 0 0,0 0 0,0 0 0,1 1 1,-1-1-1,0 0 0,1 0 0,-2 2 0,1 2-8,-1 0 0,1 0 0,0 0 0,0 0 0,0 1 0,1 5 0,-1 4-21,0 2 4,0 0 1,2 1-1,3 26 1,0-28 19,13 27 1,-7-18 24,5 13-4,-3-5-18,2-1 0,25 44-1,6-5-59,-37-60 51,1 0-1,0-1 1,0 0-1,17 12 1,-21-18 28,-1 0 27,0-1 0,0 0-1,1 0 1,-1 0-1,1 0 1,0-1-1,0 0 1,0 0 0,0 0-1,10 2 1,-13-4 39,1 1 0,0-1 0,-1 0 1,1 0-1,0 0 0,0 0 0,0 0 0,-1 0 1,1-1-1,0 1 0,-1-1 0,1 0 1,0 0-1,-1 0 0,1 0 0,3-3 0,-2 1 20,0-1-1,-1 0 0,1-1 1,-1 1-1,0 0 0,0-1 0,0 0 1,-1 1-1,3-8 0,6-15 142,-2 0 1,-1-1-1,0 0 0,4-40 0,-7-53 7,-6 101-230,0 1 0,-2-1-1,0 0 1,-1 1-1,-1 0 1,-8-22-1,8 27-100,0 1 0,-1-1 0,-1 1-1,0 0 1,0 1 0,-1 0-1,-1 0 1,0 1 0,-1 0 0,0 0-1,-22-17 1,23 22-307,0 0 1,-1 1-1,1 0 0,-1 1 1,0 0-1,-1 0 0,1 1 0,-17-2 1,19 3-131,0 1 1,0 0-1,0 0 1,-1 1-1,1 0 1,-12 2-1,14-1 77,0 0-1,0 1 1,0 0-1,1 0 1,-1 1-1,1-1 1,-11 8-1,-24 21-1927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0.644"/>
    </inkml:context>
    <inkml:brush xml:id="br0">
      <inkml:brushProperty name="width" value="0.05" units="cm"/>
      <inkml:brushProperty name="height" value="0.05" units="cm"/>
      <inkml:brushProperty name="color" value="#E71224"/>
    </inkml:brush>
  </inkml:definitions>
  <inkml:trace contextRef="#ctx0" brushRef="#br0">185 169 6877,'-3'-2'77,"-1"0"0,1 0 0,-1 0 0,1 0 0,-1 1 0,0-1 0,1 1 0,-1 0 0,0 0 0,-6 0 0,-5 0 536,-22 1 1,16 0-267,-34 0 1303,55 1-1653,-1-1 1,1 0-1,-1 0 0,1 0 0,-1 0 0,1 1 0,-1-1 0,1 0 0,-1 1 1,1-1-1,-1 0 0,1 1 0,0-1 0,-1 0 0,1 1 0,-1-1 0,1 1 1,0-1-1,0 1 0,-1-1 0,1 1 0,0-1 0,0 1 0,-1-1 0,1 1 1,0-1-1,0 1 0,0-1 0,0 1 0,0 0 0,0 1-7,-1-1 0,1 1 0,0-1 0,0 1-1,0-1 1,0 1 0,1-1 0,-1 1 0,0-1-1,1 1 1,0 1 0,26 35 14,1 7-2,69 99 2,-72-116-49,34 30 1,-50-49 24,0-1 1,1-1-1,0 0 1,16 9-1,-20-13 67,0-1 0,0 1-1,1-1 1,-1 0 0,1-1-1,-1 0 1,1 0 0,12 0-1,-17-1-7,1 0 69,0 0 0,0 0 0,0 0 0,0-1 0,5 0 0,-6 0-62,-1 0 0,0 1 0,0-1-1,1 0 1,-1 1 0,0-1 0,0 0 0,0 0-1,0 0 1,0 0 0,0 0 0,0-1 0,0 1-1,0 0 1,0 0 0,0-2 0,2-2 65,-1 0 1,0 0-1,0 0 1,-1 0-1,0-1 1,2-7-1,-2-36 215,-1 49-325,0 0-1,0-18 84,-3-23 0,-16-71 132,16 100-196,0 0 0,0 1 0,-1 0 0,-6-12 0,-1 3 23,0 0 0,-19-27 0,21 36-41,0 0 0,0 1 0,-1 0 0,0 1 0,-21-15 0,26 20-51,-2-1-74,1 1-1,-1 0 0,0 1 0,0-1 1,0 1-1,-11-3 0,6 3-1230,-21-3-1,0 4-5750,26 2 4900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1.144"/>
    </inkml:context>
    <inkml:brush xml:id="br0">
      <inkml:brushProperty name="width" value="0.05" units="cm"/>
      <inkml:brushProperty name="height" value="0.05" units="cm"/>
      <inkml:brushProperty name="color" value="#E71224"/>
    </inkml:brush>
  </inkml:definitions>
  <inkml:trace contextRef="#ctx0" brushRef="#br0">95 230 6129,'-3'1'88,"1"-1"1,-1 0-1,0-1 1,0 1 0,0-1-1,0 1 1,0-1 0,1 0-1,-1 0 1,0 0-1,0 0 1,-2-2 0,-7-3 482,11 5-491,-1 1 0,1-1 0,-1 0 0,1 0 0,0 0 0,-1 0 0,1 0 0,0 0 1,-1-1-1,1 1 0,0 0 0,-1-2 0,-10-8 985,3 5-152,6 4-873,3 2-41,0 1 0,0-1-1,0 0 1,0 0 0,0 0 0,-1 0 0,1 0 0,0 0-1,0 1 1,0-1 0,0 0 0,0 0 0,0 0 0,0 0-1,-1 1 1,1-1 0,0 0 0,0 0 0,0 0 0,0 0-1,0 1 1,0-1 0,0 0 0,0 0 0,0 0 0,0 1-1,0-1 1,0 0 0,0 0 0,0 0 0,0 1 0,2 12-14,4 22 0,-5-28 11,1 2 13,0 0 1,1-1 0,-1 1 0,2-1 0,6 14 0,5 10 41,-5-9-18,15 36-45,41 70-1,-61-121-2,-1-1 4,-1-1-1,1 1 1,1-1-1,-1 0 1,1 0 0,0 0-1,1-1 1,-1 0-1,1 0 1,8 6 0,-9-9 43,0 0 1,-1 0 0,1-1-1,0 1 1,0-1 0,-1 0-1,1 0 1,0-1 0,7 1-1,-11-1-6,1 0 0,-1-1 0,0 1 0,0 0 0,0 0 0,0 0 0,0-1 0,1 1 0,-1-1 0,0 1 0,0-1 0,0 1 0,0-1-1,0 0 1,0 1 0,-1-1 0,1 0 0,0 0 0,0 0 0,0 1 0,-1-1 0,2-2 0,1-3 134,0-1 1,0 1-1,3-10 0,-6 13-101,7-18 258,-1 0 0,-2-1 0,0 0 1,1-30-1,-5-43 201,0 75-432,-2-1-1,-1 1 1,0-1-1,-9-26 1,11 44-79,-4-18 1,-1 1 1,-1 1-1,0-1 1,-2 1-1,-20-33 1,24 45-33,0 0 0,-1 0 0,0 1 0,0 0 1,-1 0-1,-12-8 0,16 11-129,-1 1 1,0 0-1,0 0 0,0 0 1,0 0-1,0 1 0,0-1 1,0 1-1,-1 0 0,1 0 1,0 1-1,-1 0 0,1-1 1,-1 1-1,-4 1 0,-2-1-496,9 0 471,0 1 0,0-1 0,-1 0 0,1 1 0,0 0 0,0-1 0,0 1 0,0 0-1,-1 0 1,1 0 0,0 1 0,1-1 0,-1 0 0,0 1 0,0-1 0,1 1 0,-1 0-1,1-1 1,-1 1 0,-1 2 0,0 1-269,-2 0-148,1 0 0,1 0 0,-1 0 0,1 1 0,0-1 0,-3 9 0,-3 10-1109</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5.095"/>
    </inkml:context>
    <inkml:brush xml:id="br0">
      <inkml:brushProperty name="width" value="0.05" units="cm"/>
      <inkml:brushProperty name="height" value="0.05" units="cm"/>
      <inkml:brushProperty name="color" value="#E71224"/>
    </inkml:brush>
  </inkml:definitions>
  <inkml:trace contextRef="#ctx0" brushRef="#br0">25 20 6541,'-6'-6'194,"4"4"-7,1 0 0,-1 1 0,0-1 0,0 1 0,1-1 0,-5-1-1,6 3-186,0 0-1,0 0 0,0 0 1,0 0-1,0 0 0,0 0 1,0 0-1,-1 0 0,1 0 1,0 0-1,0 0 0,0 0 1,0 0-1,0 0 0,0 0 1,0 0-1,0 0 0,0 0 1,0 0-1,0 0 0,0 0 1,-1 0-1,1 0 0,0 0 0,0 1 1,0-1-1,0 0 0,0 0 1,0 0-1,0 0 0,0 0 1,0 0-1,0 0 0,0 0 1,0 0-1,0 0 0,0 0 1,0 0-1,0 1 0,0-1 1,0 0-1,0 0 0,0 0 1,0 0-1,0 0 0,0 0 1,0 0-1,0 0 0,0 0 1,0 0-1,0 1 0,0-1 1,0 0-1,0 0 0,0 0 0,2 7 22,-1-5-17,1 1 0,-1-1-1,1 0 1,0 0 0,2 3 0,9 10-4,10 17-5,54 67 98,3-13 59,3-10-132,-58-54 96,-14-14 1127,-14-12 1077,-18-20-651,19 22-2069,-103-114 355,73 76 221,20 25-85,-22-22 1,25 26-479,26 24 418,-1 0 0,15 15 1,-6-4-13,44 46-29,-26-25 2458,-43-45-2483,-1 0 1,0 0-1,0-1 1,0 1 0,0 0-1,0-1 1,0 1-1,0-1 1,0 1-1,1-1 1,-1 1-1,0-1 1,0 0-1,1 1 1,-1-1 0,0 0-1,1 0 1,-1 1-1,1-1 1,-2-2-1,2 2-270,0 1 0,-1-1-1,1 0 1,-1 0 0,1 1-1,-1-1 1,0 0-1,1 1 1,-1-1 0,1 1-1,-1-1 1,0 1 0,0-1-1,1 1 1,-1-1 0,0 1-1,0 0 1,0-1 0,1 1-1,-2 0 1,-3-2-2628,3-4 299</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5.999"/>
    </inkml:context>
    <inkml:brush xml:id="br0">
      <inkml:brushProperty name="width" value="0.05" units="cm"/>
      <inkml:brushProperty name="height" value="0.05" units="cm"/>
      <inkml:brushProperty name="color" value="#E71224"/>
    </inkml:brush>
  </inkml:definitions>
  <inkml:trace contextRef="#ctx0" brushRef="#br0">278 142 5268,'-3'-8'272,"0"0"0,0 0 0,-1 0 0,0 1-1,0 0 1,-1-1 0,0 2 0,0-1-1,0 0 1,-1 1 0,0 0 0,-1 1-1,1-1 1,-13-7 0,18 12-269,0 1-1,-1-1 1,1 0 0,0 1 0,0-1-1,0 1 1,-1-1 0,1 1 0,0 0 0,0 0-1,-1-1 1,1 1 0,0 0 0,0 0-1,-1 0 1,1 0 0,0 0 0,-1 1-1,1-1 1,0 0 0,0 1 0,-1-1 0,1 0-1,0 1 1,0 0 0,0-1 0,0 1-1,-1 0 1,1-1 0,0 1 0,-1 1-1,-1 2-18,1 0 0,-1-1 0,1 1 0,0 0 0,0 0-1,-2 9 1,2-8 23,-4 13-31,1-1 0,1 2 0,0-1 0,-1 35 0,4-19 49,4 48 1,-1-67-22,0-1 0,2 0 0,4 16 0,-1-7-8,14 40 1,35 79 0,-22-77 3,-29-57 8,0 0-1,1-1 1,0 0 0,13 12 0,-16-16 87,0-1-1,0 0 1,0 0 0,0 0 0,0 0-1,1 0 1,-1-1 0,1 0 0,-1 1 0,1-1-1,-1-1 1,1 1 0,0 0 0,-1-1-1,1 0 1,0 0 0,-1 0 0,1 0-1,0 0 1,-1-1 0,5-1 0,-6 1-44,0 0-1,0 0 1,0-1 0,0 1 0,0-1 0,-1 1 0,1-1-1,0 0 1,-1 1 0,1-1 0,1-4 0,12-15 240,-1-1-1,-1-1 1,18-45 0,-3-22 679,19-104-1,-41 161-765,-1 1 0,-2-1 1,-1-37-1,-2 63-167,0 1 0,0-1 0,-3-13 0,1 17-27,1-1-1,0 0 1,-1 0-1,0 1 1,0-1 0,0 1-1,0-1 1,-5-4-1,3 3-9,-1-1 0,0 1 0,1 0 0,-2 0 0,1 1 0,-1 0 0,1 0 0,-1 0-1,0 0 1,0 1 0,-12-4 0,6 4-1,1 0 0,-1 2 0,0-1 0,0 1 0,0 1 0,1 0 0,-1 1 0,-14 2 0,17-1-5,1 1-1,0 0 1,-1 0-1,-10 6 1,19-9 4,-23 11-113,2 0 1,0 2-1,-36 28 1,35-23-581,-27 30 1,39-36 1,0 1 0,0 0 0,1 0-1,-10 21 1,13-21-538,1-1 0,-7 26 0,10-26 109,0-1 1,1 0-1,1 17 1,0-28 1082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7.607"/>
    </inkml:context>
    <inkml:brush xml:id="br0">
      <inkml:brushProperty name="width" value="0.05" units="cm"/>
      <inkml:brushProperty name="height" value="0.05" units="cm"/>
      <inkml:brushProperty name="color" value="#E71224"/>
    </inkml:brush>
  </inkml:definitions>
  <inkml:trace contextRef="#ctx0" brushRef="#br0">41 50 5745,'-11'22'14,"6"-16"-20,2 1 0,-1 1 0,1-1 0,0 0 1,0 1-1,1 0 0,0 0 0,0-1 0,-1 17 0,3-17-5,1 1 1,-1 0-1,1 0 0,3 9 1,-3-13 15,0-1-1,0 1 1,1-1 0,0 1 0,-1-1 0,1 0 0,0 0 0,1 0 0,-1 0 0,6 6 0,-8-9 26,1 1 0,0 0 1,0-1-1,0 1 0,-1 0 1,1-1-1,0 1 1,0-1-1,0 1 0,0-1 1,0 0-1,0 1 0,0-1 1,0 0-1,0 0 1,0 0-1,0 0 0,0 1 1,1-1-1,-1-1 0,0 1 1,0 0-1,0 0 1,0 0-1,0-1 0,0 1 1,0 0-1,0-1 0,0 1 1,0-1-1,0 1 1,-1-1-1,1 1 0,0-1 1,0 0-1,0 1 1,-1-1-1,1 0 0,0 0 1,1-1-1,1-3 85,0 0-1,0 0 0,0 0 1,-1 0-1,1 0 1,1-8-1,4-15 224,-2 1-1,-2-1 0,3-46 0,-6 27 43,-1 47-572,0 3-968,0 37-2482,0-13 1559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8.639"/>
    </inkml:context>
    <inkml:brush xml:id="br0">
      <inkml:brushProperty name="width" value="0.05" units="cm"/>
      <inkml:brushProperty name="height" value="0.05" units="cm"/>
      <inkml:brushProperty name="color" value="#E71224"/>
    </inkml:brush>
  </inkml:definitions>
  <inkml:trace contextRef="#ctx0" brushRef="#br0">28 142 5432,'7'-1'4134,"-7"-1"-3985,-1 0-1,1 0 0,-1 1 1,1-1-1,-1 0 0,0 0 1,1 1-1,-1-1 0,0 0 0,0 1 1,0-1-1,0 1 0,-1-1 1,1 1-1,0 0 0,-2-2 1,-6-6 834,5 5-668,4 4-304,-1 0 1,1 0-1,0 0 0,-1 0 1,1-1-1,0 1 0,0 0 1,-1 0-1,1 0 0,0-1 1,-1 1-1,1 0 0,0 0 1,0-1-1,0 1 0,-1 0 1,1-1-1,0 1 0,0 0 1,0-1-1,0 1 0,0 2-13,0 0 1,1 0-1,-1 1 0,1-1 0,-1 0 0,1 0 0,0 0 1,0 0-1,0 1 0,0-1 0,0-1 0,1 1 0,-1 0 0,1 0 1,-1 0-1,4 2 0,1 2 4,44 58 21,1 2-25,19 13 2,27 29 632,-91-104-622,-4-5 897,-5-4 1781,-79-140-2592,-33-42 312,69 113 42,40 64-419,3 5-45,0 0 1,0-1 0,-1 2 0,1-1-1,-7-6 1,29 37-2565,77 79-2136,-71-78 632,40 53 0,-46-52 2133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9.098"/>
    </inkml:context>
    <inkml:brush xml:id="br0">
      <inkml:brushProperty name="width" value="0.05" units="cm"/>
      <inkml:brushProperty name="height" value="0.05" units="cm"/>
      <inkml:brushProperty name="color" value="#E71224"/>
    </inkml:brush>
  </inkml:definitions>
  <inkml:trace contextRef="#ctx0" brushRef="#br0">41 94 7401,'-5'-13'1338,"-2"0"0,1 1 0,-14-18 0,19 27-1095,-1 1 40,3 2-127,6 7-95,10 10-57,43 33 27,-36-30-13,91 67 25,-107-81 117,30 18-439,-34-22 547,0 0 1,0 0-1,0-1 0,0 1 0,0-1 0,1 0 0,-1 0 0,7 0 0,-10-1-251,-1-1-1,0 1 0,1-1 1,-1 1-1,0 0 1,1-1-1,-1 1 0,0-1 1,0 1-1,0-1 1,0 1-1,1-1 1,-1 1-1,0-1 0,0 1 1,0-1-1,0 1 1,0-1-1,0 1 0,0-1 1,0 1-1,0-1 1,-1 0-1,1-1 22,1-11-6,-1 7-24,0 0 0,0 0 0,-1 1 0,-1-12 0,-11-21-2117,-33-71 1,46 107 1793,-1 0 0,0 0 0,0 1-1,0-1 1,0 0 0,0 0 0,-1 1 0,1-1-1,-1 1 1,1-1 0,-4-2 0,3 3-252,-7-6-2185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19.498"/>
    </inkml:context>
    <inkml:brush xml:id="br0">
      <inkml:brushProperty name="width" value="0.05" units="cm"/>
      <inkml:brushProperty name="height" value="0.05" units="cm"/>
      <inkml:brushProperty name="color" value="#E71224"/>
    </inkml:brush>
  </inkml:definitions>
  <inkml:trace contextRef="#ctx0" brushRef="#br0">1 581 7573,'0'-3'22,"0"1"63,-1 1 0,1-1 0,0 0 0,0 0 0,0 1 0,1-1-1,-1 0 1,0 0 0,1 1 0,-1-1 0,1 0 0,-1 1 0,1-1 0,0 1-1,0-1 1,1-2 0,-1 4-16,-1-1-1,0 1 0,1 0 1,-1-1-1,0 1 0,0-1 1,0 1-1,1 0 0,-1-1 1,0 1-1,0-1 1,0 1-1,0-1 0,0 1 1,0-1-1,0 1 0,0-1 1,0 1-1,0 0 1,0-1-1,0 1 0,0-1 1,0-4 592,8 3-671,112 2 86,17 0-40,-109 1-8,-18-1-1,0 1-1,-1-2 1,16-1 0,42-18 1181,-65 19-1097,1 0 93,0 0 1,0 0-1,0 0 1,-1 0-1,1-1 1,-1 1-1,1-1 1,4-3-1,-6 4-125,0-1-1,0 0 0,0 1 1,0-1-1,0 0 0,0 1 1,-1-1-1,1 0 1,0 0-1,-1 0 0,1 0 1,-1 0-1,0 0 0,0 1 1,0-4-1,1-5 46,-1-5-11,1 0-1,-4-28 0,-8 0-92,-27-67-1,-2 18-1030,7 16-3836,32 73 4279,0-1-1,0 1 1,0-1-1,0 0 1,1 1 0,-1-1-1,1 0 1,0-5-1,0 2-697,0-5-788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20.300"/>
    </inkml:context>
    <inkml:brush xml:id="br0">
      <inkml:brushProperty name="width" value="0.05" units="cm"/>
      <inkml:brushProperty name="height" value="0.05" units="cm"/>
      <inkml:brushProperty name="color" value="#E71224"/>
    </inkml:brush>
  </inkml:definitions>
  <inkml:trace contextRef="#ctx0" brushRef="#br0">41 88 7301,'-5'1'158,"4"-1"-109,0 0-1,0 0 1,0 0 0,0 1 0,0-1-1,0-1 1,0 1 0,0 0 0,0 0-1,1 0 1,-1 0 0,0-1 0,0 1-1,-2-1 1,-1-2 342,2 2-275,1 0 0,0-1 0,-1 1-1,1 0 1,0 0 0,0-1 0,-1 1 0,1-1 0,0 1 0,-1-4 0,2 4-230,9 2 52,-9-1 64,1 0 1,0 0-1,0 0 1,0 0-1,-1 0 1,1 0-1,0 0 1,0 0-1,-1 0 1,1 0-1,0 0 0,0 1 1,-1-1-1,2 1 1,30 22 46,-13-7-11,72 55 211,-87-67-244,135 109 192,-126-101-962,0-1-1,27 16 1,-29-24-439,-11-3 1143,1 1 1,-1-1-1,1 0 1,-1 0-1,1 0 1,-1 0 0,1 0-1,-1 0 1,0 1-1,1-1 1,-1 0 0,1 0-1,-1 1 1,0-1-1,1 0 1,-1 0 0,1 1-1,2 0-1017,-165-1 4956,160 0-3779,0 0 0,0 0 0,0 0 0,0-1 0,0 1 0,1-1 0,-1 1 0,0-1 0,0 0 0,-2-1 0,-12-4 908,5 0-312,9 5-631,0 0 1,1 0 0,-1 0-1,0 0 1,0 1-1,0-1 1,0 0-1,0 1 1,0 0-1,-3-1 1,5 1-149,1 0-51,0 0 136,0 0-1,0 1 1,0-1-1,0 0 1,0 1 0,0-1-1,0 0 1,0 1-1,0-1 1,0 1-1,0 0 1,0-1 0,1 2-1,13 14-14,-1-1 7,-9-9 4,2-1 0,-1 1-1,0-1 1,1-1 0,0 1-1,0-1 1,1 0 0,-1-1-1,1 0 1,-1 0 0,1 0-1,13 1 1,67 1 3554,-88-5-3545,0 0 0,1 0 0,-1-1 0,0 1 0,0 0 0,0 0 0,0 0 0,1 0 0,-1-1 0,0 1 0,0 0 0,0 0 0,0 0 0,0-1 0,1 1 0,-1 0 0,0 0 0,0 0 0,0-1 0,0 1 1,0 0-1,0 0 0,0-1 0,0 1 0,0 0 0,0 0 0,0-1 0,0 1 0,0 0 0,0 0 0,0-1 0,4-31 63,0-51 0,-4-45-1352,0 13-3488,0 113 4564,0 0 0,0 0 0,0 0 0,1 0 0,-1 0 0,0 0 0,1 0 0,-1 0 0,1 0 0,1-3 0,4-3-1227,0-1 1,8-8-1,-13 16 1379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30.757"/>
    </inkml:context>
    <inkml:brush xml:id="br0">
      <inkml:brushProperty name="width" value="0.05" units="cm"/>
      <inkml:brushProperty name="height" value="0.05" units="cm"/>
      <inkml:brushProperty name="color" value="#F6630D"/>
    </inkml:brush>
  </inkml:definitions>
  <inkml:trace contextRef="#ctx0" brushRef="#br0">103 1 5128,'0'0'216,"0"0"-131,0 1-1,0-1 0,0 0 0,0 1 0,0-1 0,0 1 0,0-1 0,0 0 0,0 1 0,0-1 0,0 1 0,0-1 0,0 1 0,0-1 0,0 0 0,0 1 1,0-1-1,-1 1 0,1-1 0,0 0 0,0 1 0,0-1 0,-1 0 0,1 1 0,-43-1-46,41 0-38,0 1 1,0-1-1,0 1 0,0-1 1,0 1-1,0 0 0,0 0 1,0 0-1,0 0 0,0 0 1,1 0-1,-3 2 0,-2 1-34,-1 0 53,6-3-20,0-1-1,0 0 1,0 1-1,0-1 0,0 1 1,0-1-1,1 1 1,-1 0-1,0-1 1,0 1-1,1 0 1,-1 0-1,0 0 0,1-1 1,-1 1-1,1 0 1,-1 0-1,1 0 1,-1 0-1,1 0 1,0 0-1,-1 0 1,1 0-1,0 0 0,0 0 1,0 0-1,0 0 1,0 0-1,0 2 1,0 4-68,-1-5 32,1 0 1,0 0-1,0-1 0,0 1 1,0 0-1,0 0 0,0-1 0,0 1 1,1 0-1,-1 0 0,1-1 1,-1 1-1,1 0 0,0-1 0,-1 1 1,1 0-1,0-1 0,0 1 1,1 1-1,1-2-34,-3 0 20,1-1-1,0 1 1,0 0-1,0-1 1,0 1-1,-1 0 1,1 0 0,0-1-1,0 1 1,-1 0-1,1 0 1,-1 0-1,1 0 1,-1 0-1,1 0 1,-1 1 0,1-1-162,0 1 0,-1-1 0,1 0 0,0 0 0,-1 0 1,1 0-1,0 0 0,0-1 0,0 1 0,0 0 1,0 0-1,0 0 0,0-1 0,0 1 0,0-1 1,0 1-1,0-1 0,0 1 0,1-1 0,-1 1 1,2-1-1,3 0-444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20.869"/>
    </inkml:context>
    <inkml:brush xml:id="br0">
      <inkml:brushProperty name="width" value="0.05" units="cm"/>
      <inkml:brushProperty name="height" value="0.05" units="cm"/>
      <inkml:brushProperty name="color" value="#E71224"/>
    </inkml:brush>
  </inkml:definitions>
  <inkml:trace contextRef="#ctx0" brushRef="#br0">1 36 8525,'0'-6'40,"0"5"-27,-1-1 0,1 1 0,0 0 1,0-1-1,0 1 0,1 0 0,-1 0 1,0-1-1,0 1 0,1 0 0,-1 0 1,0 0-1,1-1 0,-1 1 0,1 0 1,0 0-1,-1 0 0,1 0 0,1-1 0,-2 2 2,1-1 0,-1 1-1,0-1 1,1 1-1,-1 0 1,1-1 0,-1 1-1,1 0 1,-1 0-1,1-1 1,-1 1 0,1 0-1,0 0 1,-1 0-1,1 0 1,-1 0 0,1-1-1,-1 1 1,1 0-1,0 0 1,-1 1 0,1-1-1,-1 0 1,1 0-1,-1 0 1,1 0 0,-1 0-1,1 1 1,0-1-1,-1 0 1,1 0 0,-1 1-1,0-1 1,1 0-1,0 1 1,14 15 689,-13-14-587,128 173 1039,-111-148-1032,40 62-38,17 22-28,-72-105-54,54 66 76,-57-70-140,1 0 0,-1 0 0,1-1 0,0 1 0,0 0 0,-1-1 0,1 0 0,0 1 0,0-1 0,0 0 0,0 0 0,1 0 0,-1 0 0,0-1 0,0 1 0,0-1 0,1 1 0,-1-1 0,0 0 0,5 1 0,-19-1-9056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21.233"/>
    </inkml:context>
    <inkml:brush xml:id="br0">
      <inkml:brushProperty name="width" value="0.05" units="cm"/>
      <inkml:brushProperty name="height" value="0.05" units="cm"/>
      <inkml:brushProperty name="color" value="#E71224"/>
    </inkml:brush>
  </inkml:definitions>
  <inkml:trace contextRef="#ctx0" brushRef="#br0">30 525 9681,'-15'-2'1414,"14"2"-1323,1-1-1,-1 1 1,0-1-1,0 0 1,1 1-1,-1-1 1,1 0-1,-1 1 1,0-1 0,0-1-1,1 1-50,-1 1 0,1 0 0,0 0 0,0-1 0,-1 1 0,1 0 0,0 0 0,-1 0 0,1-1-1,0 1 1,-1 0 0,1 0 0,0 0 0,-1 0 0,1 0 0,-1 0 0,1 0 0,-1 0 0,10 1-39,14-2 20,-8 0 18,0 1 0,27 4 0,-22 4 6,-11-5 162,-1-1 1,1 0-1,0 0 0,0-1 1,0 0-1,14-1 0,33 0 1222,-54 0-1416,-1 0 0,0 0 0,0 0 0,0 0 0,0-1 0,0 1 1,0 0-1,0 0 0,0-1 0,0 1 0,0-1 0,0 1 0,0-1 0,0 1 0,-1-1 0,1 0 0,0 0 0,0 1 0,0-1 0,0-1 0,2-3-2,0 0 1,0 0-1,2-8 0,-3 10-9,12-35-3,-1-1 0,8-46 1,5-75-1396,-19 86-955,1 0-4745,-4 51 2962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36.663"/>
    </inkml:context>
    <inkml:brush xml:id="br0">
      <inkml:brushProperty name="width" value="0.05" units="cm"/>
      <inkml:brushProperty name="height" value="0.05" units="cm"/>
      <inkml:brushProperty name="color" value="#E71224"/>
    </inkml:brush>
  </inkml:definitions>
  <inkml:trace contextRef="#ctx0" brushRef="#br0">117 580 6961,'-3'4'77,"0"-1"1,0 1 0,0-1-1,-1 0 1,1-1 0,-1 1-1,1 0 1,-1-1 0,0 0-1,0 0 1,0 0 0,0 0-1,0-1 1,-1 0 0,1 0-1,0 0 1,-1 0 0,1 0-1,-7-1 1,10-7-102,1-1 14,0 1 0,1 0-1,0 0 1,0-1 0,1 1 0,0 0-1,3-8 1,2 0 3,65-136 27,-62 133-14,62-101 36,-20 44 41,62-67 0,-108 135-8,-5 5-44,0 1 0,0-1 0,1 0 0,-1 1 0,0-1 1,1 1-1,0-1 0,-1 1 0,1 0 0,0-1 0,0 1 0,-1 0 0,4-1 0,-7 11 4,-26 60-8,-37 66 1,41-88-48,-120 233 121,7-52 1506,136-227-1634,1-3 7,0-3 12,-1 2 6,1 1-1,0-1 1,0 1-1,1-1 0,-1 1 1,0-1-1,1 1 0,-1-1 1,1 1-1,0 0 1,1-3-1,43-73-3,-23 41 34,127-176-2878,-71 120-1490,-77 92 4301,37-41-1847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37.206"/>
    </inkml:context>
    <inkml:brush xml:id="br0">
      <inkml:brushProperty name="width" value="0.05" units="cm"/>
      <inkml:brushProperty name="height" value="0.05" units="cm"/>
      <inkml:brushProperty name="color" value="#E71224"/>
    </inkml:brush>
  </inkml:definitions>
  <inkml:trace contextRef="#ctx0" brushRef="#br0">134 274 7093,'-15'9'424,"4"-3"-205,0 0-1,1 1 1,0 0-1,-14 15 0,19-16-275,6-3 77,0-3-14,0 0 0,0 0 0,0 0 0,0 0 0,0-1 0,0 1 0,0 0 0,-1 0 0,1-1 0,0 1 0,1-1 0,2-2 1,-1 1 0,0-1 0,1 0 0,-1 0 0,4-6 0,4-3-8,113-138-15,-17 8 903,-97 132-404,-10 12-485,0 0 1,-1-1-1,1 1 1,-1-1-1,1 1 0,-1-1 1,1 0-1,-1 1 1,0-1-1,1 0 0,-1 1 1,0-1-1,-2 2 1,-17 17-16,3-3 1,-56 78-5,59-76 29,-83 123 212,62-91-177,-12 23-205,24-37-36,22-36 31,2-1 121,-1 0 3,1 0 1,0 0-1,-1 0 0,1 0 0,0 0 0,-1 0 0,1-1 0,-1 1 1,1 0-1,0 0 0,-1-1 0,1 1 0,-1 0 0,1-1 1,-1 1-1,1-1 0,-1 1 0,1 0 0,-1-1 0,0 1 1,1-1-1,-1 1 0,1-1 0,-1 0 0,0 0 0,56-84-3956,-30 43 2214,5-7 230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37.597"/>
    </inkml:context>
    <inkml:brush xml:id="br0">
      <inkml:brushProperty name="width" value="0.05" units="cm"/>
      <inkml:brushProperty name="height" value="0.05" units="cm"/>
      <inkml:brushProperty name="color" value="#E71224"/>
    </inkml:brush>
  </inkml:definitions>
  <inkml:trace contextRef="#ctx0" brushRef="#br0">125 431 8289,'-1'1'0,"-14"12"368,0-2-1,0 1 1,-1-2-1,-29 14 1,28-19-383,16-5-35,6-7 0,94-114 74,-47 60 34,53-58-28,3 4-8,-102 109-16,72-70 118,-76 74-212,-4 5-44,0 0-1,0-1 1,0 1 0,0-1 0,0 1 0,-4 2 0,-4 4-328,-31 36-2768,3-1-431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54.934"/>
    </inkml:context>
    <inkml:brush xml:id="br0">
      <inkml:brushProperty name="width" value="0.05" units="cm"/>
      <inkml:brushProperty name="height" value="0.05" units="cm"/>
      <inkml:brushProperty name="color" value="#E71224"/>
    </inkml:brush>
  </inkml:definitions>
  <inkml:trace contextRef="#ctx0" brushRef="#br0">8 49 7205,'0'-40'853,"0"40"-844,0-1 0,0 1 0,0 0 0,0 0 0,0-1 0,-1 1-1,1 0 1,0 0 0,0 0 0,0-1 0,0 1 0,0 0 0,-1 0 0,1 0 0,0-1 0,0 1 0,0 0 0,-1 0-1,1 0 1,0 0 0,0-1 0,-1 1 0,1 0 0,0 0 0,0 0 0,-1 0 0,1 0 0,0 0 0,0 0 0,-1 0-1,1 0 1,0 0 0,0 0 0,-1 0 0,0-3-6,2 3 235,59 106 484,-24-47-499,22 41 64,22 43-84,0 19-230,-60-120 26,33 70 7,-37-81-29,31 49-1,-47-80-28,0 1 1,1 0-1,-1-1 0,0 1 1,1-1-1,-1 1 1,1-1-1,-1 0 0,1 1 1,-1-1-1,1 1 0,-1-1 1,1 0-1,-1 0 0,2 1 1,-2-1-39,0 0 1,0 0 0,1 0-1,-1 0 1,0 0-1,0 0 1,0 0-1,1 0 1,-1 0 0,0-1-1,0 1 1,0 0-1,1 0 1,-1 0-1,0 0 1,0 0 0,0 0-1,0-1 1,1 1-1,-1 0 1,0 0-1,0 0 1,0 0 0,0-1-1,0 1 1,0 0-1,1-1 1,2-14-3467,-3-6 1489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55.398"/>
    </inkml:context>
    <inkml:brush xml:id="br0">
      <inkml:brushProperty name="width" value="0.05" units="cm"/>
      <inkml:brushProperty name="height" value="0.05" units="cm"/>
      <inkml:brushProperty name="color" value="#E71224"/>
    </inkml:brush>
  </inkml:definitions>
  <inkml:trace contextRef="#ctx0" brushRef="#br0">87 47 7781,'0'-1'50,"0"0"0,0 0-1,1 0 1,-1 0 0,-1-1 0,1 1 0,0 0 0,0 0 0,0 0 0,0 0 0,-1 0 0,1 0 0,-1 0 0,1 0 0,-1 0 0,1 0-1,-1 0 1,1 0 0,-1 0 0,0 0 0,0 0 0,1 0 0,-1 1 0,0-1 0,0 0 0,0 1 0,0-1 0,0 0 0,0 1-1,0-1 1,0 1 0,0 0 0,-1-1 0,-9-5 455,8 5-301,0-1 0,1 1 1,-1 0-1,0 0 1,0 0-1,0 0 0,0 0 1,0 0-1,0 1 1,-5-1-1,7 2-204,0-1 0,0 0 1,0 1-1,1-1 0,-1 0 0,0 1 0,0-1 0,0 1 0,1 0 1,-1-1-1,0 1 0,1-1 0,-1 1 0,1 0 0,-1 0 1,1-1-1,-1 1 0,1 0 0,-1 0 0,1 0 0,0 0 0,-1-1 1,1 1-1,0 0 0,0 0 0,-1 0 0,1 1 0,-3 30-50,2 73-43,1-102 93,0 22-1,1-1 0,1 0 0,6 28 0,2-5 18,-1-1-51,16 47 1,-21-82 25,3 11-9,1-1 0,12 22-1,-15-32 14,2 1 0,9 12 0,-12-19 1,0-1 1,0 0-1,0 0 1,0 0-1,1 0 1,-1-1-1,1 1 1,6 2-1,-6-3 2,1-1 0,-1 0-1,0 1 1,1-2 0,-1 1-1,1-1 1,0 0 0,-1 0 0,10 0-1,-9-1 6,-2 0 5,1 1-1,0-1 0,0-1 0,0 1 0,0-1 0,0 0 0,0 0 0,-1 0 0,1-1 1,0 1-1,6-4 0,-4 0 3,-1 1 1,0-1-1,0 0 1,0 0-1,0 0 1,5-8-1,3-3 133,-1-1-1,-1-1 0,-1 0 0,13-25 1,-20 34-37,2-3 84,-1 0 0,-1-1-1,0 1 1,0-1 0,3-21 0,-5-54 369,-2 83-561,0 0-1,0-1 0,-1 1 0,0 0 1,0 0-1,-1 0 0,1 0 0,-1 1 1,0-1-1,-1 0 0,1 1 0,-1-1 1,1 1-1,-1 0 0,-1 0 0,1 0 1,-1 0-1,1 0 0,-1 1 0,-8-6 1,7 5-86,0 1 1,-1-1-1,0 1 1,1 0 0,-1 1-1,0 0 1,0-1-1,-1 2 1,-10-3 0,10 3-62,0 1 0,0 0 0,0 0 0,0 0 0,0 1 0,0 0 0,-9 3 0,9-2-58,0 1 0,0 0 0,0 1 0,0 0 0,1 0-1,-1 0 1,-7 8 0,-1 1-526,0 0-1,2 1 0,-22 28 0,21-21-985,2 0 1,-19 44-1,18-32 82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55.868"/>
    </inkml:context>
    <inkml:brush xml:id="br0">
      <inkml:brushProperty name="width" value="0.05" units="cm"/>
      <inkml:brushProperty name="height" value="0.05" units="cm"/>
      <inkml:brushProperty name="color" value="#E71224"/>
    </inkml:brush>
  </inkml:definitions>
  <inkml:trace contextRef="#ctx0" brushRef="#br0">99 69 7557,'7'-18'177,"-5"12"120,0 1-1,0-1 1,-1 0 0,1 0-1,-1 1 1,0-7 0,-1 11-274,0 1 0,-1 0 0,1-1 1,0 1-1,0 0 0,-1 0 0,1-1 0,0 1 0,-1 0 1,1 0-1,0-1 0,-1 1 0,1 0 0,0 0 0,-1 0 1,1 0-1,-1-1 0,1 1 0,0 0 0,-1 0 0,1 0 0,0 0 1,-1 0-1,1 0 0,-1 0 0,1 0 0,0 0 0,-1 0 1,1 0-1,-1 0 0,1 1 0,-1-1 0,-12 3-22,10-1 3,1 1 1,0-1-1,0 1 0,0-1 0,0 1 0,1 0 0,-1 0 1,1-1-1,-1 1 0,1 0 0,0 0 0,-1 5 0,-3 11 41,0 1 0,1-1-1,-1 34 1,2 75 0,3-124-49,0 4-3,0 5-4,0-1 0,0 0 0,2 1 0,-1-1 0,2 0 0,6 20 0,-4-14 16,2 0-1,0-1 0,1 0 1,1 0-1,1-1 1,17 23-1,-13-23-13,0-2-1,1 0 1,0-1 0,18 12-1,-27-21 8,0 0 1,0-1-1,0 0 0,1 0 0,-1-1 0,1 0 0,-1 0 1,1 0-1,7 0 0,-8-1 3,-2 0 7,0-1 0,0 1 0,0-1 0,0 0 0,0 0 1,0 0-1,0 0 0,1-1 0,-1 0 0,0 0 0,0 0 0,-1 0 0,1-1 0,4-1 0,-3-1 35,-1 1-1,1 0 0,-1-1 0,0 0 0,0 0 0,-1 0 1,1-1-1,-1 1 0,0-1 0,4-6 0,1-6 253,0-1-1,-1 1 0,0-1 1,-2 0-1,0-1 0,5-36 1,-9-5 144,-1 32-268,0 16-107,0 2-3,0-1 0,0 1 0,-1 0 0,-1 0 0,1-1 0,-2 1 0,-6-19 0,1 9-17,-18-31-1,20 42-76,0 1 0,0 0 0,0 0-1,-1 1 1,0 0 0,-13-10 0,6 6-213,-30-15 0,36 21 74,-1 1 1,-1 0-1,1 1 0,0 0 0,-1 1 0,-11-2 0,-38 2-1336,41 2 902,13 0 351,0 0-1,0 1 1,1-1-1,-1 1 1,0 0-1,0 1 1,1-1-1,-1 1 1,-5 3 0,1 0-444,1 0 0,0 1-1,-8 7 1,-35 37-3261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56.599"/>
    </inkml:context>
    <inkml:brush xml:id="br0">
      <inkml:brushProperty name="width" value="0.05" units="cm"/>
      <inkml:brushProperty name="height" value="0.05" units="cm"/>
      <inkml:brushProperty name="color" value="#E71224"/>
    </inkml:brush>
  </inkml:definitions>
  <inkml:trace contextRef="#ctx0" brushRef="#br0">15 449 8773,'0'-3'12,"-5"-15"115,5 18-126,0-1 0,0 1 0,0-1 0,0 1 0,-1-1 0,1 1 1,0-1-1,-1 1 0,1-1 0,0 1 0,-1-1 0,1 1 0,0 0 1,-1-1-1,1 1 0,-1-1 0,1 1 0,0 0 0,-1 0 1,1-1-1,-1 1 0,1 0 0,-1 0 0,0-1 0,0 1 0,2 2 6,0 0 0,0 0 0,1 0 0,-1 0 0,0 0 0,4 2 0,141 177 409,-67-68-325,-66-93-33,113 168 880,-125-188-836,-1 1 1,0 0-1,1-1 0,-1 1 1,1-1-1,-1 0 0,0 1 0,1-1 1,-1 1-1,1-1 0,-1 0 1,1 1-1,-1-1 0,1 0 1,-1 1-1,2-1 0,-1-2 1228,-5-4-1071,-21-22-9,2 4 19,-82-117 311,98 132-575,-10-16-42,0 0 1,2 0-1,-16-35 1,27 52 17,0 0 0,1 0 1,0-1-1,0 0 0,1 1 1,0-1-1,0 0 0,0-18 1,1 18-8,1 6 21,-1 1 0,1-1 0,0 0-1,0 1 1,0-1 0,0 1-1,1-1 1,-1 0 0,1 1 0,-1-1-1,2-3 1,0 4 4,0 0 1,0 0-1,0 0 0,0 0 1,0 0-1,0 1 1,0-1-1,0 1 0,1-1 1,-1 1-1,1 0 0,-1 0 1,1 0-1,-1 0 1,1 0-1,0 1 0,3-1 1,5-1-9,0 1 1,16 0 0,-15 1 8,18 2 0,-26-1 5,0 0 1,0 0-1,0 0 1,0 0-1,0 1 1,-1 0-1,5 2 0,47 31 83,-53-34-87,67 52-28,38 52 126,-100-98 278,-7-7-366,0 0 1,0 0-1,0 0 1,0 0-1,0 0 1,1 0-1,-1-1 1,0 1-1,0 0 1,0 0-1,0 0 1,0 0-1,0 0 1,0 0-1,0 0 1,0 0-1,0 0 1,0 0-1,0 0 1,0 0-1,0 0 1,0 0-1,0 0 1,0 0-1,0 0 1,0 0-1,0 0 1,0-1-1,0 1 1,0 0-1,0 0 1,0 0-1,0 0 1,0 0-1,0 0 1,0 0-1,0 0 1,0 0-1,0 0 1,0 0-1,0 0 1,0 0-1,0 0 1,0-1-1,0 1 1,0 0-1,0 0 1,0 0-1,0 0 1,0 0-1,0 0 1,0 0-1,0 0 1,0 0-1,0 0 1,-8-16 284,-17-35-258,2-1-1,2-1 0,-23-91 0,39 122-41,0-1-1,2 1 1,-1-34 0,4 41 5,-1-67 14,1 55-33,0 23 20,0 0-1,0 0 1,1 0 0,0 0-1,0 1 1,0-1 0,0 0-1,0 0 1,1 1 0,-1-1 0,1 1-1,0-1 1,0 1 0,0 0-1,1 0 1,-1 0 0,6-5-1,-6 6 1,1 1 0,-1 0 0,0 0 0,0 0 0,0 0 0,1 0 0,-1 0 0,0 1 0,1-1-1,-1 1 1,1-1 0,-1 1 0,0 0 0,1 0 0,-1 0 0,5 1 0,3 0-1,-5-1-3,-1 0 0,1 1-1,-1 0 1,0-1 0,0 2-1,1-1 1,-1 0-1,0 1 1,0 0 0,0 0-1,6 4 1,-4-3-4,114 69 64,66 78-3677,-156-122 199,52 61 0,-51-51 798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57.087"/>
    </inkml:context>
    <inkml:brush xml:id="br0">
      <inkml:brushProperty name="width" value="0.05" units="cm"/>
      <inkml:brushProperty name="height" value="0.05" units="cm"/>
      <inkml:brushProperty name="color" value="#E71224"/>
    </inkml:brush>
  </inkml:definitions>
  <inkml:trace contextRef="#ctx0" brushRef="#br0">227 2332 9073,'-111'141'33,"94"-122"38,-22 18 1,29-28 95,0 0 0,1 0 0,0 1 0,-12 19 0,20-29 227,6-5-38,113-184 777,-103 163-1081,149-254 123,299-470-33,-454 736-138,265-387 50,117-103-163,-361 468 59,146-163-412,-137 154 238,-4 6-139,56-49 1,-70 72 104,-17 14-168,-7 5-202,-74 90-2248,-107 128-1107,54-59 2329,58-73 1123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31.545"/>
    </inkml:context>
    <inkml:brush xml:id="br0">
      <inkml:brushProperty name="width" value="0.05" units="cm"/>
      <inkml:brushProperty name="height" value="0.05" units="cm"/>
      <inkml:brushProperty name="color" value="#F6630D"/>
    </inkml:brush>
  </inkml:definitions>
  <inkml:trace contextRef="#ctx0" brushRef="#br0">244 20 3860,'-67'-2'1252,"66"22"-1201,1-19 175,0 2 1877,0-10-1946,0 6-11,1-6 325,-1 7-440,0-1 0,0 1 0,0 0 0,0 0 0,0-1 0,0 1 0,0 0 0,0 0 0,0-1 0,0 1-1,0 0 1,0 0 0,0-1 0,0 1 0,0 0 0,0 0 0,-1 0 0,1-1 0,0 1 0,0 0 0,0 0-1,0 0 1,-1-1 0,1 1 0,0 0 0,0 0 0,-1 0 0,1 0 0,0 0 0,0 0 0,0-1 0,-1 1-1,1 0 1,0 0 0,0 0 0,-1 0 0,1 0 0,0 0 0,-1 0 0,-2 0-41,1 0 0,-1 0 1,0 1-1,1-1 0,-1 0 0,0 1 1,1 0-1,-1 0 0,1 0 0,-1 0 0,1 0 1,-1 0-1,-3 3 0,-34 23-122,32-22 120,-1 0 0,1 1 0,0 0 0,0 1 0,1-1 0,-1 2 0,-5 7 0,10-10 17,0-1-1,1 1 0,-1 0 1,1-1-1,0 1 0,0 1 1,1-1-1,0 0 1,0 0-1,0 0 0,0 1 1,1-1-1,0 10 1,1-12-5,-1-1 0,0 0 0,1 0 0,-1 1 0,1-1 0,0 0 0,0 0 1,0 0-1,0 0 0,0 0 0,0 0 0,1 0 0,-1 0 0,1 0 1,-1-1-1,1 1 0,0 0 0,-1-1 0,1 0 0,0 1 0,0-1 1,3 2-1,2 0-16,0 0 1,0 0-1,0 0 1,0-1-1,10 2 1,-10-2-55,1-1 0,-1-1 0,1 1 0,10-2 0,16 1-365,-34 0 435,93-3-1248,-83 2 1084,-1 0 1,0-1-1,1 0 1,-1-1-1,0 0 1,15-7-1,-6 2-133,110-51-2214,-117 52 2354,0 0-1,0 0 1,-1-1 0,19-17-1,-26 22 317,0-1-1,0 0 1,0 1-1,-1-1 1,1 0-1,-1 0 1,0-1-1,0 1 1,-1 0-1,1-1 1,-1 1-1,0-1 1,0 1-1,-1-1 1,1-7-1,-1 11-110,0 0-1,1 0 1,-1 0 0,0 0-1,0 0 1,0 0-1,0 0 1,-1 0 0,1 0-1,0-1 1,0 1 0,-1 0-1,1 0 1,0 0 0,-1 0-1,1 0 1,-1 1-1,0-1 1,1 0 0,-1 0-1,0 0 1,1 0 0,-1 0-1,0 1 1,0-1-1,0 0 1,0 1 0,1-1-1,-3 0 1,-1-1 49,1 0 0,-1 0 0,0 0 0,0 1 0,0 0 0,0-1 0,0 1 0,-1 1 0,1-1 1,0 1-1,-8-1 0,6 2-61,-1-1 0,0 0 1,0 1-1,0 1 1,1-1-1,-11 4 0,6 0-29,1 0-1,0 0 1,-11 9-1,10-7-17,6-5 12,0 1-1,1 0 1,-1 1 0,1-1 0,0 1 0,0 0 0,-5 7 0,4-5 16,1 1 0,0-1 0,1 1 0,0 0 0,-3 9 0,5-12-15,-1 1 1,1-1-1,1 1 0,-1 0 1,0 0-1,1-1 0,0 1 1,0 0-1,1 0 0,1 8 1,-1-10 25,0 0 0,0 0-1,0-1 1,0 1 0,1 0 0,-1 0 0,1-1 0,0 1 0,0-1 0,0 1 0,0-1-1,0 0 1,0 0 0,1 0 0,-1 0 0,1 0 0,0 0 0,-1-1 0,1 1 0,0-1-1,0 0 1,0 0 0,0 0 0,0 0 0,0 0 0,0-1 0,0 0 0,0 1 0,4-1-1,0 0 146,-3 1-86,0 0 0,1-1 0,-1 0 0,0 0-1,0-1 1,0 1 0,0-1 0,7-1 0,-3-3 2,0 1 0,-1-1 0,11-9 0,-2 2-13,-7 6-125,-1-1-1,0 0 0,0 0 1,-1-1-1,0 0 1,0-1-1,11-17 1,-14 19-794,1-1 0,-2 1 0,1-1 1,4-15-1,2-12-2945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49:58.691"/>
    </inkml:context>
    <inkml:brush xml:id="br0">
      <inkml:brushProperty name="width" value="0.05" units="cm"/>
      <inkml:brushProperty name="height" value="0.05" units="cm"/>
      <inkml:brushProperty name="color" value="#E71224"/>
    </inkml:brush>
  </inkml:definitions>
  <inkml:trace contextRef="#ctx0" brushRef="#br0">316 2548 5817,'-148'271'930,"76"-140"130,-12 19 1610,81-143-2552,2-6-89,0 1-1,0-1 1,0 1-1,0-1 1,0 1-1,1 0 1,-1-1-1,1 1 1,-1 0-1,1 3 892,1-5-854,0 0 0,1 0 0,-1 0 0,0 0 0,0-1 0,1 1 0,-1-1 0,0 1 0,0-1 0,0 1 0,0-1 0,1 1 0,-1-1 0,0 0 0,0 0 0,0 0 0,0 1 0,-1-1 0,1 0 0,0 0 0,0 0 0,0-1 0,-1 1 0,1 0 0,-1 0 0,2-2 0,4-7 163,79-114 315,161-268-304,-197 312-218,55-89-24,236-375 72,-64 125 37,133-153-121,-166 256-39,-220 287 77,310-396 742,-310 399 191,-21 24-495,-4 2-434,-77 0-1327,77 3 17,-43 68-9668,34-53 9007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0:00.008"/>
    </inkml:context>
    <inkml:brush xml:id="br0">
      <inkml:brushProperty name="width" value="0.05" units="cm"/>
      <inkml:brushProperty name="height" value="0.05" units="cm"/>
      <inkml:brushProperty name="color" value="#E71224"/>
    </inkml:brush>
  </inkml:definitions>
  <inkml:trace contextRef="#ctx0" brushRef="#br0">110 842 8245,'-30'-51'495,"26"45"-374,0 0 1,-1 0-1,0 1 1,0 0-1,-10-8 1,-24-15 138,36 25-349,6 2 4,8 3 37,-3 1 35,0 1 0,14 7 0,7 4 7,126 42 47,-125-48 188,0-1-1,0-1 1,1-2 0,0-1-1,45 0 1,-76-4-213,1 0 1,-1 0-1,0 0 1,0 0-1,1 0 1,-1 0-1,0 0 1,0 0-1,0 0 1,1 0-1,-1-1 0,0 1 1,0 0-1,0 0 1,1 0-1,-1 0 1,0 0-1,0 0 1,0-1-1,0 1 0,1 0 1,-1 0-1,0 0 1,0-1-1,0 1 1,0 0-1,0 0 1,0 0-1,1-1 1,-1 1-1,0 0 0,0 0 1,0 0-1,0-1 1,0 1-1,0 0 1,2-12 172,-1 0 1,0-1-1,-1-15 1,0 20-177,0-9 44,-1-1 1,0 1-1,-6-24 0,4 25-13,-11-55 433,-34-97 1,28 123-630,20 44 141,0 1 1,0 0 0,0 0 0,0-1 0,0 1-1,0 0 1,0 0 0,0-1 0,0 1 0,0 0-1,0 0 1,0 0 0,0-1 0,0 1 0,0 0-1,0 0 1,0-1 0,0 1 0,0 0 0,0 0-1,0 0 1,0-1 0,1 1 0,-1 0 0,0 0-1,0 0 1,0-1 0,0 1 0,1 0 0,-1 0-1,0 0 1,0 0 0,0 0 0,1 0 0,-1-1-1,0 1 1,0 0 0,1 0 0,-1 0 0,0 0 0,0 0-1,0 0 1,1 0 0,-1 0 0,0 0 0,1 0-1,14 0 85,-9 0-108,10 0 27,0 1 0,0 1-1,0 0 1,19 5 0,91 29 19,-126-36 64,1 0 1,-1 0 0,0 0 0,1 1 0,-1-1 0,1 0-1,-1 0 1,1 0 0,-1 0 0,0 0 0,1 0 0,-1 0-1,1 0 1,-1 0 0,1 0 0,-1 0 0,1 0 0,-1 0-1,0 0 1,1 0 0,-1 0 0,1 0 0,-1-1 0,1 1 0,-1 0-1,0 0 1,1 0 0,-1-1 0,0 1 0,1 0 0,0-1-1,-1 0 5,0-1-1,0 1 0,0 0 0,0 0 0,0-1 0,-1 1 0,1 0 1,0 0-1,-1-3 0,1 4-108,-5-13 42,-1 0 0,0 1 0,-9-15 0,-3-7 3,-15-30-78,-1 1-256,-10-18-1609,16 25-2367,27 54 3629,0-1 1,1 1-1,-1-1 1,1 0-1,-1 1 1,1-1-1,0 0 1,0-3-1,0 4 72,0-5-1267</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0:00.520"/>
    </inkml:context>
    <inkml:brush xml:id="br0">
      <inkml:brushProperty name="width" value="0.05" units="cm"/>
      <inkml:brushProperty name="height" value="0.05" units="cm"/>
      <inkml:brushProperty name="color" value="#E71224"/>
    </inkml:brush>
  </inkml:definitions>
  <inkml:trace contextRef="#ctx0" brushRef="#br0">781 107 4816,'-16'-3'165,"-1"0"-1,1 2 0,-1-1 0,0 2 1,0 0-1,0 1 0,1 1 0,-1 0 0,1 2 1,-1 0-1,1 0 0,-20 9 0,25-8-60,-20 8 406,-41 22 0,49-21-391,0 1-1,0 0 0,2 2 0,0 1 1,-23 24-1,3 5-13,-38 55 1,63-79-61,2 0-1,1 2 1,-11 27-1,15-32-6,-8 18 120,-17 61-1,26-68-70,2 1 1,-3 48-1,3 77 87,6-134-139,2 0-1,0 0 1,10 39 0,-3-31 5,1-1 0,20 42 0,38 54 40,-49-95-99,2-2-1,0 0 1,46 45-1,65 40 63,-112-100-27,0 0 0,38 19 0,-42-25-7,15 8 2,-1-1 0,2-2 1,0-1-1,67 15 0,-63-21 20,0-1 1,44 0-1,-72-5 40,1 0 0,-1 0 0,0-1 1,0 0-1,0-1 0,0 0 0,0 0 0,0 0 1,10-6-1,-12 5 19,0-1 1,-1 0-1,1-1 0,-1 1 1,0-1-1,-1 0 0,1 0 1,-1-1-1,0 1 0,5-9 1,4-11 0,-1 1 0,-1-2-1,-2 0 1,0 0 0,8-48 0,15-161-4,-30 215-70,19-265 196,-20 278-208,4-263 149,-5 221-112,0 11 40,-1 0 1,-3-1-1,-1 2 1,-18-71-1,16 82-35,0-3 11,-2 1 0,0 0 1,-22-42-1,22 52-48,-1 0 0,-1 0 1,-1 1-1,-1 0 0,0 1 1,-1 1-1,0 0 0,-1 1 1,-25-17-1,13 13-15,-1 2 1,-1 1-1,-44-16 0,60 27-19,-1 0-1,1 0 1,-1 2-1,1 0 1,-24-1-1,22 2-24,4 0-199,1 1 0,-1 0 0,1 0 0,0 1-1,-1 1 1,1 0 0,0 0 0,-17 6 0,20-4-181,1-1-1,-1 1 1,1 0 0,0 1 0,0 0 0,0-1 0,1 2-1,0-1 1,0 1 0,0 0 0,1 0 0,-8 13 0,-24 49-3542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0:16.163"/>
    </inkml:context>
    <inkml:brush xml:id="br0">
      <inkml:brushProperty name="width" value="0.05" units="cm"/>
      <inkml:brushProperty name="height" value="0.05" units="cm"/>
      <inkml:brushProperty name="color" value="#E71224"/>
    </inkml:brush>
  </inkml:definitions>
  <inkml:trace contextRef="#ctx0" brushRef="#br0">189 834 4344,'-89'0'2281,"88"0"-2249,0 0-1,-1 0 1,1 0-1,0-1 1,0 1 0,-1 0-1,1-1 1,0 1-1,0-1 1,-1 1-1,1-1 1,0 1-1,-2-3 1,-3-1 96,-51-25 1152,49 26-1190,8 3-91,-1 0 0,1 0 0,0 0 1,-1 0-1,1 0 0,-1 0 1,1 0-1,0-1 0,-1 1 1,1 0-1,0 0 0,-1 0 0,1 0 1,-1-1-1,1 1 0,0 0 1,0-1-1,-1 1 0,1 0 1,0 0-1,-1-1 0,1 1 0,0 0 1,0-1-1,0 1 0,-1-1 1,1 1-1,0 0 0,0-1 1,0 1-1,0-1 0,0 1 0,0-1 1,0-1-2,0 1-1,0-1 1,0 1 0,0-1-1,0 0 1,0 1 0,1-1 0,-1 1-1,1-1 1,-1 1 0,1-1 0,0 1-1,0-1 1,-1 1 0,1 0-1,0-1 1,0 1 0,0 0 0,1 0-1,-1 0 1,2-2 0,17-16 3,20-24 1,-26 27-20,172-184 19,-98 97-109,18-25 153,14-31 572,-116 155-533,-4 4-65,1-1 0,-1 0 0,1 1 0,-1-1 1,1 1-1,-1-1 0,1 0 0,-1 0 1,0 1-1,1-1 0,-1 0 0,0 0 1,0 1-1,0-1 0,1-1 0,-1 1-2,-3 3-42,-16 13 49,0 0 0,-27 30-1,-34 46-24,58-65-17,-14 15 6,-103 113 22,126-140-5,-118 112-6,114-111-19,-25 18-200,41-32 170,7-5 34,26-22 36,37-37-1,5-17-50,40-50-3,43-53 44,-83 91 388,-66 80-19,-9 13-379,0-1 1,0 0 0,0 0-1,0 1 1,0-1-1,1 0 1,-1 1-1,0-1 1,0 1-1,0-1 1,0 1 0,1 0-1,-1-1 1,0 1-1,0 0 1,0 1-1,-14 17-5,5-4 8,-78 92 23,-38 51-4,12-20-184,107-128-37,17-21 156,2-2 44,68-71 28,-42 45-44,192-197-79,-122 121 893,-105 112-687,1-3 196,-4 6-199,-2 0-897,-3-1 93,4 1 466,0 0 0,1 0 0,-1 0 0,0 0 0,0 0 0,1 0-1,-1 0 1,0 0 0,0 0 0,0 0 0,1 0 0,-1 1 0,0-1 0,1 0 0,-1 1 0,0-1 0,0 0-1,1 1 1,-1-1 0,0 1 0,1-1 0,-1 1 0,1-1 0,-1 1 0,1-1 0,-1 1 0,0 0 0,-6 7-1273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0:17.164"/>
    </inkml:context>
    <inkml:brush xml:id="br0">
      <inkml:brushProperty name="width" value="0.05" units="cm"/>
      <inkml:brushProperty name="height" value="0.05" units="cm"/>
      <inkml:brushProperty name="color" value="#E71224"/>
    </inkml:brush>
  </inkml:definitions>
  <inkml:trace contextRef="#ctx0" brushRef="#br0">118 146 4964,'0'0'16,"1"0"-1,-1-1 0,1 1 0,-1-1 1,0 1-1,1 0 0,-1-1 0,0 1 1,0-1-1,1 1 0,-1-1 0,0 1 0,0-1 1,0 1-1,0-1 0,1 1 0,-1-1 1,0 1-1,0-1 0,0 1 0,0-1 1,0 1-1,0-1 0,0 0 0,-1-20 464,1 15-256,0 2-104,0 0-34,1 0 0,-1 1 0,-1-1 0,1 1 0,0-1 0,-1 0 0,0 1 0,0-1 0,0 1 0,0 0-1,-4-7 1,3 7-23,2 2-41,-1 1-1,1-1 0,-1 1 1,1-1-1,0 0 0,-1 0 1,1 1-1,0-1 1,-1 0-1,1 1 0,0-1 1,0 0-1,0 0 0,0 0 1,-1 0 16,1 0-1,0 0 1,0 0 0,0 0 0,-1 0 0,1 0 0,0 0 0,-1 1 0,1-1 0,-1 0-1,1 0 1,-1 0 0,0 1 0,0-2 0,-6-9 546,7 9-463,0 1-84,0 1 0,-1-1-1,1 1 1,0-1-1,0 0 1,0 1-1,0-1 1,-1 0 0,1 1-1,0-1 1,0 1-1,-1-1 1,1 1 0,0-1-1,-1 1 1,1-1-1,-1 1 1,1-1-1,-1 1 1,1-1 0,-2 0-1,2 1-31,0 79-137,0-75 136,0 1-1,-1-1 1,1 1-1,-1 0 1,0-1 0,-1 1-1,1-1 1,-1 0 0,1 0-1,-5 7 1,2-4 6,1 0 0,0 1 1,-3 12-1,-25 125 133,24-113-138,-4 52 0,9-62-25,1-2 32,1 22 0,0-13 60,11-29 36,-7 0-69,0-1 0,0 0 0,0 0 0,0 0 1,0-1-1,0 1 0,-1-1 0,1 0 1,6-4-1,11-5-10,87-26 10,-71 26-54,0 1 25,0 0-1,54-5 0,-77 13 23,34-5 5310,-51 2-4024,-7-7-2357,8 10 1524,-48-59-520,-12-13 61,31 39 43,-54-55-153,15 22-516,56 58-2171,21 10-726,-2 1 2823,0-1 0,0 2 1,1-1-1,-1 1 0,0-1 0,0 1 1,0 1-1,8 4 0,-11-6 521,21 11-1564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0:54.432"/>
    </inkml:context>
    <inkml:brush xml:id="br0">
      <inkml:brushProperty name="width" value="0.05" units="cm"/>
      <inkml:brushProperty name="height" value="0.05" units="cm"/>
      <inkml:brushProperty name="color" value="#E71224"/>
    </inkml:brush>
  </inkml:definitions>
  <inkml:trace contextRef="#ctx0" brushRef="#br0">64 1632 5276,'-21'10'633,"15"-7"31,-1 0 0,0 0 0,-10 3 0,11-5 307,10-2-855,12-4-212,-8 0 115,0-1 1,13-11 0,1-3 11,125-118 66,16-37 57,-123 131-109,184-209 194,42-39-91,-13 23-67,-243 259-79,203-204 47,-187 190-44,84-78 27,-79 75-5,23-20 106,-53 47-165,-1-1 0,1 1 0,-1 0 0,0-1 0,1 1 1,-1-1-1,0 1 0,1-1 0,-1 1 0,0-1 0,0 1 1,1-1-1,-1 0 0,0 1 0,0-1 0,-3 0-1085,-6 7-45,-47 45-4071,25-24 3625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0:54.904"/>
    </inkml:context>
    <inkml:brush xml:id="br0">
      <inkml:brushProperty name="width" value="0.05" units="cm"/>
      <inkml:brushProperty name="height" value="0.05" units="cm"/>
      <inkml:brushProperty name="color" value="#E71224"/>
    </inkml:brush>
  </inkml:definitions>
  <inkml:trace contextRef="#ctx0" brushRef="#br0">134 39 5328,'-13'-8'198,"9"5"-65,-1 0-1,1 1 1,-1-1 0,-8-2-1,-1 1 591,1 1 0,0 0 0,-1 1 0,-21 0 0,34 14-801,1-9 101,1-1 0,-1 0-1,0 0 1,0 1 0,1-1-1,0 0 1,1 4 0,29 64 497,57 93 0,-85-158-515,80 126 126,-22-46-59,3-3 0,141 138 0,-137-161-169,76 50 0,-124-93-241,48 29-1547,-47-33-1076,34 15 1,-35-20 1130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0:55.392"/>
    </inkml:context>
    <inkml:brush xml:id="br0">
      <inkml:brushProperty name="width" value="0.05" units="cm"/>
      <inkml:brushProperty name="height" value="0.05" units="cm"/>
      <inkml:brushProperty name="color" value="#E71224"/>
    </inkml:brush>
  </inkml:definitions>
  <inkml:trace contextRef="#ctx0" brushRef="#br0">75 60 10125,'-6'-7'117,"1"0"-1,-2 0 1,-8-8 0,12 12-102,-1 0-1,1 0 1,-1 1 0,0 0-1,1 0 1,-1 0 0,0 0 0,-5-1-1,9 3-13,0 0 0,0-1 0,0 1 0,0 0 0,0 0 0,0 0 0,0 0 0,0 0 0,0 0-1,0 0 1,-1 0 0,1 0 0,0 0 0,0 0 0,0 0 0,0 0 0,0 0 0,0 0 0,0 0 0,0 0-1,0 0 1,0 0 0,0 0 0,-1 0 0,1 0 0,0 0 0,0 0 0,0 0 0,0 0 0,0 0 0,0 0 0,0 0-1,0 0 1,0 0 0,0 0 0,0 0 0,-1 0 0,1 0 0,0 0 0,0 0 0,0 0 0,0 0 0,0 0-1,0 0 1,0 0 0,0 0 0,0 0 0,0 0 0,0 1 0,0-1 0,0 0 0,0 0 0,0 0 0,0 0-1,0 0 1,0 0 0,0 0 0,0 0 0,0 0 0,0 0 0,-1 0 0,1 1 0,1-1 0,-1 0 0,0 0 0,0 0-1,0 0 1,0 1 14,0 0-1,0 1 0,0-1 1,0 0-1,1 0 0,-1 0 0,0 0 1,1 0-1,-1 0 0,1 0 1,-1 0-1,2 1 0,54 66 431,-38-48-416,117 128 214,-86-94-160,-7-9-168,165 191-4030,-132-143 317,-26-28 1388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1:32.200"/>
    </inkml:context>
    <inkml:brush xml:id="br0">
      <inkml:brushProperty name="width" value="0.05" units="cm"/>
      <inkml:brushProperty name="height" value="0.05" units="cm"/>
      <inkml:brushProperty name="color" value="#E71224"/>
    </inkml:brush>
  </inkml:definitions>
  <inkml:trace contextRef="#ctx0" brushRef="#br0">124 80 4068,'0'-1'98,"-1"-1"0,1 1 0,0 0 0,0 0-1,-1 0 1,1 0 0,-1 0 0,1 0 0,-1 0-1,0 0 1,1 0 0,-1 0 0,0 1 0,1-1 0,-1 0-1,-2-1 1,-18-13 1123,10 7-728,-6-3-163,17 10-386,0 3 9,0-1 46,0 1 1,1-1-1,-1 1 1,1-1-1,-1 1 0,1-1 1,-1 1-1,1-1 0,0 0 1,0 1-1,0-1 1,-1 0-1,1 0 0,1 0 1,-1 1-1,0-1 1,2 1-1,2 3 0,10 13 22,0 0 0,19 34 0,-23-34-35,1 0 0,0-1 1,20 20-1,-30-35 24,-1-1 0,1 1 0,0-1-1,-1 1 1,1-1 0,0 0 0,0 0 0,3 2 0,-4-3 70,-95-101-96,66 70 17,-63-66 322,70 76-469,21 21 105,10 2 8,-5 1 32,0 1 0,-1-1-1,8 9 1,-2-2 8,10 7 3,0-1 0,1-1 1,34 19-1,-54-34 8,0 1 0,-1-1 0,1 0 0,0 1-1,0-1 1,-1 0 0,1 0 0,0 0 0,0 1 0,0-1 0,-1 0 0,3 0-1,-3 0-3,0 0 0,0-1-1,0 1 1,0 0-1,0 0 1,0 0 0,1 0-1,-1 0 1,0 0-1,0-1 1,0 1-1,0 0 1,0 0 0,0 0-1,0 0 1,0 0-1,0-1 1,0 1 0,0 0-1,0 0 1,0 0-1,0 0 1,0-1 0,0 1-1,0 0 1,0 0-1,0 0 1,0 0-1,0 0 1,0-1 0,0 1-1,0 0 1,-1 0-1,1 0 1,0 0 0,0 0-1,-1-3 38,-1 1 0,1-1 0,-1 1 0,0 0 0,-3-3 0,-20-23 363,22 24-290,-1 0 1,1 0-1,-1 0 1,1 0 0,-1 1-1,-1 0 1,1-1-1,0 1 1,-7-3-1,11 6-126,-1 0 0,1 0 0,0 0 0,0 0-1,0 0 1,-1 0 0,1 0 0,0 0 0,0 0 0,0 0-1,-1 0 1,1 0 0,0 0 0,0 0 0,0 0 0,-1 0-1,1 0 1,0 0 0,0 0 0,0 0 0,-1 0 0,1 0-1,0 0 1,0 0 0,0 1 0,-1-1 0,1 0 0,0 0-1,0 0 1,0 0 0,0 0 0,0 1 0,-1-1 0,1 0-1,0 0 1,0 0 0,0 0 0,0 1 0,0-1-1,0 0 1,0 0 0,0 0 0,0 1 0,0-1 0,0 0-1,0 0 1,0 0 0,0 1 0,0-1 0,0 0 0,0 0-1,0 1 1,0-1 0,0 0 0,2 13 13,26 29-131,-24-34 82,0-1 0,1 0 1,0 0-1,0-1 0,0 1 1,1-1-1,6 6 0,-9-10 31,0 0 1,0 0-1,0 0 0,0 0 0,0 0 0,0 0 0,0-1 0,0 1 1,1-1-1,-1 0 0,1 0 0,-1 0 0,1-1 0,-1 1 0,1-1 1,-1 0-1,8 0 0,-10 0 9,-1 0 1,1-1-1,0 1 1,-1 0-1,1 0 1,0-1-1,-1 1 1,1-1-1,0 1 0,-1-1 1,1 1-1,-1-1 1,1 1-1,-1-1 1,1 1-1,-1-1 1,1 1-1,-1-1 1,0 0-1,1 1 1,-1-1-1,0 0 0,1-1 1,5-18 55,-5 15-37,1 1-6,-1 0 0,0 0 0,0 0 0,0 0 0,-1 0 0,1 0 0,-1 0 0,0 0 0,-1-7 1,0 9-15,1 0 1,-1-1 0,0 1 0,0 0 0,0 0-1,0 0 1,0 0 0,0 1 0,-1-1 0,1 0 0,-1 0-1,1 1 1,-1-1 0,0 1 0,1-1 0,-1 1 0,0 0-1,-3-2 1,1 1-7,0 1-1,0-1 1,0 1-1,-1 0 1,1 0-1,0 0 1,-5 0-1,-33-1-62,35 2 64,6 1 0,0-1 0,-1 0 0,1 0 1,0 1-1,-1-1 0,1 1 0,0-1 0,0 1 1,-1-1-1,1 1 0,0 0 0,0 0 1,0-1-1,0 1 0,0 0 0,0 0 1,0 0-1,0 0 0,0 0 0,0 0 0,1 1 1,-1-1-1,0 0 0,0 2 0,-2 2-16,1-2 13,1 1 0,-1-1 0,1 1 0,-1 0 1,1 0-1,0-1 0,1 1 0,-1 0 0,1 0 0,-1 0 0,1 0 0,0 0 1,1 6-1,0 6-8,-1-5 4,-1-8 6,1 1 0,0-1 0,0 1 0,1-1 1,-1 0-1,1 1 0,-1-1 0,1 1 0,2 4 0,1 2-3,1-1-1,1 1 1,-1-1-1,1 0 1,8 8 0,-10-12 5,0 0 0,1-1 0,0 0 0,0 0 1,0 0-1,0 0 0,0-1 0,1 1 0,0-1 0,0-1 1,0 1-1,0-1 0,0 0 0,0-1 0,0 1 1,1-1-1,-1 0 0,13-1 0,-18 0 7,1 0 0,-1 0 0,0 0-1,0 0 1,1 0 0,-1-1 0,0 1 0,0-1-1,0 1 1,1-1 0,-1 1 0,0-1 0,0 1-1,0-1 1,0 0 0,0 0 0,1-1-1,0 0 5,-1 0 0,1 0 0,-1 0 0,0 0 0,0 0 0,0-1 0,0 1 0,1-4 0,0-4 22,0 0 0,0 0 0,-1-15 0,-1 22-23,1-19 36,-1 0 0,-1 0 0,-7-32 0,7 49-28,-1 0 0,0 0 0,0 0 0,0 0 0,0 1 1,-1-1-1,0 1 0,0 0 0,0 0 0,-1 0 0,1 0 0,-1 0 0,-8-6 0,9 8-19,0 1 0,0-1 1,0 0-1,-1 1 0,1 0 0,0 0 0,-1 0 0,1 0 0,-1 0 0,1 1 0,-1 0 0,1-1 0,-1 1 1,-4 1-1,6-1 1,0 0 0,0 1 0,1-1 0,-1 1 0,0 0 0,0-1 0,0 1 0,1 0 0,-1 0 0,0 0 1,1 0-1,-1 0 0,1 0 0,-1 1 0,1-1 0,0 0 0,0 1 0,-1-1 0,1 1 0,0 0 0,0-1 0,0 1 1,0 2-1,-4 6-4,1 0 0,0 1 1,-3 11-1,-1 13-21,2-1 1,1 1-1,0 44 1,4-61-2,1-9 12,0-1-1,1 10 1,-1-15 13,1-1 0,-1 0 0,1 1 0,0-1 0,-1 1 0,1-1 0,0 0 0,1 0 0,-1 0 0,0 0 0,3 4 0,-3-6 7,0 1 1,0 0-1,0 0 1,0 0-1,0-1 1,0 1-1,0-1 1,0 1-1,0-1 1,1 1-1,-1-1 1,0 1-1,0-1 1,0 0-1,1 0 1,-1 0 0,0 0-1,1 0 1,-1 0-1,0 0 1,0 0-1,1 0 1,-1-1-1,0 1 1,0 0-1,0-1 1,1 1-1,-1-1 1,0 1-1,0-1 1,0 0-1,0 1 1,0-1-1,0 0 1,0 0 0,0 0-1,1-2 1,1-13 44,0-89 1614,-2 101-1552,-1 1 0,-1 0 0,1 0 1,0 0-1,-1-1 0,1 1 0,-1 0 1,0 0-1,0 0 0,0 0 0,-1 0 0,1 0 1,-1 1-1,1-1 0,-5-5 0,4 1-406,2 9 293,1 0 0,-1 0 1,1-1-1,0 1 1,-1 0-1,1 0 0,0-1 1,0 1-1,0-1 1,0 1-1,0-1 0,0 1 1,2 1-1,23 21-1,-15-14 9,40 38-31,29 21-39,-27-24 77,89 77 93,-114-93 2143,-28-30-2249,-1 1-1,1-1 0,-1 0 0,1 1 0,-1-1 0,0 1 0,1-1 0,-1 0 1,0 1-1,0-1 0,1 1 0,-2-1 0,2 1 1,-12-7-53,0 0 1,-19-17-1,12 9-5,12 9 53,-32-23 4,35 27-6,0-1 0,0 1 0,-1 0 0,1 1 0,0-1 0,-1 1-1,-8-2 1,12 3 2,1-1 1,0 1-1,-1 0 0,1 0 0,0 0 0,0 1 0,-1-1 0,1 0 0,0 0 0,-1 0 0,1 0 0,0 0 0,-1 0 0,1 0 0,0 0 1,0 1-1,-1-1 0,1 0 0,0 0 0,-1 0 0,1 1 0,0-1 0,0 0 0,0 0 0,-1 1 0,1-1 0,0 0 0,0 1 0,0-1 1,0 0-1,0 0 0,-1 1 0,1-1 0,0 0 0,0 1 0,0-1 0,0 0 0,0 1 0,0-1 0,0 1 0,0 0 7,0 0 0,0 1 0,0-1 0,1 0 0,-1 1 0,0-1 0,1 0 0,-1 0 0,2 3 0,1 1-6,0-1 1,1 1-1,4 4 0,3 5 5,-2 0-6,34 45-167,-38-53 39,1 0 1,0 0 0,0-1-1,0 1 1,1-1-1,11 6 1,-17-11 106,1 1 0,-1 0 1,1-1-1,0 1 0,-1-1 0,1 0 0,-1 0 1,1 1-1,0-1 0,-1 0 0,4-1 0,1 1 137,-6 0-104,1-1 0,-1 0 1,1 1-1,-1-1 0,0 0 0,1 0 0,-1 1 1,0-1-1,0 0 0,1 0 0,-1 1 0,0-1 0,0 0 1,0 0-1,0 0 0,0 0 0,0-1 6,0-48 202,0 45-182,0 1 1,-1-1-1,0 1 1,1-1 0,-2 1-1,1 0 1,0 0-1,-3-5 1,-2-2 67,-10-16 0,9 18-65,-1-3 10,-2 1 0,0-1-1,-16-13 1,25 23-48,-1 0 0,0 1 0,0-1 1,0 1-1,0-1 0,0 1 0,0 0 0,0-1 0,0 1 0,-1 0 0,1 0 1,0 1-1,-1-1 0,1 0 0,-5 0 0,7 1-26,-1 0 0,1 1 0,0-1 1,0 0-1,-1 0 0,1 0 0,0 0 0,0 0 0,0 1 1,-1-1-1,1 0 0,0 0 0,0 0 0,0 0 0,-1 1 1,1-1-1,0 0 0,0 0 0,0 1 0,0-1 0,0 0 0,0 0 1,-1 1-1,1-1 0,0 0 0,0 0 0,0 1 0,0-1 1,0 0-1,0 1 0,0-1 0,0 0 0,0 14-1097,0-9 596,0 11-1100,0-8 284,-1-1 1,2 1-1,1 14 1,7 4-1205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08.809"/>
    </inkml:context>
    <inkml:brush xml:id="br0">
      <inkml:brushProperty name="width" value="0.05" units="cm"/>
      <inkml:brushProperty name="height" value="0.05" units="cm"/>
      <inkml:brushProperty name="color" value="#E71224"/>
    </inkml:brush>
  </inkml:definitions>
  <inkml:trace contextRef="#ctx0" brushRef="#br0">45 48 3812,'0'-5'54,"-1"-7"1520,1 12-1550,0-1 0,-1 1 0,1 0 0,0 0 1,0-1-1,0 1 0,0 0 0,-1 0 0,1-1 1,0 1-1,0 0 0,0 0 0,-1 0 0,1-1 0,0 1 1,0 0-1,-1 0 0,1 0 0,0 0 0,-1 0 1,1 0-1,0-1 0,0 1 0,-1 0 0,1 0 0,0 0 1,-1 0-1,1 0 0,-1 0 0,0 0 105,-1-1 0,1 1 1,0-1-1,-1 1 0,1-1 0,0 0 0,-1 0 0,1 0 0,0 0 1,0 0-1,0 0 0,0 0 0,0 0 0,-2-2 0,-1-2 508,2 2-479,1 3-129,1 0 1,0-1-1,0 1 0,-1 0 0,1-1 0,0 1 0,0 0 1,-1 0-1,1 0 0,0-1 0,-1 1 0,1 0 0,0 0 1,-1 0-1,1 0 0,0-1 0,-1 1 0,1 0 0,0 0 0,-1 0 1,1 0-1,0 0 0,-1 0 0,0 0 0,0 0-211,1 7-474,0-2 446,0 3-440,0 1 0,3 12 0,-3-18 416,1-1 1,0 1-1,0 0 0,0-1 0,0 1 1,0-1-1,0 1 0,1-1 1,0 1-1,-1-1 0,4 3 1,5 6-1171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32.490"/>
    </inkml:context>
    <inkml:brush xml:id="br0">
      <inkml:brushProperty name="width" value="0.05" units="cm"/>
      <inkml:brushProperty name="height" value="0.05" units="cm"/>
      <inkml:brushProperty name="color" value="#F6630D"/>
    </inkml:brush>
  </inkml:definitions>
  <inkml:trace contextRef="#ctx0" brushRef="#br0">0 1 7021,'26'0'-435,"-25"0"449,-1 1 0,0-1 0,1 0 0,-1 1 0,1-1 0,-1 0 0,0 1 0,1-1 1,-1 1-1,0-1 0,0 1 0,1-1 0,-1 1 0,0-1 0,0 1 0,0-1 0,0 1 0,1 0 0,-1 1 34,13 28 132,0-1-102,-2 0-1,-1 1 0,7 30 1,-15-41-2,-1 1 1,-1 29 0,-1-18 1618,1-143-1747,0 106 35,0-1 0,1 1-1,0-1 1,0 1 0,0 0 0,5-12-1,-1 7 13,0 1 0,13-19 0,-12 19-1,15-16 0,-18 24-10,0-1-1,-1 1 1,1-1 0,0 1-1,0 0 1,0 0-1,0 0 1,1 0 0,6-2-1,-8 3 9,1 1 1,0 0-1,0 0 0,0 0 0,4 0 1,1 0 21,-7 0-14,-1 0 1,1 0-1,-1 0 0,1 0 1,-1 0-1,1 1 0,-1-1 0,1 0 1,-1 0-1,1 0 0,-1 0 0,1 1 1,-1-1-1,1 0 0,-1 0 1,0 1-1,1-1 0,-1 0 0,0 1 1,1-1-1,0 1 0,5 8 10,0 0 0,0 1 0,-1-1 0,0 1 0,-1 0 0,4 14-1,19 74 64,-23-79 51,-1 1 0,1 37 0,-4-61-110,-1 0-1,0 0 0,0 1 1,-2-8-1,-4-17 231,5 1 511,2-36 1,1 25-652,-1 38-111,0-1 0,0 1 1,1-1-1,-1 1 0,0 0 1,1-1-1,-1 1 0,0-1 1,1 1-1,-1 0 0,0-1 1,1 1-1,-1 0 0,1-1 1,-1 1-1,1 0 0,-1 0 1,1 0-1,-1-1 0,1 1 1,-1 0-1,1 0 0,-1 0 1,1 0-1,-1 0 0,1 0 1,-1 0-1,1 0 0,-1 0 1,1 0-1,0 0 0,18 2-33,-13 1-65,0 0 0,-1 0 0,1 0 1,-1 1-1,0-1 0,0 1 0,8 9 1,-5-6-335,15 12 1,-9-11 98,-5-1 201,1 0-1,1-1 0,-1-1 0,19 7 1,-14-11 2384,-12 12-2276,1-6 37,-2-2 5,1-1-1,-1 1 1,0 0-1,3 10 1,8 22 9,-9-29-30,-1 1 0,5 18 0,10 53-20,-14-65 446,-1-1-1,1 29 1018,-4-45-1168,-1-3-256,0 0 1,0 0 0,-1 0-1,0 0 1,0 1 0,0-1 0,-1 1-1,-3-5 1,-5-12-99,-14-32-257,-8-31-53,28 68 369,0 2-5,0 1-1,1-1 1,1 0-1,0 0 1,-1-25 0,4-42-168,0 78 199,1 1 0,-1-1 0,1 1-1,-1-1 1,1 1 0,0-1 0,0 1 0,0 0-1,0 0 1,1-1 0,-1 1 0,1 0 0,-1 0 0,1 0-1,0 1 1,-1-1 0,4-2 0,0 0-51,-1 1 1,0 0-1,1 0 0,0 1 1,0-1-1,-1 1 1,9-2-1,11-1-317,-22 5 361,-1 0-1,1-1 0,-1 1 1,1 0-1,-1 0 0,1 0 0,-1 1 1,1-1-1,-1 0 0,0 0 1,1 1-1,-1-1 0,3 2 1,-3-1 1,0 0 0,-1 0 0,1 1 0,-1-1 0,1 0 0,-1 0 0,1 1 0,-1-1 0,0 0 0,0 1 0,1 2 0,-1 18-410,0-15 157,0-4 68,-1 0 0,1 1 0,-1-1 0,0 0 0,1 0 1,-1 0-1,-1 0 0,1 0 0,0 0 0,-1 0 0,1 0 0,-1-1 0,0 1 1,0 0-1,-3 2 0,-3 3-1151,-1 0 0,-16 12 0,24-20 1315,-19 14-1621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09.661"/>
    </inkml:context>
    <inkml:brush xml:id="br0">
      <inkml:brushProperty name="width" value="0.05" units="cm"/>
      <inkml:brushProperty name="height" value="0.05" units="cm"/>
      <inkml:brushProperty name="color" value="#E71224"/>
    </inkml:brush>
  </inkml:definitions>
  <inkml:trace contextRef="#ctx0" brushRef="#br0">127 468 6637,'-127'0'3287,"403"0"-3082,-256-1-195,29-6-1,-3 1-5,-9 3 5,41-10 0,-23 3 16,237-36 20,-198 35-49,123 3 0,-41 8-24,-120 2 106,94 16 0,-85-8 18,125 17 103,125 10-224,-277-33 26,159 10 16,-2-13-20,-117-2-1,197-10 40,-21-17-48,-175 18 3,170-21 5,190-26 22,-73 9 8,317-44 30,-293 39-72,28 1 18,-36 11-24,-158 22 32,-168 15-2,545-21-6,-540 24 0,210-2-7,-27 3-17,-240 0 21,56 0-5,81 10 0,-29 2-146,-6-2-366,34 6-1998,-97-13 797,-22-3-2469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12.213"/>
    </inkml:context>
    <inkml:brush xml:id="br0">
      <inkml:brushProperty name="width" value="0.05" units="cm"/>
      <inkml:brushProperty name="height" value="0.05" units="cm"/>
      <inkml:brushProperty name="color" value="#E71224"/>
    </inkml:brush>
  </inkml:definitions>
  <inkml:trace contextRef="#ctx0" brushRef="#br0">14 18 7109,'0'-1'-2,"-1"-1"8,0 1-1,0-1 1,1 1-1,-1 0 1,0-1-1,0 1 1,0 0-1,-1-1 0,1 1 1,-2-2-1,3 3-30,0 1-42,0 0 72,0 0 0,1 0 0,-1-1 0,1 1-1,-1 0 1,1-1 0,-1 1 0,1 0 0,-1-1-1,1 1 1,-1 0 0,1-1 0,0 1-1,-1-1 1,1 1 0,0-1 0,0 1 0,-1-1-1,1 0 1,0 1 0,0-1 0,0 0 0,1 1-1,10 5 106,-1 0 67,1 1 0,-1-1 0,18 5-1,189 59 1129,-187-61-1218,165 37 234,260 24 19,-14-41 161,-27-26-245,-213-4-212,185 1 70,53-8 37,-132-5-91,-160 8-50,603-31 11,-420 19 34,-23 3-19,-170 8-31,321-10 64,82 7-83,-346 9 6,-23 0 10,-54 1-7,36 8 1,-24 4 7,-58-4-7,-44-6 21,-9-2 268,1 1 0,32 8 0,-52-10-221,0 0 1,1 0-1,-1 0 0,0 0 0,1 0 0,-1 0 0,1 0 0,-1 0 0,0 1 0,0-1 0,1 0 0,-1 0 0,0 0 0,1 0 0,-1 0 0,0 1 0,1-1 0,-1 0 0,0 0 0,0 1 0,1-1 0,-1 0 0,0 0 1,0 1-1,0-1 0,0 0 0,1 1 0,-1-1 0,0 0 0,0 0 0,0 1 0,0-1 0,0 0 0,0 1 0,0-1 0,0 0 0,0 1 0,0-1 0,0 0 0,0 1 0,0 2 733,-15-3-105,9 0-577,4 1-67,0-1 0,-1 0 0,1 0 0,0 0 0,-1 0 0,1 0 0,0 0 0,-1-1 0,1 1 0,-3-1 0,3-2-4,2 3-38,-1 0-1,1-1 1,0 1 0,-1-1-1,1 1 1,-1 0-1,1-1 1,0 1-1,-1 0 1,1 0 0,-1-1-1,1 1 1,-1 0-1,1 0 1,-1 0-1,1 0 1,-1-1-1,1 1 1,-2 0 0,2 0-6,0 0 1,0 0-1,0 0 1,0 0-1,0 0 1,-1 0-1,1 0 1,0 0-1,0 0 1,0 0-1,0 0 1,0 0-1,-1 0 1,1 0-1,0 0 1,0 0-1,0 0 1,0 0-1,0-1 1,0 1 0,-1 0-1,1 0 1,0 0-1,0 0 1,0 0-1,0 0 1,0-1-1,0 1 1,0 0-1,0 0 1,0 0-1,0 0 1,0 0-1,0 0 1,-1-1-1,1 1 1,0 0-1,0 0 0,0 0 0,0-1 0,0 1 0,0 0 0,0 0 1,0 0-1,0 0 0,0 0 0,0 0 0,0 0 0,0-1 0,0 1 0,0 0 0,0 0 0,0 0 0,0 0 0,0 0 0,0 0 0,0 0 0,0 0 0,0 0 0,-1 0 0,1 0 0,0-1 0,0 1 0,0 0 0,0 0 0,0 0 0,0 0 0,0 0 0,0 0 0,0 0 0,-1 0 0,1 0 0,0 0 0,0 0 0,0 0-6,0 0-1,0 0 0,0 0 1,0 0-1,0 0 0,0 0 1,0 0-1,0 0 0,1 0 1,-1 0-1,0 0 0,0 0 1,0 0-1,0 0 0,0 0 1,0-1-1,0 1 0,0 0 1,0 0-1,0 0 0,0 0 1,0 0-1,0 0 0,0 0 1,0 0-1,0 0 1,0 0-1,0 0 0,0 0 1,0 0-1,0 0 0,0-1 1,0 1-1,0 0 0,0 0 1,0 0-1,0 0 0,0 0 1,0 0-1,0 0 0,0 0 1,0 0-1,0 0 0,0 0 1,0 0-1,0 0 0,0 0 1,0-1-1,0 1 0,0 0 1,0 0-1,0 0 0,-1 0 1,1 0-1,0 0 1,0 0-1,0 0 0,0 0 1,0 0-1,0 0 0,0 0 1,0 0-1,0 0 0,1 0 6,0 1 0,0 0 0,0-1 0,0 1 0,-1-1 0,1 1 0,0 0 0,0 0 0,0-1 0,-1 1 0,1 0 0,0 0-1,-1 0 1,1 0 0,-1 0 0,1 0 0,-1 0 0,0 0 0,1 0 0,-1 0 0,0 0 0,1 0 0,-1 2 0,4 5 36,-4-7 74,-2-1-158,-5 0-43,5 0-180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21.678"/>
    </inkml:context>
    <inkml:brush xml:id="br0">
      <inkml:brushProperty name="width" value="0.05" units="cm"/>
      <inkml:brushProperty name="height" value="0.05" units="cm"/>
      <inkml:brushProperty name="color" value="#E71224"/>
    </inkml:brush>
  </inkml:definitions>
  <inkml:trace contextRef="#ctx0" brushRef="#br0">72 186 3656,'1'-11'207,"-1"7"-165,1 1 1,-1-1-1,0 1 1,0 0-1,-1-1 1,1 1-1,-1-1 1,-1-3-1,0 4 101,0 1-1,0-1 1,-1 1-1,1-1 1,-1 1-1,0 0 1,0 0-1,-4-2 1,-16-16 1699,22 20-1709,1-1 1,-1 1-1,1 0 1,-1 0-1,1 0 0,0 0 1,-1-1-1,1 1 0,-1 0 1,1 0-1,-1 0 1,1 0-1,-1 0 0,1 0 1,-1 0-1,1 0 1,-1 0-1,1 0 0,-1 1 1,1-1-1,-1 0 0,1 0 1,0 0-1,-1 1 1,1-1-1,-1 0 0,1 0 1,0 1-1,-1-1 0,1 0 1,0 1-1,-1-1 1,1 0-1,0 1 0,-1 0 1,1-1-138,0 0 0,-1 0 0,1 0 0,0 1 0,0-1 0,-1 0 0,1 0 0,0 1 0,0-1 0,0 0 0,0 1 0,0-1 0,-1 0 0,1 0 0,0 1 0,0-1 0,0 0 0,0 1 0,0-1 0,0 0 0,0 1 0,0-1 1,0 0-1,0 1 0,0-1 0,0 0 0,0 0 0,0 1 0,0-1 0,1 0 0,-1 1 0,0-1 0,0 0 0,0 0 0,0 1 0,0-1 0,1 0 0,-1 0 0,0 1 0,0-1 0,1 0 0,-1 0 0,0 0 0,0 1 0,1-1 0,-1 0 0,0 0 0,0 0 0,1 0 0,-1 0 0,1 1 0,19-1 61,-12 0-51,2 0 18,1 1-6,0-2-1,1 1 1,-1-1 0,0-1-1,0 0 1,18-6-1,168-56 54,-111 36-49,-81 26 7,0 0-1,0 1 1,0 0-1,1 0 0,-1 0 1,11 1-1,-15 0 55,-13 0-19,9 0-62,-1 1-1,0 0 1,0 0-1,1 0 1,-1 0-1,0 0 0,1 1 1,-1 0-1,1-1 1,-5 5-1,-9 3 0,-54 25 0,-32 13 144,-28 9 623,131-56-768,0 0-1,0 0 1,0 0 0,0 0 0,0 0 0,0 0 0,0 0 0,0 0 0,0 0 0,0 0 0,0 0 0,0 0 0,0 0 0,0 0 0,0 0 0,0 0 0,0 0 0,0 0 0,0 0 0,0 0 0,0 0 0,0 0-1,0 0 1,0 0 0,0 0 0,0 0 0,0 0 0,0 0 0,0 0 0,0 0 0,0 1 0,0-1 0,0 0 0,0 0 0,0 0 0,0 0 0,0 0 0,0 0 0,0 0 0,0 0 0,0 0 0,0 0 0,0 0-1,0 0 1,0 0 0,0 0 0,0 0 0,6 0 2195,-6 0-2120,0 1-180,0-1 107,0 1-1,0-1 0,0 1 1,0 0-1,0-1 0,0 1 1,0-1-1,0 1 0,0-1 1,0 1-1,0-1 0,0 1 1,-1 0-1,1-1 0,0 1 1,0-1-1,-1 1 0,-1-1-15,2 0 13,-1 0 0,1 0 0,0 0 0,0 0 0,-1 0 0,1 0 0,0 0 0,0 0 0,0 0 0,-1 0 0,1 0 0,0 0 0,0 0 0,-1 0 0,1 1 0,0-1 0,0 0 0,-1 0 0,1 0 0,0 0 0,0 0 0,0 0 0,-1 1 0,1-1 0,0 0 0,0 0 0,0 0 0,0 0 0,0 1-1,-1-1 1,1 0 0,0 0 0,0 1 0,0-1 0,-1 1 7,0-1-1,1 1 0,-1-1 0,0 1 0,0-1 0,0 1 1,0-1-1,0 1 0,0-1 0,1 0 0,-3 1 0,2-1 24,-10 7-86,1-2 143,9-4-85,1-1 0,-1 1 0,0-1-1,1 0 1,-1 0 0,1 1 0,-1-1 0,0 0-1,1 0 1,-1 0 0,0 1 0,1-1-1,-2 0 1,2 0-2,0 0-26,-1 0 23,1-1 0,0 1 0,0 0 0,-1 0 0,1 0 0,0 0 0,0 0 0,-1 0 0,1 0 0,0 0 1,0 0-1,-1 0 0,1 0 0,0 0 0,0 1 0,-1-1 0,1 0 0,0 0 0,0 0 0,0 0 1,-1 0-1,1 0 0,0 0 0,0 1 0,0-1 0,-1 0 0,1 5-1179,0 11-8232,0-11 9637,0 6-2048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28.088"/>
    </inkml:context>
    <inkml:brush xml:id="br0">
      <inkml:brushProperty name="width" value="0.05" units="cm"/>
      <inkml:brushProperty name="height" value="0.05" units="cm"/>
      <inkml:brushProperty name="color" value="#E71224"/>
    </inkml:brush>
  </inkml:definitions>
  <inkml:trace contextRef="#ctx0" brushRef="#br0">1 13 4940,'4'2'11021,"-4"5"-13846,17-17-6661,2-2 7884</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34.502"/>
    </inkml:context>
    <inkml:brush xml:id="br0">
      <inkml:brushProperty name="width" value="0.05" units="cm"/>
      <inkml:brushProperty name="height" value="0.05" units="cm"/>
      <inkml:brushProperty name="color" value="#E71224"/>
    </inkml:brush>
  </inkml:definitions>
  <inkml:trace contextRef="#ctx0" brushRef="#br0">100 12 9461,'-4'3'110,"-1"0"0,0-1 0,0 1 0,0-1 0,0-1 0,-1 1 0,-6 1 0,-7 2 317,-2 1-140,9-2-369,13-3 24,8-1 44,1-1-26,0 0 0,0 0 0,0-1-1,17-5 1,-9 2-84,19-1-308,-2-3-237,5 5-275,-6-1-1452,50-1-1,-35 6 299</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34.897"/>
    </inkml:context>
    <inkml:brush xml:id="br0">
      <inkml:brushProperty name="width" value="0.05" units="cm"/>
      <inkml:brushProperty name="height" value="0.05" units="cm"/>
      <inkml:brushProperty name="color" value="#E71224"/>
    </inkml:brush>
  </inkml:definitions>
  <inkml:trace contextRef="#ctx0" brushRef="#br0">39 142 9669,'-38'0'597,"40"-8"-543,22-2 66,-6 0-82,1 2 1,31-11-1,-34 13-34,26-9-27,48-17-939,-70 26 414,44-13-2145,-49 16 762,24-2 1,-15 4 298</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36.206"/>
    </inkml:context>
    <inkml:brush xml:id="br0">
      <inkml:brushProperty name="width" value="0.05" units="cm"/>
      <inkml:brushProperty name="height" value="0.05" units="cm"/>
      <inkml:brushProperty name="color" value="#E71224"/>
    </inkml:brush>
  </inkml:definitions>
  <inkml:trace contextRef="#ctx0" brushRef="#br0">1 70 6537,'0'22'2749,"2"-20"-1431,1-5-913,7-5-673,-8 6 399,3-3-135,1 0 1,-1-1-1,5-6 0,11-12-9,-16 20 5,13-12-74,-17 15 79,1 0 0,-1 0 0,0 1 0,1-1 0,-1 0 0,1 0 0,-1 1 0,1-1 1,0 1-1,-1-1 0,4 1 0,-5 2 75,17 98 570,-8-15-486,-1 98 0,-8-24 63,0-121-8804,0-43 7062,0-6 295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36.617"/>
    </inkml:context>
    <inkml:brush xml:id="br0">
      <inkml:brushProperty name="width" value="0.05" units="cm"/>
      <inkml:brushProperty name="height" value="0.05" units="cm"/>
      <inkml:brushProperty name="color" value="#E71224"/>
    </inkml:brush>
  </inkml:definitions>
  <inkml:trace contextRef="#ctx0" brushRef="#br0">25 31 6505,'-8'26'279,"5"-16"126,-5 18 0,7-19-175,-4 19 813,5-27-768,20 0 196,-13 0-435,0-1 0,0 0 0,0 0 0,0 0 0,0-1 0,10-2 0,-12 1-44,0-1 0,-1 0 0,1 1 0,4-5 0,10-6-201,50-33-1312,-59 40 1168,-2 0-423,1 0-1,18-8 0,19-4-2779,-44 17 3337,1 0 0,-1 0 0,0 1 0,1-1 1,-1 1-1,4 0 0</inkml:trace>
  <inkml:trace contextRef="#ctx0" brushRef="#br0" timeOffset="1">315 867 9037,'0'7'-20,"0"-1"-80,11-6 112,-3 0-36,3 0 24,13 0-160,-8 0-56,-1 0-156,4 0-168,5 0-232,1-18-524,30-13-2205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48.093"/>
    </inkml:context>
    <inkml:brush xml:id="br0">
      <inkml:brushProperty name="width" value="0.05" units="cm"/>
      <inkml:brushProperty name="height" value="0.05" units="cm"/>
      <inkml:brushProperty name="color" value="#E71224"/>
    </inkml:brush>
  </inkml:definitions>
  <inkml:trace contextRef="#ctx0" brushRef="#br0">195 13 5813,'-95'0'3147,"92"0"-2932,-1-1-1,1 1 1,-1-1-1,0 0 1,1 1-1,-5-3 1,4 1 5,1 1 0,-1 0 0,1 0 0,-1 0 0,1 1 0,-6-1 0,-30 1 537,38 0-688,1 5 99,0 0 40,0-1 0,0 1 0,0-1 1,2 8-1,-1-10-150,0 0 0,0 0 0,0 1 0,0-1 0,1 0 1,-1 0-1,1 0 0,-1 0 0,1 0 0,2 2 0,3 1 43,0 0 0,0 0 0,0-1 0,1 0 1,0 0-1,-1-1 0,1 0 0,15 3 0,-8-2-3,1 0-1,26 1 1,35-3-20,-55-2-66,144 0 12,36-11-7,-47 1-15,11 4-1838,-157 6-414,3 0-6486,-10 0 6334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48.674"/>
    </inkml:context>
    <inkml:brush xml:id="br0">
      <inkml:brushProperty name="width" value="0.05" units="cm"/>
      <inkml:brushProperty name="height" value="0.05" units="cm"/>
      <inkml:brushProperty name="color" value="#E71224"/>
    </inkml:brush>
  </inkml:definitions>
  <inkml:trace contextRef="#ctx0" brushRef="#br0">110 0 8597,'-84'22'2745,"82"-22"-2668,0 1 0,1-1 0,-1 1 0,1-1 1,0 1-1,-1 0 0,1-1 0,-1 1 0,1 0 0,0 0 1,0 0-1,0 0 0,-1 0 0,1 0 0,0 1 0,-1 0 1,2-1-48,0-1-1,-1 1 1,1-1 0,0 1 0,0 0 0,0-1 0,-1 1-1,1-1 1,0 1 0,0-1 0,0 1 0,0 0 0,0-1-1,0 1 1,0-1 0,0 1 0,0 0 0,0-1 0,1 1-1,-1-1 1,0 1 0,0-1 0,0 1 0,1-1 0,-1 1-1,0-1 1,1 1 0,-1-1 0,0 1 0,1-1 0,-1 1-1,1-1 1,-1 0 0,0 1 0,1-1 0,-1 0 0,1 1-1,-1-1 1,1 0 0,0 0 0,-1 1 0,2-1 0,7 3 114,0 0 1,0 0 0,0-1-1,1-1 1,-1 0-1,19 0 1,-21 0-101,206 2 338,-194-3-387,0-1-1,0 0 0,-1-2 0,26-6 0,-19 3-223,0 2 1,27-2-1,-45 5 120,96-11-2676,-41 2-189,28 3-2474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32.994"/>
    </inkml:context>
    <inkml:brush xml:id="br0">
      <inkml:brushProperty name="width" value="0.05" units="cm"/>
      <inkml:brushProperty name="height" value="0.05" units="cm"/>
      <inkml:brushProperty name="color" value="#F6630D"/>
    </inkml:brush>
  </inkml:definitions>
  <inkml:trace contextRef="#ctx0" brushRef="#br0">1 1 6009,'2'0'118,"-2"0"-112,1 0 1,-1 0 0,0 0-1,1 0 1,-1 0 0,1 0-1,-1 0 1,0 0 0,1 0 0,-1 0-1,0 0 1,1 0 0,-1 1-1,0-1 1,1 0 0,-1 0-1,0 0 1,1 0 0,-1 1 0,0-1-1,1 0 1,-1 0 0,0 1-1,0-1 1,1 0 0,-1 1-1,1 14 370,-1 82 176,0-73-506,0-9 19,0 1 1,1-1 0,0 1 0,6 22-1,-5-28-45,0-3-11,-1-1 1,1 0 0,0 0 0,0 0-1,0-1 1,6 10 0,9 18-72,-14-25-283,0-1 1,1 0 0,0 0 0,6 8 0,2-4-2247,-11-11 2520,-1 0 0,0 0 0,1 0 0,-1 0-1,1-1 1,-1 1 0,0 0 0,1 0 0,-1 0 0,0 0 0,1 0 0,-1-1 0,0 1 0,1 0 0,-1 0 0,0-1 0,1 1 0,-1 0 0,0 0 0,0-1 0,1 1 0,-1-1 0,2-1 258,0 0-175,-1 0 0,1 0 1,-1 0-1,0-1 1,0 1-1,0 0 1,0-1-1,0 1 0,0-1 1,-1 1-1,1-4 1,4-12 130,-2 10 103,1 0 1,0 0-1,0 0 0,1 1 1,0-1-1,0 1 0,1 0 1,0 0-1,0 1 0,1 0 1,12-9-1,30-22 867,26-19-7,-74 56-1087,16-11 848,-1-1 0,25-23-1,-39 33-682,-1 2-75,-1-1-1,1 1 1,0-1-1,-1 0 1,1 0-1,0 1 1,-1-1-1,1 0 1,-1 0-1,1 0 1,-1 0-1,0 1 1,1-1-1,-1 0 1,0 0-1,0 0 1,0-1-1,-13 1-134,8 1 19,0 0 0,0 1 1,0 0-1,0 1 0,0-1 0,0 1 0,0-1 1,1 2-1,-1-1 0,-5 4 0,-2 2-21,0 0 0,-14 13 0,20-15 11,0 0-1,1-1 1,-1 2-1,-5 8 1,9-11 6,0-1 0,0 0 0,0 1 1,1 0-1,0-1 0,-1 1 0,1 0 1,1 0-1,-1-1 0,0 1 0,1 5 1,0 1-20,-1-8 4,1-1 0,0 1 0,0 0 0,0 0 0,0 0 0,0 0-1,0-1 1,0 1 0,1 0 0,-1 0 0,1 0 0,-1-1 0,1 1 0,0 0 0,0-1 0,-1 1 0,1 0-1,0-1 1,1 1 0,-1-1 0,0 0 0,0 1 0,1-1 0,-1 0 0,2 2 0,0-1-72,0 1-49,1-1-1,-1 0 1,0 1-1,1-1 1,-1 0-1,1-1 1,-1 1-1,1-1 0,0 1 1,0-1-1,0 0 1,-1-1-1,6 1 1,35-1-2647,-17 0 701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49.209"/>
    </inkml:context>
    <inkml:brush xml:id="br0">
      <inkml:brushProperty name="width" value="0.05" units="cm"/>
      <inkml:brushProperty name="height" value="0.05" units="cm"/>
      <inkml:brushProperty name="color" value="#E71224"/>
    </inkml:brush>
  </inkml:definitions>
  <inkml:trace contextRef="#ctx0" brushRef="#br0">185 95 10005,'-157'80'3655,"131"-66"-2982,26-14-621,-1 1 23,4-1 263,2 0-278,9 0 2,-1 0 1,0-1-1,0 0 1,0-2-1,0 1 1,19-7-1,227-66-135,-216 62-43,44-12-671,109-24-2865,-171 45 2156,-1 0 0,43 0 0,-15 4-1023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49.619"/>
    </inkml:context>
    <inkml:brush xml:id="br0">
      <inkml:brushProperty name="width" value="0.05" units="cm"/>
      <inkml:brushProperty name="height" value="0.05" units="cm"/>
      <inkml:brushProperty name="color" value="#E71224"/>
    </inkml:brush>
  </inkml:definitions>
  <inkml:trace contextRef="#ctx0" brushRef="#br0">1 210 11289,'10'-14'36,"-10"0"8,13-2 48,19-17 176,-15 15-80,6 1-32,5 0 16,3 1-64,7 1-88,54-12 16,-42 17-64,3 3-32,4 2-336,4 5-400,71 0-1876,-65 0 432,5 0-85,2 16 421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50.044"/>
    </inkml:context>
    <inkml:brush xml:id="br0">
      <inkml:brushProperty name="width" value="0.05" units="cm"/>
      <inkml:brushProperty name="height" value="0.05" units="cm"/>
      <inkml:brushProperty name="color" value="#E71224"/>
    </inkml:brush>
  </inkml:definitions>
  <inkml:trace contextRef="#ctx0" brushRef="#br0">0 437 9185,'29'-25'48,"-14"12"68,57-26 592,-35 24-424,8-4-48,17-2-60,12-5-80,106-32-76,-78 28-24,8 0 24,1 0-8,6 2-32,97-19-596,-121 28 0,-10 4-492,-10 4-1164,-13 4-9,-14 4 157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52.211"/>
    </inkml:context>
    <inkml:brush xml:id="br0">
      <inkml:brushProperty name="width" value="0.05" units="cm"/>
      <inkml:brushProperty name="height" value="0.05" units="cm"/>
      <inkml:brushProperty name="color" value="#E71224"/>
    </inkml:brush>
  </inkml:definitions>
  <inkml:trace contextRef="#ctx0" brushRef="#br0">64 340 8549,'-3'-5'231,"0"0"0,0 1 1,0-1-1,-1 1 0,1 0 1,-1-1-1,0 2 0,0-1 0,-1 0 1,-7-4-1,11 7-12,0 1-1,0-1 1,0 1-1,-1 0 1,1-1-1,0 1 1,0 0-1,0 0 1,0 0-1,-3 0 1,4 0 55,0 1-346,0 0 72,0 0 1,0 0 0,0 0 0,0 0-1,1-1 1,-1 1 0,0 0 0,0 0-1,1-1 1,-1 1 0,1 0 0,-1 0-1,1-1 1,-1 1 0,1-1 0,-1 1-1,1 0 1,-1-1 0,1 1 0,0-1-1,-1 1 1,2 0 0,20 8 36,-14-6 5,28 13 25,-19-8-76,16 5 0,-7-4 92,-15-5-4,0 0 1,1 0 0,-1-2 0,1 1-1,-1-1 1,24 0 0,-33-2-53,1 0-1,0 0 1,0 0 0,0-1 0,-1 1 0,1-1 0,0 1 0,0-1 0,-1 0 0,1 0-1,-1-1 1,1 1 0,-1 0 0,1-1 0,-1 1 0,0-1 0,4-3 0,135-146 339,-81 72-319,-21 26-76,14-21-1285,-49 68-1557,-26 29-7889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58.385"/>
    </inkml:context>
    <inkml:brush xml:id="br0">
      <inkml:brushProperty name="width" value="0.05" units="cm"/>
      <inkml:brushProperty name="height" value="0.05" units="cm"/>
      <inkml:brushProperty name="color" value="#E71224"/>
    </inkml:brush>
  </inkml:definitions>
  <inkml:trace contextRef="#ctx0" brushRef="#br0">79 65 6209,'-1'0'67,"-1"0"0,1 0 0,0 0 0,0 0 0,0 0 1,-1-1-1,1 1 0,0-1 0,0 1 0,0 0 0,0-1 1,0 0-1,0 1 0,0-1 0,0 0 0,0 1 0,0-1 1,0 0-1,0 0 0,1 0 0,-1 0 0,-1-1 0,1 0 89,0 1 0,0-1 0,-1 1 0,1 0 0,-1-1-1,-2-1 1,-20-15 1896,17 12-1244,7 6-718,-1-1-1,1 1 0,-1 0 0,1-1 0,-1 1 0,1-1 1,-1 1-1,1 0 0,-1 0 0,1-1 0,-1 1 1,1 0-1,-1 0 0,0 0 0,1-1 0,-2 1 1,1 0 21,1 2-53,1 1-19,-1-1 0,1 1-1,-1-1 1,1 1 0,0-1 0,0 0 0,0 1 0,0-1 0,0 0-1,1 0 1,-1 0 0,1 0 0,-1 0 0,5 4 0,4 6 115,76 88 49,-72-84-165,31 23 1,-38-34-11,1 0-1,0 0 1,0-1 0,0 0 0,1 0 0,13 4-1,-6-5 99,0 0-1,0-1 1,27 0-1,-40-2-106,0-1 0,0 1-1,0-1 1,0 1 0,0-1-1,-1 0 1,1 0 0,0-1-1,0 1 1,-1 0-1,6-4 1,-1-1 43,0 0-1,8-8 1,-10 9-11,7-7 34,-1 0 1,0-1-1,-1 0 1,0-1-1,-1 0 1,-1 0-1,0-1 1,7-20-1,-13 28-46,0-1 0,-1 1 0,0 0 0,0 0-1,0 0 1,-2-13 0,1 9 61,0 10-88,0 1-246,-1 0 233,1 0 1,0 0-1,0-1 0,-1 1 0,1 0 1,0 0-1,0 0 0,-1 0 0,1 0 1,0 1-1,0-1 0,-1 0 0,1 0 1,0 0-1,-1 0 0,1 0 0,0 0 1,0 0-1,0 0 0,-1 1 0,1-1 1,0 0-1,0 0 0,-1 0 0,1 0 1,0 1-1,0-1 0,0 0 0,0 0 1,0 1-1,-1-1 0,1 0 0,0 0 1,0 1-1,0-1 0,0 0 0,0 0 1,0 1-1,0-1 0,0 0 0,0 0 1,0 1-1,0-1 0,0 0 0,0 0 1,0 1-1,0-1 0,0 1 7,0 1 0,0 0 26,0 26-174,-2-28 180,-7 0-21,7 0 102,2-2-154,0-6 57,0 6 128,-11 2-611,-78 0 579,89 2-140,0 6-1,0-6-23,0-2-578,-1 0 627,1 0 1,0 0-1,0 0 0,-1 0 1,1 0-1,0 0 0,0 0 1,-1 0-1,1 0 0,0 0 1,-1 0-1,1 0 0,0 0 1,0 0-1,-1 1 1,1-1-1,0 0 0,0 0 1,0 0-1,-1 0 0,1 0 1,0 1-1,0-1 0,0 0 1,-1 0-1,1 0 1,0 1-1,0-1 0,0 0 1,0 0-1,-1 1 0,1-1 1,0 0-1,0 0 0,0 1 1,0-1-1,0 0 0,0 0 1,0 1-1,0-1 1,0 0-1,0 0 0,0 1 1,0-1-1,0 0 0,0 1 1,0 0-33,0 1 19,-3-2-320,1-1-297,0 1-1,0 0 0,0 0 0,0 0 0,0 0 0,-4 1 0,5 0 472,0-1 0,0 1 0,0-1 0,0 1 1,0 0-1,0-1 0,1 1 0,-1 0 0,0-1 0,0 1 0,1 0 0,-1 0 0,1 0 0,-1 0 0,1 0 1,-1-1-1,0 3 0,-5 10-1818,-1 0 0,-11 16 1,3-10 617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02.750"/>
    </inkml:context>
    <inkml:brush xml:id="br0">
      <inkml:brushProperty name="width" value="0.05" units="cm"/>
      <inkml:brushProperty name="height" value="0.05" units="cm"/>
      <inkml:brushProperty name="color" value="#E71224"/>
    </inkml:brush>
  </inkml:definitions>
  <inkml:trace contextRef="#ctx0" brushRef="#br0">66 174 3996,'-46'0'2455,"27"0"2936,19 3-5423,0 2 56,-1 0 5,1-1 1,0 0-1,1 0 0,-1 0 1,2 6-1,13 28 171,-14-35-172,1 0 0,-1 1 0,1-1 0,0 0-1,0 0 1,1 0 0,-1-1 0,1 1 0,3 3-1,-4-5-5,0 0 0,0-1 0,0 1-1,-1-1 1,1 1 0,0-1 0,0 0 0,0 0-1,0 0 1,0 0 0,4 0 0,2-1 57,-2 1-44,1-1 0,-1 0 0,0-1 0,0 1 1,0-1-1,-1 0 0,1-1 0,0 1 1,-1-1-1,9-6 0,5-5 81,26-23 1,-32 26-63,6-7 21,35-39 1,-30 30 103,-2-2 1,19-31-1,-32 52 1321,-13 8-789,-11 0-654,13 0-824,-2 1 1830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15.813"/>
    </inkml:context>
    <inkml:brush xml:id="br0">
      <inkml:brushProperty name="width" value="0.05" units="cm"/>
      <inkml:brushProperty name="height" value="0.05" units="cm"/>
      <inkml:brushProperty name="color" value="#E71224"/>
    </inkml:brush>
  </inkml:definitions>
  <inkml:trace contextRef="#ctx0" brushRef="#br0">103 89 5244,'-6'-9'474,"0"0"0,0 1-1,-1-1 1,-1 1 0,1 1-1,-1-1 1,-1 1 0,1 1-1,-16-10 1,14 14 282,7 3-517,3 1-351,22 14 111,25 16 0,-28-21 19,0 2-1,-1 0 1,29 28-1,-46-40 2,0 0 0,0 0 0,0 0-1,0 0 1,0 1 0,0-1-1,-1 0 1,1 1 0,0-1 0,-1 0-1,1 1 1,-1-1 0,0 1 0,1-1-1,-1 0 1,0 1 0,0-1 0,0 1-1,0 2 1,0-3-10,0-1 1,0 0-1,-1 1 1,1-1-1,0 1 1,0-1-1,-1 0 1,1 1-1,0-1 0,-1 0 1,1 1-1,0-1 1,-1 0-1,1 0 1,0 1-1,-1-1 1,1 0-1,-1 0 0,1 0 1,-1 1-1,-13 4 248,10-4-85,-6 2 118,0-1 0,-1 0 0,1-1 0,-20 1 0,30-2-290,0 0-1,0 0 1,-1 0-1,1-1 1,0 1 0,0 0-1,-1 0 1,1 0-1,0 0 1,0 0 0,0 0-1,-1 0 1,1 0-1,0 0 1,0 0 0,0-1-1,-1 1 1,1 0 0,0 0-1,0 0 1,0 0-1,0-1 1,0 1 0,-1 0-1,1 0 1,0 0-1,0-1 1,0 1 0,0 0-1,0-1 1,0 1 0,0 0-1,0 0 1,-1-1 0,1 1 0,0 0-1,0 0 1,0 0 0,0-1-1,0 1 1,-1 0 0,1 0 0,0-1-1,0 1 1,0 0 0,-1 0-1,1 0 1,0 0 0,0 0 0,-1-1-1,1 1 1,0 0 0,0 0-1,-1 0 1,1 0 0,0 0 0,0 0-1,-1 0 1,1 0 0,0 0-1,-1 0 1,1 0-23,-1-1 0,1 1 0,0 0 0,-1 0 0,1-1-1,0 1 1,-1 0 0,1-1 0,0 1 0,0 0 0,0-1 0,-1 1 0,1 0-1,0-1 1,0 1 0,0 0 0,0-1 0,-1 1 0,1-1 0,0 1 0,0 0-1,0-1 1,0 1 0,0-1 0,0 1 0,0 0 0,0-1 0,0 1-1,1-1 1,-1 1 0,0 0 0,0-1 0,0-5-3043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17.089"/>
    </inkml:context>
    <inkml:brush xml:id="br0">
      <inkml:brushProperty name="width" value="0.05" units="cm"/>
      <inkml:brushProperty name="height" value="0.05" units="cm"/>
      <inkml:brushProperty name="color" value="#E71224"/>
    </inkml:brush>
  </inkml:definitions>
  <inkml:trace contextRef="#ctx0" brushRef="#br0">120 198 4320,'0'0'2092,"1"-1"-2065,-1 1-1,0 0 1,0-1-1,0 1 1,0 0-1,0 0 1,0-1 0,0 1-1,0 0 1,0-1-1,0 1 1,0 0-1,0 0 1,-1-1 0,1 1-1,0 0 1,0 0-1,0-1 1,0 1 0,0 0-1,0 0 1,-1-1-1,-19-5 799,18 5-738,0 0 0,0 0 0,0 0 0,0 1 0,-1-1 0,1 1 0,0-1 1,0 1-1,-1 0 0,1 0 0,-4 0 0,5 1-90,1-1 1,-1 0 0,1 0-1,-1 1 1,1-1 0,-1 0-1,1 1 1,-1-1-1,1 0 1,-1 1 0,1-1-1,-1 1 1,1-1 0,0 1-1,-1-1 1,1 1 0,-1 0-1,-7 15-14,2-4 7,-25 45 28,29-51-22,-1 1 1,1-1 0,0 1-1,1 0 1,-1 0-1,2-1 1,-1 1-1,1 0 1,0 11 0,0-15 3,0 7-7,-1-5 5,1-1 1,0 0-1,0 0 1,0 0 0,0 0-1,1 0 1,1 5 0,0-5 5,0 0 0,0 0 0,0 0 1,1-1-1,0 1 0,0-1 0,0 1 0,0-1 0,1 0 1,-1 0-1,1-1 0,-1 1 0,9 3 0,-6-3 51,1 0-1,0 0 0,0-1 0,0 0 1,0-1-1,0 0 0,0 0 0,12 0 1,-10-1 22,-1 0 0,0-1 0,11-1 0,-14 1-22,-1-1 0,1 0-1,-1 0 1,1 0 0,-1 0 0,0 0-1,5-4 1,2-2 197,0-1-1,-1 0 0,0 0 0,-1-1 0,12-15 1,-16 18-129,-1 0 1,0-1-1,0 1 0,-1 0 1,0-1-1,0 0 0,-1 0 1,3-14-1,-3 1 329,0-41-1,-2 40-329,-1 15-111,0 1 0,0 0 0,0 0 0,-1-1 0,0 1 0,0 1 1,-1-1-1,1 0 0,-1 0 0,-1 1 0,-4-7 0,-5-6 22,-24-25 1,31 37-42,-1 0 1,1 0-1,-1 0 1,-8-5-1,11 9-509,1 0 0,-1 1 0,1-1 0,-1 1 0,1-1 1,-1 1-1,0 0 0,0 0 0,0 1 0,-6-1 0,10 1 395,0 0 1,-1 0-1,1 1 1,0-1-1,0 0 1,-1 1-1,1-1 0,0 0 1,0 1-1,-1-1 1,1 0-1,0 1 1,0-1-1,0 0 1,0 1-1,-1-1 1,1 1-1,0-1 0,0 0 1,0 1-1,0-1 1,0 1-1,0-1 1,0 0-1,0 1 1,0 15-1512,0-14 1080,0 14-1134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17.559"/>
    </inkml:context>
    <inkml:brush xml:id="br0">
      <inkml:brushProperty name="width" value="0.05" units="cm"/>
      <inkml:brushProperty name="height" value="0.05" units="cm"/>
      <inkml:brushProperty name="color" value="#E71224"/>
    </inkml:brush>
  </inkml:definitions>
  <inkml:trace contextRef="#ctx0" brushRef="#br0">75 1 10505,'6'8'232,"-6"-2"248,0 0 1432,-15-1-1648,2-1-184,3-1-48,0-1-56,-8 3-212,10-5-356,2 0-604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18.729"/>
    </inkml:context>
    <inkml:brush xml:id="br0">
      <inkml:brushProperty name="width" value="0.05" units="cm"/>
      <inkml:brushProperty name="height" value="0.05" units="cm"/>
      <inkml:brushProperty name="color" value="#E71224"/>
    </inkml:brush>
  </inkml:definitions>
  <inkml:trace contextRef="#ctx0" brushRef="#br0">17 10 3376,'0'0'4,"0"0"0,0 0 1,0 0-1,-1 0 0,1 0 0,0 0 0,0 0 0,0 0 0,-1 0 0,1 0 0,0 0 0,0 0 0,0 0 0,-1 0 1,1 0-1,0 0 0,0 0 0,0 0 0,-1 0 0,1 0 0,0 0 0,0-1 0,0 1 0,0 0 0,-1 0 0,1 0 1,0 0-1,0 0 0,0 0 0,0-1 0,-1 1 0,2-1-11,-1 1 8,0 0-1,0 0 1,0 0 0,0-1 0,0 1-1,0 0 1,0 0 0,0-1 0,0 1 0,0 0-1,0-1 1,0 1 0,0 0 0,0 0-1,0 0 1,0-1 0,0 1 0,-1 0-1,1 0 1,0-1 0,0 1 0,0 0 0,0 0-1,0-1 1,0 1 0,-1 0 0,1 0-1,0 0 1,0 0 0,-1-1 0,1 1 9,-4 0-1943,0 0 808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33.667"/>
    </inkml:context>
    <inkml:brush xml:id="br0">
      <inkml:brushProperty name="width" value="0.05" units="cm"/>
      <inkml:brushProperty name="height" value="0.05" units="cm"/>
      <inkml:brushProperty name="color" value="#F6630D"/>
    </inkml:brush>
  </inkml:definitions>
  <inkml:trace contextRef="#ctx0" brushRef="#br0">223 1 2292,'3'0'57,"1"0"0,-1 0 0,0 0 0,0 1 0,1 0 0,-1-1 0,3 2 0,-4-1 18,0 0 0,-1 0 0,1 0-1,-1 0 1,1 0 0,-1 0 0,0 1 0,1-1 0,-1 0-1,0 1 1,0-1 0,0 1 0,1 1 0,0 1 95,0 1 0,0-1 0,0 1 0,-1 0 0,0-1 0,0 1 0,0 0 0,0 6 0,-1-3-10,0 0-1,0 1 1,-2 11-1,0-14-66,0 1 1,0-1-1,0 0 0,-5 9 1,0 0 62,-6 11-10,-2-1 0,0 0 0,-30 34 0,-63 65-43,59-76-3611,41-41 1952,1-2 230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19.405"/>
    </inkml:context>
    <inkml:brush xml:id="br0">
      <inkml:brushProperty name="width" value="0.05" units="cm"/>
      <inkml:brushProperty name="height" value="0.05" units="cm"/>
      <inkml:brushProperty name="color" value="#E71224"/>
    </inkml:brush>
  </inkml:definitions>
  <inkml:trace contextRef="#ctx0" brushRef="#br0">13 143 1116,'-6'13'154,"5"-12"-135,1-1-38,0 0 44,0 0 0,0 1 0,0-1 0,0 0 0,0 0 0,0 0 0,0 0 0,0 0 0,0 1 0,0-1 1,0 0-1,0 0 0,0 0 0,0 0 0,0 1 0,0-1 0,0 0 0,0 0 0,0 0 0,0 0 0,0 0 0,0 0 0,0 1 0,1-1 0,-1 0 0,0 0 0,0 0 1,0 0-1,0 0 0,0 0 0,0 0 0,1 1 0,3-1 364,-3 0-334,0 0 0,0 0 0,0 0 0,0 0 0,0 0 0,0 0 0,0 0 0,0 0 0,0 0 0,0-1 0,0 1 0,0 0 0,-1-1 0,1 1 1,0 0-1,0-1 0,0 1 0,0-1 0,-1 0 0,1 1 0,0-1 0,0 0 0,-1 1 0,1-1 0,0 0 0,-1 0 0,1 1 0,-1-1 0,1-2 0,57-98 3201,-57 100-3146,-1 1 1,1-1 0,-1 0-1,0 0 1,0 1 0,1-1-1,-1 0 1,0 0 0,0 0-1,0 1 1,0-1 0,0-1-1,0 1-60,0 1-43,-1-1-1,1 1 0,0 0 0,0-1 0,-1 1 0,1 0 1,0 0-1,-1 0 0,1-1 0,0 1 0,-1 0 0,1 0 0,0 0 1,-1 0-1,1-1 0,-1 1 0,1 0 0,0 0 0,-1 0 0,1 0 1,-1 0-1,1 0 0,0 0 0,-1 0 0,1 0 0,-1 1 0,0-1-10,-1 0-1,1 0 0,0 0 0,-1 0 0,1 1 0,0-1 0,0 0 0,-1 1 0,1-1 0,0 1 0,0-1 0,0 1 0,0 0 0,0 0 0,0-1 0,0 1 0,-2 2 0,1 0-5,0 0 0,0 0 0,0 0 1,-2 5-1,-1 0-14,-2 4 13,1 0 1,0 0 0,1 1-1,0 0 1,-5 25-1,6-16 3,2 0 1,-1 39-1,4-57 4,-1 0 1,1-1-1,-1 1 0,1 0 1,0 0-1,1-1 1,-1 1-1,0 0 1,1-1-1,0 1 0,3 3 1,0 1 18,1 0 1,14 13-1,-13-15 3,0 0 0,1 0 0,-1 0 0,1-1 0,1-1 0,12 7-1,54 14 73,-49-17-62,-19-5-13,6 0 18,-1 1 1,0 0-1,-1 1 0,15 8 1,-26-12-23,1 0 1,0 0-1,-1-1 1,1 1-1,-1 0 1,1 0-1,-1 0 1,1 0-1,-1 0 0,1 0 1,-1 0-1,0-1 1,1 1-1,-1 0 1,0 0-1,0 0 1,0 2-1,0-1 13,0 0 0,0 0-1,0-1 1,0 1 0,0 0-1,-1-1 1,1 1 0,-1 0 0,0 2-1,-13 11 303,9-11-224,-8 9 509,0-2 0,-1 0 0,0 0 1,-23 12-1,34-22-529,1 0 1,-1 0-1,0-1 1,1 1-1,-1-1 1,0 1-1,0-1 1,-2 0-1,4 0-70,0 0-9,1 0 0,-1-1 1,1 1-1,-1 0 0,1 0 0,-1 0 1,1-1-1,-1 1 0,1 0 0,-1-1 1,1 1-1,-1 0 0,1-1 0,-1 1 1,1 0-1,-1-1 0,1 1 0,0-1 1,-1 1-1,1-1 0,0 1 0,0-1 1,-1 1-1,1-1 0,0 1 0,0-1 1,0 1-1,0-1 0,-1 0 0,1 1 1,0-2-1,-1-21-56,1 17 55,0-8-14,0-1-4,3-26-1,1 10 10,2 1-1,12-37 1,63-169-1505,-36 130-2481,-44 104 3777,5-9-1538,-5 10 1620,-1 1 0,0 0-1,1 0 1,-1-1 0,0 1 0,1 0-1,-1 0 1,0 0 0,1-1 0,-1 1-1,0 0 1,1 0 0,-1 0 0,0 0 0,1 0-1,-1 0 1,1 0 0,-1 0 0,1 0-1,5 0-1843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20.690"/>
    </inkml:context>
    <inkml:brush xml:id="br0">
      <inkml:brushProperty name="width" value="0.05" units="cm"/>
      <inkml:brushProperty name="height" value="0.05" units="cm"/>
      <inkml:brushProperty name="color" value="#E71224"/>
    </inkml:brush>
  </inkml:definitions>
  <inkml:trace contextRef="#ctx0" brushRef="#br0">74 90 4180,'0'0'456,"2"0"-32,-2 0-376,1 0-1,-1 0 1,1 0 0,-1 0 0,0 0 0,1 1-1,-1-1 1,0 0 0,1 0 0,-1 0 0,0 0-1,1 1 1,-1-1 0,0 0 0,1 0 0,-1 1-1,0-1 1,1 0 0,-1 0 0,0 1 0,0-1-1,1 0 1,-1 1 0,0-1 0,0 0 0,0 1-1,0-1 1,1 1 0,-1-1 0,0 0 0,0 1-1,0-1 1,0 1 0,0-1 0,0 0 0,0 1-1,0-1 1,0 1 0,0-1 0,0 0 0,0 1-1,-1 0 1,1 0-212,0 1 200,-1-1-1,1 1 1,-1-1 0,0 1-1,1-1 1,-1 1-1,0-1 1,0 0 0,0 1-1,0-1 1,0 0-1,0 0 1,0 0 0,-1 0-1,1 0 1,0 0-1,-3 1 1,-4 5 289,-1 2 34,-20 19 232,27-26-594,1-1-1,-1 1 0,1 0 0,0 0 0,0 0 0,-1 0 0,1 0 1,1 0-1,-1 0 0,0 0 0,0 1 0,1-1 0,-1 2 0,-1 9-3,1 0-1,1-1 0,0 17 0,1-9 13,0 16 21,0-33-21,0 1 1,0 0-1,0-1 1,0 1-1,1-1 1,2 6-1,9 17 34,-7-15-59,0 1-1,1-1 1,11 15-1,-16-23 90,1 0 0,-1-1-1,1 1 1,-1-1-1,1 0 1,0 1-1,0-1 1,0-1 0,1 1-1,-1 0 1,0-1-1,1 0 1,-1 1 0,1-1-1,-1-1 1,8 2-1,-8-2 29,-1 0 0,1-1 0,0 1 0,-1-1 0,1 0 0,-1 1 0,1-1 1,-1 0-1,1 0 0,-1-1 0,0 1 0,1 0 0,-1-1 0,0 0 0,0 1 0,0-1 0,0 0 0,0 0 0,-1 0 0,1 0 0,2-5 0,2-2 230,0-2-1,-1 1 1,6-16-1,-7 15-199,-1-1-1,0 1 0,-1-1 1,0 0-1,-1 1 0,0-22 1,-2 15-110,-1-1 1,-7-35-1,3 33-52,0 1 0,-2 0-1,-16-34 1,17 42-1074,0 1-1,-1-1 1,-11-13-1,13 19-528,1 0-1129,0 1 167</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21.103"/>
    </inkml:context>
    <inkml:brush xml:id="br0">
      <inkml:brushProperty name="width" value="0.05" units="cm"/>
      <inkml:brushProperty name="height" value="0.05" units="cm"/>
      <inkml:brushProperty name="color" value="#E71224"/>
    </inkml:brush>
  </inkml:definitions>
  <inkml:trace contextRef="#ctx0" brushRef="#br0">16 348 9205,'6'13'-36,"-6"-9"28,-13-15-6057,5-2 4201</inkml:trace>
  <inkml:trace contextRef="#ctx0" brushRef="#br0" timeOffset="1">132 67 9097,'-2'1'260,"-3"1"229,0-1-1,0 0 1,0 0 0,0 0-1,-11 0 1,13-1-26,3-2-526,0 1 61,0 0 0,0 1 0,0-1 0,0 0 0,0 1 0,0-1 0,1 0 0,-1 1 1,0-1-1,0 0 0,1 1 0,-1-1 0,1 0 0,-1 1 0,1-2 0,5-3-12,-1 0 0,1 0 1,0 1-1,0-1 0,0 1 0,1 1 1,6-4-1,-4 3 11,0 0 0,0 1 0,1 0 0,-1 1 0,0 0 0,12-1 0,57 2 89,-75 1-71,-1 0 0,1 0-1,0 0 1,0 1 0,-1-1 0,1 1-1,-1 0 1,1 0 0,-1 0-1,1 0 1,-1 0 0,1 0 0,-1 1-1,0-1 1,4 4 0,-4-3 24,1 1 1,-1 0 0,0 0-1,0 0 1,-1 0 0,1 0-1,0 0 1,-1 0 0,0 1-1,0-1 1,0 0 0,0 1-1,0 6 1,1 5 25,-2 0 0,0 0 0,0 0 1,-1-1-1,-1 1 0,-1 0 0,-4 14 0,-25 59-50,-9 15-155,35-87-45,2-8-199,0 1-1,1 0 0,0-1 0,1 1 1,-1 0-1,2 0 0,-2 16 1,3 40-6854,0-51 5402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22.383"/>
    </inkml:context>
    <inkml:brush xml:id="br0">
      <inkml:brushProperty name="width" value="0.05" units="cm"/>
      <inkml:brushProperty name="height" value="0.05" units="cm"/>
      <inkml:brushProperty name="color" value="#E71224"/>
    </inkml:brush>
  </inkml:definitions>
  <inkml:trace contextRef="#ctx0" brushRef="#br0">74 88 5673,'-5'-3'357,"0"-1"0,1 1 0,-9-9 0,-10-6 1502,23 18-1855,0 0 0,0 0 0,0 0 0,0 0 0,-1 0 0,1-1 0,0 1-1,0 0 1,0 0 0,0 0 0,0 0 0,0 0 0,0 0 0,-1 0 0,1 0 0,0 0 0,0 0 0,0 0 0,0 0-1,0 0 1,0 0 0,0 0 0,-1 0 0,1 0 0,0 0 0,0 0 0,0 0 0,0 0 0,0 0 0,0 0-1,0 1 1,-1-1 0,1 0 0,0 0 0,0 0 0,0 0 0,0 0 0,0 0 0,0 0 0,0 0 0,0 0 0,0 0-1,0 1 1,-2 6-69,1-4 76,-7 53 19,3 0 0,1 75 1,5-123-30,0-1-1,1 1 1,0-1 0,0 0 0,0 1-1,1-1 1,6 12 0,-8-17 5,0 0 46,0 0 0,1 1 0,-1-1 0,1 0 0,0 0 1,-1 0-1,1 0 0,0 0 0,0 0 0,3 2 0,-4-3 27,0-1-1,0 1 1,0-1-1,0 1 1,0-1-1,0 1 1,0-1-1,0 0 1,1 0-1,-1 1 1,0-1-1,0 0 1,0 0 0,0 0-1,0 0 1,1 0-1,-1-1 1,0 1-1,0 0 1,0 0-1,0-1 1,0 1-1,0-1 1,0 1-1,2-2 1,1-1 111,0 0 0,-1 0 1,1-1-1,-1 1 0,0-1 0,0 0 1,0 0-1,-1 0 0,1-1 1,1-5-1,20-52 582,-23 56-687,5-14 133,6-40 1,-9 47-169,-1-7 3,0 0 1,-1-34-1,-1 32-68,0 17-68,-1 0-1,1 1 1,-1-1 0,0 1 0,0-1-1,-3-6 1,2 5-141,1 4 76,1 1-1,0 0 0,-1-1 0,1 1 1,-1 0-1,0 0 0,1-1 0,-1 1 0,0 0 1,0 0-1,1 0 0,-1 0 0,0 0 1,0 0-1,-2-1 0,-4-4-2140,5 2-692</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22.863"/>
    </inkml:context>
    <inkml:brush xml:id="br0">
      <inkml:brushProperty name="width" value="0.05" units="cm"/>
      <inkml:brushProperty name="height" value="0.05" units="cm"/>
      <inkml:brushProperty name="color" value="#E71224"/>
    </inkml:brush>
  </inkml:definitions>
  <inkml:trace contextRef="#ctx0" brushRef="#br0">40 380 9053,'0'0'180,"0"-11"-96,0 2-196,-25-9-1472,17 10-657,8-4 45,-7-1 416</inkml:trace>
  <inkml:trace contextRef="#ctx0" brushRef="#br0" timeOffset="1">197 60 8077,'-38'31'858,"22"-19"-488,1 1 1,0 0-1,-21 27 1,29-31-357,0 1-1,1-1 1,-5 12 0,9-15-17,-1 0 0,1 0 0,0 0 0,1 0 1,-1 0-1,1 1 0,0 11 0,1-10 4,-1-1-1,2 0 0,-1 0 1,2 10-1,-1-14 0,0 1 1,0-1 0,1 0-1,-1 0 1,1 0-1,0 0 1,0 0 0,0 0-1,3 3 1,-3-3 44,1 0-1,-1-1 1,1 1 0,0-1 0,0 0-1,0 0 1,1 0 0,-1 0 0,0 0-1,1 0 1,-1-1 0,1 0 0,-1 0-1,1 0 1,0 0 0,-1 0-1,1-1 1,0 0 0,0 0 0,4 0-1,-7 0-13,0 0 0,0 0 0,0-1 0,1 1 0,-1 0 0,0-1 0,0 1 0,0 0 0,1-1 0,-1 0 0,0 1 0,0-1 1,0 0-1,0 1 0,0-1 0,0 0 0,0-1 0,14-19 204,-10 14-151,3-7 11,0 1 0,11-27 1,-17 34-75,5-11-323,-1 0-1,-1 0 1,-1-1-1,0 1 1,-1-1-1,-1 0 1,-1-31 0,0-34-5270,-1 58 3426</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23.251"/>
    </inkml:context>
    <inkml:brush xml:id="br0">
      <inkml:brushProperty name="width" value="0.05" units="cm"/>
      <inkml:brushProperty name="height" value="0.05" units="cm"/>
      <inkml:brushProperty name="color" value="#E71224"/>
    </inkml:brush>
  </inkml:definitions>
  <inkml:trace contextRef="#ctx0" brushRef="#br0">19 54 9377,'1'0'22,"0"0"0,0 0 0,0 0 1,-1 0-1,1-1 0,0 1 0,0 0 0,-1 0 0,1-1 1,0 1-1,0-1 0,-1 1 0,1 0 0,0-2 0,0 2 248,-1 0-1,1-1 0,0 1 1,-1-1-1,1 1 0,-1 0 1,1 0-1,0-1 0,-1 1 1,1 0-1,0 0 0,-1 0 1,2-1-1,-42 1-783,39 0 433,3 0-198,3 0 262,-1-1-1,1 1 1,-1-1-1,1 0 0,-1-1 1,1 1-1,-1-1 0,0 0 1,0 0-1,6-4 1,19-9-58,-18 12 50,-1 0 0,1 1 0,-1 0 0,1 1 0,0 0 1,17 1-1,-23 0 30,-1 0 3,0 1 0,0-1 0,-1 1-1,1 0 1,0 0 0,-1 0 0,1 1 0,-1-1-1,1 1 1,-1 0 0,0 0 0,0 0 0,0 0-1,0 0 1,0 1 0,0-1 0,-1 1 0,1 0-1,-1 0 1,1 0 0,2 5 0,0 2 66,1 0-1,-1 0 1,-1 1 0,6 21-1,-7-21 22,-1 1 0,0 1 1,-1-1-1,0 0 0,-2 18 0,1-4 96,0-7-40,0 2 68,-2 21 0,-2-17-62,2-11-23,0-1 0,1 18 0,1-28-94,-1 0 1,1 0-1,0 0 1,-1 0 0,0 0-1,1 0 1,-1 0-1,-2 4 1,1 4 262,2-11-145,2-2-76,31-32 71,-3 4-482,-20 20 101,143-144-7968,-127 130 5477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23.735"/>
    </inkml:context>
    <inkml:brush xml:id="br0">
      <inkml:brushProperty name="width" value="0.05" units="cm"/>
      <inkml:brushProperty name="height" value="0.05" units="cm"/>
      <inkml:brushProperty name="color" value="#E71224"/>
    </inkml:brush>
  </inkml:definitions>
  <inkml:trace contextRef="#ctx0" brushRef="#br0">1 0 1644,'0'0'-760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24.318"/>
    </inkml:context>
    <inkml:brush xml:id="br0">
      <inkml:brushProperty name="width" value="0.05" units="cm"/>
      <inkml:brushProperty name="height" value="0.05" units="cm"/>
      <inkml:brushProperty name="color" value="#E71224"/>
    </inkml:brush>
  </inkml:definitions>
  <inkml:trace contextRef="#ctx0" brushRef="#br0">62 110 5697,'0'0'2444,"0"-1"-2212,0-6-95,0 6-24,-1 1-17,-30 0-95,31 0-3,-1 0-1,0 0 1,1 1 0,-1-1-1,1 1 1,-1-1-1,0 0 1,1 1-1,-1-1 1,1 1 0,-1-1-1,1 1 1,0 0-1,-1-1 1,1 1 0,0-1-1,-1 1 1,1 0-1,0-1 1,-1 2 0,-6 17 1,7-18 2,-4 12 38,1 0 1,1 1-1,0-1 0,1 0 0,1 14 0,0-20-33,-1-2-4,1 0 1,0 0-1,0-1 1,1 1-1,0 0 1,0 0-1,0-1 1,0 1-1,3 6 0,2 0 16,6 13 46,1-1 0,30 40 0,-40-59 47,0-1 1,1 0-1,-1 0 1,1 0-1,0-1 1,0 1-1,0-1 1,0 0-1,0 0 1,0 0-1,0-1 1,8 2 0,-9-2-30,-1 0 1,1-1-1,0 0 0,-1 1 1,1-1-1,0 0 1,-1 0-1,1-1 1,0 1-1,-1-1 1,1 1-1,0-1 1,-1 0-1,1 0 1,-1 0-1,1 0 1,-1 0-1,0 0 1,1-1-1,-1 1 1,0-1-1,2-2 1,12-13 238,-5 7-81,-1-1 1,-1 0-1,10-15 1,20-43 716,-35 59-864,0 0 0,0 0 0,-1 0 1,0 0-1,-1 0 0,2-16 0,-3 17-57,0 3-17,-1 1 0,1 0 0,-1-1 0,-1 1 0,1 0 0,-1-1 0,-1-6 0,-2 4 7,0 0-1,0 0 1,-1 1-1,-10-14 0,8 12-18,1 1-67,-1 0-1,0 0 1,-15-11 0,20 17 42,-3-2-165,0 0-1,0 1 0,0-1 1,-1 1-1,-7-4 0,10 6-153,0 0-1,0 0 0,0 0 0,0 1 0,0 0 0,0-1 1,0 1-1,0 0 0,0 0 0,0 0 0,0 1 0,-5 0 1,5 0-198,0 0 1,0 0 0,-1 0-1,1 1 1,0-1 0,1 1-1,-1 0 1,0-1 0,0 1-1,1 0 1,-4 4 0,-6 7-1460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24.800"/>
    </inkml:context>
    <inkml:brush xml:id="br0">
      <inkml:brushProperty name="width" value="0.05" units="cm"/>
      <inkml:brushProperty name="height" value="0.05" units="cm"/>
      <inkml:brushProperty name="color" value="#E71224"/>
    </inkml:brush>
  </inkml:definitions>
  <inkml:trace contextRef="#ctx0" brushRef="#br0">30 35 10441,'0'-8'148,"0"-1"360,0 3-104,-12 6-376,12-7-188,-8 2-1192,-2 5-1828</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25.193"/>
    </inkml:context>
    <inkml:brush xml:id="br0">
      <inkml:brushProperty name="width" value="0.05" units="cm"/>
      <inkml:brushProperty name="height" value="0.05" units="cm"/>
      <inkml:brushProperty name="color" value="#E71224"/>
    </inkml:brush>
  </inkml:definitions>
  <inkml:trace contextRef="#ctx0" brushRef="#br0">47 509 5797,'0'-1'32,"0"0"0,0 0 1,0 0-1,0 0 1,-1 0-1,1 0 1,0 0-1,-1 1 0,1-1 1,0 0-1,-1 0 1,1 0-1,-2-1 1,2 2 68,-1-1 0,1 0 0,-1 0 1,1 0-1,0 1 0,-1-1 0,1 0 1,0 0-1,-1 0 0,1 0 0,0 0 1,0 0-1,0-1 0,-1 1-37,1 1 0,-1 0 0,0-1 0,1 1 0,-1-1 0,0 1 0,1 0 0,-1 0-1,0-1 1,1 1 0,-1 0 0,0 0 0,1 0 0,-1 0 0,0 0 0,0 0 0,1 0 0,-1 0 0,0 0 0,1 0 0,-1 0 0,0 1 0,0-1 0,1 0-1,-1 0 1,0 1 0,1-1 0,-2 1 0,0 7-50,1 1 1,-2 12-1,1-5-5,-2 12 10,1 1 0,1 36 0,2 36 20,1-95-26,-1 0 0,1 1 0,0-1 0,0 0 0,1 0 0,0 0 0,0-1 0,0 1 0,1 0 0,5 8 0,-8-14-10,2 4 59,1 1 1,0-1 0,-1 0 0,1 0 0,1-1 0,-1 1 0,0-1-1,1 0 1,7 6 0,-9-8 17,1 1 0,0-1 0,0 0 0,0 0 0,0 0 0,0 0 0,0-1 0,0 1 0,0-1-1,0 1 1,0-1 0,0 0 0,0-1 0,0 1 0,6-1 0,-2-1 80,1-1-1,-1 1 0,0-1 1,0 0-1,-1-1 1,1 0-1,-1 0 1,0 0-1,0-1 1,0 0-1,9-9 1,-3 0 107,0-1 0,-1-1 0,17-30 0,14-46 451,-34 74-673,-1-1 1,-1 1-1,-1-1 1,-1 0 0,0 0-1,-1-1 1,-1 1-1,-1-23 1,-1 28-36,1 6-10,-1-1-1,0 0 1,-1 1-1,0-1 1,0 1-1,-1-1 1,0 1-1,-1-1 1,-3-8-1,-1 2-296,0 0-1,-2 0 0,0 0 1,0 1-1,-1 0 1,-14-14-1,13 17-868,-1 1 1,-13-11-1,18 17-151,1-1 1,-1 1-1,-14-5 1,7 4-1020</inkml:trace>
  <inkml:trace contextRef="#ctx0" brushRef="#br0" timeOffset="1">402 14 12813,'8'-4'113,"-7"4"-58,1-1 0,0 0 0,-1 0 0,1 0 0,-1 0 1,1 0-1,-1 0 0,2-2 0,-3 14 404,0-10-435,0 0 0,0 0 0,0 0 0,1 0 0,-1 1 0,0-1 0,0 0 0,1 0 0,-1 0 0,1 0 0,0 1 0,65 108 447,-16-18-406,101 184-4751,-117-211 1938,-2 3-103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34.027"/>
    </inkml:context>
    <inkml:brush xml:id="br0">
      <inkml:brushProperty name="width" value="0.05" units="cm"/>
      <inkml:brushProperty name="height" value="0.05" units="cm"/>
      <inkml:brushProperty name="color" value="#F6630D"/>
    </inkml:brush>
  </inkml:definitions>
  <inkml:trace contextRef="#ctx0" brushRef="#br0">0 1 5773,'7'-1'-60,"-1"1"-20,0 0 100,1 0 68,-1 0 40,9 21 464,8 2-268,-10-9-348,32 17 132,-20-13-96,0 0 60,5 2-88,4 2-16,-1 0-272,41 25-2049,-38-23 613,-3-4 336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02.559"/>
    </inkml:context>
    <inkml:brush xml:id="br0">
      <inkml:brushProperty name="width" value="0.05" units="cm"/>
      <inkml:brushProperty name="height" value="0.05" units="cm"/>
      <inkml:brushProperty name="color" value="#E71224"/>
    </inkml:brush>
  </inkml:definitions>
  <inkml:trace contextRef="#ctx0" brushRef="#br0">90 50 4548,'0'0'17,"0"-1"-1,0 1 1,0 0-1,0-1 0,0 1 1,-1 0-1,1-1 1,0 1-1,0 0 0,0 0 1,-1-1-1,1 1 0,0 0 1,0 0-1,0-1 1,-1 1-1,1 0 0,0 0 1,-1-1-1,1 1 1,0 0-1,-1 0 0,1 0 1,0 0-1,-1 0 1,1 0-1,0 0 0,-1-1 1,1 1-1,-16-1 497,6 0 105,-29-2 1316,39 3-1929,11 0-88,126 0 422,-131 0-337,0 0 0,0 0 0,-1-1 0,1 0 0,0 0 0,-1-1 0,1 1 1,9-5-1,-8 3-5,0 0 1,1 0-1,-1 1 1,12-2-1,-10 3 14,-1-1 0,14-4 0,-20 5 107,1 1 0,-1 0 0,1 0 0,-1 0 0,1 0 0,4 1 0,-64 39-104,18-12-28,-9 6 66,-100 66 282,136-93-357,9-5 5,-1-1 0,1 1 0,0 0 0,0 1 0,0-1 0,0 0 0,-5 5 0,8-6 18,0-1 0,0 0 0,0 0 0,0 0 0,-1 0 0,1 1 0,0-1 0,0 0 0,0 0 0,0 0 0,0 1 0,0-1 0,0 0 0,0 0 0,-1 1-1,1-1 1,0 0 0,0 0 0,0 0 0,0 1 0,0-1 0,0 0 0,0 0 0,0 1 0,0-1 0,1 0 0,-1 0 0,0 1 0,0-1 0,0 0 0,0 0 0,0 0 0,0 1 0,0-1 0,0 0 0,1 0 0,-1 0-1,0 0 1,0 1 0,0-1 0,0 0 0,1 0 0,-1 0 0,0 0 0,0 0 0,0 1 0,1-1 0,-1 0 0,0 0 0,0 0 0,0 0 0,1 0 0,-1 0 0,0 0 0,1 0 0,15 1 72,-13-1-56,23 0 109,-17 1-84,-1-1-1,1 0 1,0 0-1,0-1 1,0-1-1,-1 1 1,1-1-1,-1-1 1,10-3-1,186-88 2450,-201 93-2350,7-3 641,-9 3-846,-1 1 0,0-1 0,0 1 0,0-1 0,0 0-1,0 1 1,0-1 0,0 0 0,0 1 0,0-1 0,0 1 0,0-1 0,0 0-1,-1 1 1,1-2 0,-2 1-816,-2-2-960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33.491"/>
    </inkml:context>
    <inkml:brush xml:id="br0">
      <inkml:brushProperty name="width" value="0.05" units="cm"/>
      <inkml:brushProperty name="height" value="0.05" units="cm"/>
      <inkml:brushProperty name="color" value="#E71224"/>
    </inkml:brush>
  </inkml:definitions>
  <inkml:trace contextRef="#ctx0" brushRef="#br0">1 24 5569,'10'0'-4,"-1"0"-8,-3 0 32,-2 0 60,-4-13 228,0 3-528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3:34.009"/>
    </inkml:context>
    <inkml:brush xml:id="br0">
      <inkml:brushProperty name="width" value="0.05" units="cm"/>
      <inkml:brushProperty name="height" value="0.05" units="cm"/>
      <inkml:brushProperty name="color" value="#E71224"/>
    </inkml:brush>
  </inkml:definitions>
  <inkml:trace contextRef="#ctx0" brushRef="#br0">1 126 9109,'0'0'1109,"2"0"-1001,13 0 54,-4 0-118,-1 0 0,1 0 0,0-1 1,0-1-1,0 0 0,19-6 0,187-74-3041,-187 70 1640,19-7-914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03.410"/>
    </inkml:context>
    <inkml:brush xml:id="br0">
      <inkml:brushProperty name="width" value="0.05" units="cm"/>
      <inkml:brushProperty name="height" value="0.05" units="cm"/>
      <inkml:brushProperty name="color" value="#E71224"/>
    </inkml:brush>
  </inkml:definitions>
  <inkml:trace contextRef="#ctx0" brushRef="#br0">1 6 7261,'0'0'-7,"0"0"0,0 0 0,1 0 0,-1 0 0,0 0 0,1 0 0,-1 0 0,0 0 0,0 0 0,1 0 0,-1-1 0,0 1 0,0 0 0,1 0 0,-1 0 0,0 0 0,0-1 0,0 1 0,1 0 0,-1 0 0,0-1 0,0 1 0,0 0 0,0 0 0,0-1 0,1 1 0,-1 0 0,0 0 0,0-1 0,-1 9-1149,2-5 857,-1 0 0,0 0 0,1 0 0,0 0 1,-1-1-1,1 1 0,0 0 0,0 0 0,1-1 1,-1 1-1,1-1 0,-1 1 0,1-1 1,2 3-1,4 2-602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04.724"/>
    </inkml:context>
    <inkml:brush xml:id="br0">
      <inkml:brushProperty name="width" value="0.05" units="cm"/>
      <inkml:brushProperty name="height" value="0.05" units="cm"/>
      <inkml:brushProperty name="color" value="#E71224"/>
    </inkml:brush>
  </inkml:definitions>
  <inkml:trace contextRef="#ctx0" brushRef="#br0">43 67 7973,'1'-4'53,"1"0"0,-1-1-1,-1 1 1,1 0 0,-1-7 0,1 9-35,-1 1-1,0 0 1,0 0 0,0-1-1,0 1 1,-1 0-1,1 0 1,0-1 0,0 1-1,-1 0 1,1 0 0,-1-1-1,1 1 1,-1 0-1,1 0 1,-1 0 0,0 0-1,0 0 1,1 0 0,-2-1-1,2 2-14,-1 0-1,1 0 1,0 0-1,0 0 1,0 0-1,0 0 1,0-1-1,0 1 1,0 0-1,0 0 1,0 0-1,-1 0 1,1 0-1,0 0 1,0 0-1,0 0 1,0-1-1,0 1 1,0 0-1,0 0 1,0 0-1,0 0 1,0 0-1,0 0 1,0 0-1,0-1 1,0 1-1,0 0 1,0 0-1,0 0 1,0 0 0,0 0-1,0 0 1,0-1-1,0 1 1,0 0-1,0 0 1,0 0 1,0 0 1,0 0 0,0 0 0,0 0 0,0 0-1,0-1 1,1 1 0,-1 0 0,0 0-1,0 0 1,0 0 0,0 0 0,0 0 0,0 0-1,0 0 1,0 0 0,0 0 0,0 0 0,0-1-1,-1 1 1,1 0 0,0 0 0,0 0 0,0 0-1,0 0 1,0 0 0,0 0 0,0 0-1,0 0 1,0 0 0,0 0 0,0 0 0,0 0-1,0 0 1,0-1 0,0 1 0,0 0 0,0 0-1,0 0 1,-1 0 0,1 0 0,0 0 0,0 0-1,0 0 1,0 0 0,0 0 0,0 0-1,-1 0-60,1 0 71,0 0 0,0 0 0,0 0 0,0-1 0,-1 1 0,1 0 0,0 0 0,0 0 0,0 0 0,0 0 0,-1 0 0,1 0 0,0 0 0,0 0 0,0 0 0,0 0 0,-1 0 0,1 0 0,0 0 0,0 0 0,0 0 0,0 0 0,-1 0 0,1 0 0,0 0 0,0 0 0,0 0-1,0 0 1,0 1 0,-1-1 0,1 0 0,0 0 0,0 0 0,0 0 0,0 0 0,0 0 0,0 0 0,-1 1 0,1-1 0,0 0 0,0 0 0,0 0 0,0 0 0,0 0 0,0 1 0,0-1 0,0 0 0,0 0 0,0 0 0,0 0 0,0 1 0,0-1 0,0 0 0,0 0 0,0 1 0,0 0 881,0 0-879,0 15 2815,0-17-2877,0 1-1,0 0 1,0 0-1,0-1 1,0 1-1,0 0 1,0 0-1,0-1 1,0 1-1,0 0 1,0 0 0,0-1-1,0 1 1,0 0-1,0 0 1,0-1-1,0 1 1,0 0-1,0 0 1,0-1-1,-1 1 1,1 0-1,0 0 1,0-1-1,0 1 1,0 0-1,0 0 1,-1 0-1,1-1 1,0 1 0,0 0-1,-1 0 1,1 0-1,0 0 1,0 0-1,0 0 1,-1-1-1,1 1 1,0 0-1,0 0 1,-1 0-1,1 0 1,0 0-1,-1 0 1,1 0-1,0 0 1,0 0-1,-1 0 1,0 0-320,0 0 1,0 0 0,0 0-1,0 0 1,0 0-1,1-1 1,-1 1-1,0 0 1,0-1-1,0 1 1,0 0-1,0-1 1,-9-10-4043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05.787"/>
    </inkml:context>
    <inkml:brush xml:id="br0">
      <inkml:brushProperty name="width" value="0.05" units="cm"/>
      <inkml:brushProperty name="height" value="0.05" units="cm"/>
      <inkml:brushProperty name="color" value="#E71224"/>
    </inkml:brush>
  </inkml:definitions>
  <inkml:trace contextRef="#ctx0" brushRef="#br0">251 74 5817,'-25'7'652,"1"-1"0,-1-1 1,1-1-1,-42 0 1,45-4-621,20 1-155,11-1 106,-2-1 25,0 1 0,0-1 0,0-1 0,0 1 0,0-1 0,0-1 1,7-3-1,5-1-3,76-26-6,-54 18 15,-19 6 207,44-10 0,-59 18 49,-7 1 98,-7 1-231,-146 58 1052,142-56-1142,9-3-53,0 0 1,1 0-1,-1 0 1,0 0-1,1 0 0,-1 1 1,1-1-1,-1 0 0,0 0 1,1 1-1,-1-1 0,1 0 1,-1 1-1,0-1 0,1 0 1,-1 1-1,1-1 0,-1 1 1,1-1-1,0 1 0,-1-1 1,1 1-1,-1-1 0,1 2 1,4-2-19,-4 0 23,1 0 1,0 0-1,0 0 0,-1 0 0,1 0 0,0 0 0,0 0 0,0 0 0,-1 0 0,1 0 0,0 0 1,0-1-1,1 0 0,0 0 17,-1 0 0,1 0-1,0 0 1,0 0 0,0 0 0,-1 1 0,4-2 0,9-4 325,-13 6-324,0-1 51,0 0 0,0 0 0,0 1 1,1-1-1,-1 0 0,0 1 0,1-1 0,-1 1 1,0-1-1,1 1 0,1-1 0,-3 1 372,0 1-501,-1 0 63,1 0 1,-1 0-1,0 0 0,0 0 0,1 0 1,-1 0-1,0 0 0,-2 1 0,2-2-23,1 0 25,-1 0 59,0 0-1,0 0 0,0 0 1,0 0-1,0 0 0,0 0 1,0 0-1,1 0 0,-1 1 1,0-1-1,0 0 1,-1 1-1,2-1-61,0 0 0,0 1-1,0-1 1,0 0 0,0 0 0,0 0 0,0 1-1,0-1 1,0 0 0,0 0 0,0 1 0,0-1-1,0 0 1,0 0 0,0 1 0,0-1 0,0 0-1,0 0 1,0 1 0,-1-1 0,1 0 0,0 0-1,0 0 1,0 1 0,0-1 0,-1 0 0,1 0-1,0 0 1,0 0 0,0 0 0,-1 1 0,1-1 0,0 0-1,0 0 1,0 0 0,-1 0 0,1 0 0,0 0-1,0 0 1,-1 0 0,1 0 0,0 0 0,0 0-1,-1 0 1,1 0 0,0 0 0,-1 0 0,0 0-4,1 1 9,0-1 11,0 1 1,-1-1-1,1 1 1,0-1 0,0 1-1,0-1 1,0 1 0,-1-1-1,1 0 1,0 1 0,-1-1-1,1 1 1,0-1-1,-1 1 1,1-1 0,0 0-1,-1 1 1,1-1 0,-1 0-1,1 0 1,-1 1 0,1-1-1,-1 0 1,1 0-1,0 0 1,-1 1 0,1-1-1,-1 0 1,0 0 0,1 0-19,-1 0 1,1 0 0,0 0 0,0 0-1,0 1 1,0-1 0,0 0-1,0 0 1,0 0 0,-1 0 0,1 0-1,0 1 1,0-1 0,0 0 0,0 0-1,0 0 1,0 0 0,0 0 0,0 1-1,0-1 1,0 0 0,0 0-1,0 0 1,0 0 0,0 1 0,0-1-1,0 0 1,0 0 0,0 0 0,0 0-1,0 1 1,0 2-8,-13-3 18,13 0 7,0 1-17,0-1 0,0 0 1,0 1-1,0-1 0,0 1 0,0-1 1,0 0-1,0 1 0,0-1 1,0 1-1,0-1 0,0 0 1,0 1-1,0-1 0,0 1 0,0-1 1,-1 0-1,1 1 0,0 0 1,-1-1-1,1 0 1,-1 0-1,1 0 1,-1 0-1,1 0 1,0 0 0,-1 1-1,1-1 1,0 0-1,-1 0 1,1 1-1,0-1 1,-1 0 0,1 0-1,0 1 1,-1-1-1,1 0 1,0 1-1,0-1 1,-1 1-1,1-1 1,0 0 0,0 1-1,0-1 1,-1 0-1,1 2 1,-3 4 8,2-5-15,-5 0-16,5 1 34,1-2-10,0 0 0,0 1 0,0-1 0,0 0 0,0 0-1,0 0 1,0 0 0,0 0 0,-1 0 0,1 1 0,0-1 0,0 0-1,0 0 1,0 0 0,0 0 0,0 0 0,0 0 0,0 0 0,0 0-1,-1 0 1,1 0 0,0 0 0,0 1 0,0-1 0,0 0-1,0 0 1,0 0 0,-1 0 0,1 0 0,0 0 0,0 0 0,0 0-1,0 0 1,0 0 0,0 0 0,-1 0 0,1 0 0,0 0-1,0 0 1,-1 0 6,0 0 0,-1 0 0,1 1 0,0-1 0,0 1 1,0-1-1,0 1 0,0-1 0,0 1 0,0 0 0,0-1 0,1 1 0,-1 0 0,0 0 0,0 0 0,0-1 0,1 1 0,-1 0 0,0 0 0,1 0 0,-1 0 0,1 0 0,-1 2 0,0-2-7,1 0 1,-1-1-1,0 1 0,0 0 1,0 0-1,0 0 0,0-1 1,0 1-1,0 0 0,0-1 1,0 1-1,0-1 0,0 1 1,0-1-1,-2 1 0,-5 2-150,0 3 50,6-5 75,1 0 0,-1 0 0,0 0 1,1 1-1,-1-1 0,1 0 1,0 1-1,-1-1 0,0 3 0,1-3 13,1-1 0,0 1 0,-1-1 0,1 1 0,-1-1 0,1 1 0,-1-1-1,1 0 1,-1 1 0,1-1 0,-1 0 0,1 1 0,-1-1 0,0 0 0,1 0 0,-1 1 0,1-1-1,-1 0 1,0 0 0,1 0 0,-1 0 0,0 0 0,1 0 0,-1 0 0,0 0 0,1 0 0,-2 0-1,0 0 14,2 2 7,0-1-9,0-1 1,0 0-1,0 0 0,0 1 1,0-1-1,0 0 0,0 1 1,0-1-1,0 0 0,0 1 1,0-1-1,0 0 0,0 1 1,0-1-1,0 0 1,0 0-1,0 1 0,0-1 1,0 0-1,-1 1 0,1-1 1,0 0-1,0 0 0,0 1 1,-1-1-1,-5 0 21,4 0-26,2 2-896,0 4 857,0-5-16,0 1 42,0-1 20,-1 1 0,1 0 1,-1-1-1,1 1 0,-1 0 1,1-1-1,-1 1 0,0-1 1,0 1-1,0-1 0,0 1 1,0-1-1,0 0 0,-2 2 1,-6 9-36,7-9 35,0 1 0,-1-1 0,1 0 1,-1 0-1,1 0 0,-1 0 0,0-1 1,0 1-1,-1-1 0,1 0 1,-5 2-1,8-3-1,-1-1 0,1 0 0,-1 1 0,1-1 0,-1 0 0,1 1 0,-1-1 0,1 1 0,0-1 0,-1 1 0,1-1 0,-1 1 0,1 0 0,0 0 2,-1-1 0,1 1 0,0-1 0,-1 1 0,1-1 0,0 1 0,-1-1 0,1 0-1,-1 1 1,1-1 0,-1 0 0,1 1 0,-1-1 0,1 0 0,-1 1 0,-5 1-10,5-2 7,1 0 0,-1 0 0,0 0 0,1 0 1,-1 0-1,0 1 0,1-1 0,-1 0 0,1 0 0,-1 1 0,1-1 0,-1 0 1,1 1-1,-1-1 0,1 0 0,-1 1 0,1-1 0,-1 1 0,1-1 0,-1 1 0,1-1 1,0 1-1,-1-1 0,1 1 0,0-1 0,0 1 0,-1-1 0,1 1 0,0 0 0,0-1 1,0 1-1,0 1 0,0-2-20,-9 2-2024,7-2 1640,2 15-7019,0-8 5926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12.103"/>
    </inkml:context>
    <inkml:brush xml:id="br0">
      <inkml:brushProperty name="width" value="0.05" units="cm"/>
      <inkml:brushProperty name="height" value="0.05" units="cm"/>
      <inkml:brushProperty name="color" value="#E71224"/>
    </inkml:brush>
  </inkml:definitions>
  <inkml:trace contextRef="#ctx0" brushRef="#br0">396 915 7213,'-2'-10'42,"-4"9"11,5 1-41,1 0 0,-1 0 1,0 0-1,0 0 1,0 0-1,0 0 0,1 0 1,-1-1-1,0 1 0,0 0 1,0 0-1,1-1 1,-1 1-1,-1-1 0,-3-4 280,1 0-1,0 0 1,-5-9-1,5 9-203,-3-5 137,0 0 0,0-1 0,1 0 1,0-1-1,1 1 0,0-1 0,-4-20 0,-19-93 174,1-26 333,10 73-31,-11-34 170,27 105-827,-19-68 290,-39-99 0,58 171-448,0 1-1,0-1 0,0 1 1,0 0-1,0-1 1,-1 1-1,1 0 0,-1 0 1,0 0-1,-3-3 0,3 4-150,0 0 0,0 0 0,0 0-1,0 1 1,0-1 0,0 0-1,-1 1 1,1 0 0,0-1-1,0 1 1,-1 0 0,-2 0 0,-4 0-614,7 0 632,0 0 0,0-1 0,-1 1 0,1 0 0,0 0 0,0 1 0,0-1-1,0 0 1,0 1 0,0-1 0,0 1 0,0 0 0,0 0 0,0-1 0,0 1 0,0 1-1,0-1 1,0 0 0,1 0 0,-1 1 0,-1 1 0,-11 12-1352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14.251"/>
    </inkml:context>
    <inkml:brush xml:id="br0">
      <inkml:brushProperty name="width" value="0.05" units="cm"/>
      <inkml:brushProperty name="height" value="0.05" units="cm"/>
      <inkml:brushProperty name="color" value="#E71224"/>
    </inkml:brush>
  </inkml:definitions>
  <inkml:trace contextRef="#ctx0" brushRef="#br0">51 341 8985,'-5'-10'157,"3"6"67,0 0-1,0 0 1,0 1-1,0-1 1,0 1 0,-1-1-1,1 1 1,-1 0-1,0 0 1,0 0 0,0 1-1,0-1 1,-5-2-1,3 3 342,6 5 32,7 5-120,46 27 455,-37-24-824,29 15 64,0-2 0,58 21 0,-81-36-44,1-2 0,35 8 0,-43-13-47,-1-1 0,1 0 0,0-1 1,0-1-1,16-2 0,-19 1 15,0 0 0,-1-1 0,1 0 0,-1 0-1,0-2 1,0 1 0,14-9 0,-19 10-30,4-4 95,0 0-1,0 0 0,-1-1 0,1 0 1,14-17-1,51-58 1085,-59 63-768,-2 0 0,0-2 0,-1 0 0,12-27 0,-16 30-81,0 1 82,-1-1-1,0-1 0,11-38 0,-16 44-267,-1 14-460,-3 5-2988,-24 12-15732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08.283"/>
    </inkml:context>
    <inkml:brush xml:id="br0">
      <inkml:brushProperty name="width" value="0.05" units="cm"/>
      <inkml:brushProperty name="height" value="0.05" units="cm"/>
      <inkml:brushProperty name="color" value="#E71224"/>
    </inkml:brush>
  </inkml:definitions>
  <inkml:trace contextRef="#ctx0" brushRef="#br0">138 0 2860,'-137'39'-1432</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09.069"/>
    </inkml:context>
    <inkml:brush xml:id="br0">
      <inkml:brushProperty name="width" value="0.05" units="cm"/>
      <inkml:brushProperty name="height" value="0.05" units="cm"/>
      <inkml:brushProperty name="color" value="#E71224"/>
    </inkml:brush>
  </inkml:definitions>
  <inkml:trace contextRef="#ctx0" brushRef="#br0">59 313 7509,'-41'0'482,"25"0"625,14 0 106,6 0 610,1 0-1759,0-1 0,1 1-1,-1-1 1,0 0-1,0 0 1,0 0 0,0-1-1,0 0 1,6-3-1,-11 5-62,151-48 215,-115 37-204,205-60 110,-180 54-122,167-47 26,-43 17 8,5 9-1272,-184 37 1116,-2 1-246,1-1 0,-1 1 0,0 0 0,7 0-1,-10 1 191,-1-1-1,1 0 1,0 0-1,0 1 1,0-1-1,0 0 1,0 1-1,0-1 1,-1 1-1,1-1 0,0 1 1,0 0-1,-1-1 1,1 1-1,0 0 1,-1-1-1,1 1 1,-1 0-1,1 0 1,-1 0-1,1 1 1,8 20-3955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2:34.907"/>
    </inkml:context>
    <inkml:brush xml:id="br0">
      <inkml:brushProperty name="width" value="0.05" units="cm"/>
      <inkml:brushProperty name="height" value="0.05" units="cm"/>
      <inkml:brushProperty name="color" value="#F6630D"/>
    </inkml:brush>
  </inkml:definitions>
  <inkml:trace contextRef="#ctx0" brushRef="#br0">1 152 3100,'0'0'1514,"0"2"-1104,0 1-253,-1-2-121,1 0 1,0 0-1,0 0 1,0 0-1,0 0 1,0 0-1,0 0 0,0 0 1,1 0-1,-1 0 1,0 0-1,0 0 1,1 0-1,-1-1 1,1 1-1,-1 0 1,1 0-1,-1 0 1,1 0-1,-1-1 1,1 1-1,0 0 1,-1 0-1,1-1 1,0 1-1,0-1 1,0 1-1,1 0 1,20 9 335,1-1 0,0-1 1,1-1-1,28 4 0,-11-5-312,79 0-1,61-6-85,-157-1 33,33-5-1,-35 3 9,63-4 41,-22 3-70,56-9-4,25 8 111,43 4-128,74 1-48,-105 0 120,192 0-23,-325 0-10,51-1 52,30-11-42,16-3-42,-81 12 39,55-13 0,75-22 5,-150 34 41,0 1-1,0 1 0,28 1 0,-47 1 219,-2 0-323,2 0 47,-6 0-8,-1 0 0,0 0 0,1-1 0,-1 1-1,1-2 1,-13-3 0,15 4-2,0-1 0,0 1 1,0 0-1,0 0 0,-5 0 0,-14-4-112,-96-29-344,58 20 514,-15-6 528,52 15 29,0 1 1,1 1-1,-26 0 1,48 3-684,3 0 5,0 0 80,0 0-1,0 1 1,-1-1-1,1 0 1,0 1-1,0 0 1,-1-1-1,1 1 1,0 0-1,-1 0 1,1 0-1,-1 0 1,1 0-1,2 2 1,3 3 35,6 1 58,0 0-1,0-1 1,18 6 0,11 5-36,-31-12-54,25 11 50,58 37 1,-93-52-57,14 8 80,20 17 1,-31-22-33,0 0 0,0 0 0,0 0 1,0 1-1,0-1 0,-1 1 1,0 0-1,5 10 0,-6-8 74,1 0 1,2 14-1,-5-18-90,1 0-1,-1 1 1,1 0-1,-1-1 1,0 1-1,-1-1 1,1 1 0,-1-1-1,1 1 1,-2 3-1,0-3-11,0 0 0,0 0 0,-1 0 0,1 0 1,-1-1-1,0 1 0,-5 4 0,-5 4-179,-17 11 1,-10 4-2798,-81 41-1,65-43 152,-3 0 318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09.838"/>
    </inkml:context>
    <inkml:brush xml:id="br0">
      <inkml:brushProperty name="width" value="0.05" units="cm"/>
      <inkml:brushProperty name="height" value="0.05" units="cm"/>
      <inkml:brushProperty name="color" value="#E71224"/>
    </inkml:brush>
  </inkml:definitions>
  <inkml:trace contextRef="#ctx0" brushRef="#br0">492 183 6401,'-103'-3'1026,"-69"1"1893,155 2-2255,-1 2 0,-24 4 0,32-5-406,1 1 1,-1 1 0,0 0 0,-17 8-1,19-8-180,1 1-1,0 0 1,-8 6-1,12-8-57,0 1 1,1-1-1,-1 1 0,0 0 1,1 0-1,0 0 0,0 0 1,0 1-1,0-1 0,-2 4 1,2 4 68,0-1 1,0 1-1,1 0 0,0 0 1,1 16-1,0-27-81,0 0 8,0 1 0,1-1 0,-1 1 0,0-1 0,0 1 0,1-1 0,-1 1 0,0-1 0,1 0 0,-1 1 0,0-1 0,1 0 0,-1 1 0,1-1 0,-1 0 0,1 1 0,-1-1 0,0 0 0,1 0-1,-1 0 1,1 1 0,-1-1 0,1 0 0,-1 0 0,2 0 0,19 3 435,-5-3-195,-3 1-162,1-1 0,-1 0 0,21-3 0,4-11-41,153-53-2,-145 51-58,98-33-2,49-17-38,-103 35 56,143-43 63,-218 70-194,90-21-978,-85 22-1956,35 0 0,-52 3 2736,1 0-1,0 0 0,0 0 0,0 1 0,-1 0 0,1 0 0,0 0 0,-1 0 0,1 0 0,-1 1 1,1-1-1,3 4 0,15 9-1442,1-1 254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10.214"/>
    </inkml:context>
    <inkml:brush xml:id="br0">
      <inkml:brushProperty name="width" value="0.05" units="cm"/>
      <inkml:brushProperty name="height" value="0.05" units="cm"/>
      <inkml:brushProperty name="color" value="#E71224"/>
    </inkml:brush>
  </inkml:definitions>
  <inkml:trace contextRef="#ctx0" brushRef="#br0">77 397 11945,'-34'0'300,"19"0"-84,2-12-20,5 0-100,1 2-88,7-2-20,0-16-80,22 9-56,3-3-152,5-7-184,8-2-188,50-40-944,-30 35 520,5-3-1072,9 1-57,6 0 137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18.871"/>
    </inkml:context>
    <inkml:brush xml:id="br0">
      <inkml:brushProperty name="width" value="0.05" units="cm"/>
      <inkml:brushProperty name="height" value="0.05" units="cm"/>
      <inkml:brushProperty name="color" value="#E71224"/>
    </inkml:brush>
  </inkml:definitions>
  <inkml:trace contextRef="#ctx0" brushRef="#br0">144 50 8113,'-8'-6'335,"0"0"1,-1 1 0,1 0 0,-1 1-1,0 0 1,0 0 0,0 0 0,-17-3-1,17 6 9,-1-1-35,0 1 0,-10 0-1,24 3-292,69 45 440,-22-13-401,146 108-125,-164-114-607,-2 1 0,30 35 0,-45-44-511,0 1 0,-2 0-1,0 1 1,17 41-1,6 29-2595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19.257"/>
    </inkml:context>
    <inkml:brush xml:id="br0">
      <inkml:brushProperty name="width" value="0.05" units="cm"/>
      <inkml:brushProperty name="height" value="0.05" units="cm"/>
      <inkml:brushProperty name="color" value="#E71224"/>
    </inkml:brush>
  </inkml:definitions>
  <inkml:trace contextRef="#ctx0" brushRef="#br0">177 2361 8641,'-34'34'544,"-67"52"1,94-81-464,3-2-66,0-1-1,1 1 1,-1 0-1,1 0 1,0 0-1,0 1 1,-6 7 0,9-11-17,0 0 1,0 0 0,0 0 0,0 0 0,0 0 0,-1 1 0,1-1-1,0 0 1,0 0 0,0 0 0,0 0 0,0 1 0,0-1 0,0 0-1,0 0 1,0 0 0,0 1 0,0-1 0,0 0 0,0 0 0,0 0-1,0 1 1,0-1 0,0 0 0,0 0 0,0 0 0,0 0 0,0 1-1,0-1 1,0 0 0,0 0 0,1 0 0,-1 0 0,0 1 0,0-1-1,0 0 1,0 0 0,0 0 0,0 0 0,1 0 0,-1 0 0,0 1-1,0-1 1,0 0 0,1 0 0,9 0 85,-5 0-69,2 0 31,-1-1 0,0 0-1,1-1 1,-1 1 0,0-1-1,0 0 1,0 0 0,0-1-1,-1 0 1,1 0 0,9-7-1,16-11 265,-1-2 0,36-35 0,9-16 104,271-307 809,-97 98-1101,159-168-15,-406 448-106,172-185 54,385-372-1202,-263 298-1724,-245 219 1002,2 3 0,72-42 1,-80 56-38</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19.677"/>
    </inkml:context>
    <inkml:brush xml:id="br0">
      <inkml:brushProperty name="width" value="0.05" units="cm"/>
      <inkml:brushProperty name="height" value="0.05" units="cm"/>
      <inkml:brushProperty name="color" value="#E71224"/>
    </inkml:brush>
  </inkml:definitions>
  <inkml:trace contextRef="#ctx0" brushRef="#br0">1 9 8893,'0'-1'12,"0"1"0,0 0 0,0 0 0,-1-1 0,1 1 0,0 0 0,0 0-1,0-1 1,0 1 0,0 0 0,0-1 0,0 1 0,0 0 0,1 0 0,-1-1 0,0 1 0,0 0 0,0 0 0,0-1 0,0 1 0,0 0 0,0 0 0,1 0 0,-1-1 0,0 1 0,0 0 0,0 0 0,0 0 0,1-1-1,-1 1 1,0 0 0,0 0 0,1 0 0,-1 0 0,0 0 0,0 0 0,0-1 0,1 1 0,-1 0 0,0 0 0,1 0 0,-1 0 0,0 0 0,2 0 243,6 0 265,-7 0-452,0 1 1,0-1 0,0 0 0,0 0-1,0 1 1,0-1 0,0 1 0,0-1-1,0 1 1,0-1 0,0 1 0,-1 0-1,1-1 1,0 1 0,0 0 0,-1 0-1,2 0 1,13 21 707,-8-11-557,48 68 176,12 13-315,114 137-1175,-47-70-5756,-117-143 4795,-4-5 461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0.022"/>
    </inkml:context>
    <inkml:brush xml:id="br0">
      <inkml:brushProperty name="width" value="0.05" units="cm"/>
      <inkml:brushProperty name="height" value="0.05" units="cm"/>
      <inkml:brushProperty name="color" value="#E71224"/>
    </inkml:brush>
  </inkml:definitions>
  <inkml:trace contextRef="#ctx0" brushRef="#br0">99 441 11393,'0'2'45,"0"9"65,0-12-107,0 1 1,0-1-1,0 0 0,0 1 0,1-1 0,-1 0 0,0 1 0,1-1 0,-1 0 0,0 1 0,1-1 0,-1 0 0,0 1 0,1-1 0,-1 1 0,2-2 0,61-65 109,-24 20-528,29-37-1241,68-107-4852,-134 186 6164,1 1 0,0-1 0,-1 0-1,2-6 1,-2-12-723</inkml:trace>
  <inkml:trace contextRef="#ctx0" brushRef="#br0" timeOffset="1">143 3 8745,'-77'43'926,"63"-35"-359,-19 17 0,31-23-544,0-1 7,1 1-1,-1-1 1,1 1 0,0 0 0,-1 0 0,1 0 0,0 0 0,0 0 0,-2 3-1,3-3-4,0-1 0,-1 0 0,1 0 0,0 0 0,-1 0 0,1 1 0,0-1 0,0 0 0,0 0-1,0 1 1,0-1 0,0 0 0,1 0 0,-1 1 0,0-1 0,0 0 0,1 0 0,-1 0 0,2 2-1,2 2 9,1 0 0,0-1-1,0 1 1,1-1 0,-1-1-1,10 6 1,-4-2-26,95 48-416,-82-45-355,45 13 1,-49-18 344,84 18-4251,-90-21 3890,22 4-1255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0.477"/>
    </inkml:context>
    <inkml:brush xml:id="br0">
      <inkml:brushProperty name="width" value="0.05" units="cm"/>
      <inkml:brushProperty name="height" value="0.05" units="cm"/>
      <inkml:brushProperty name="color" value="#E71224"/>
    </inkml:brush>
  </inkml:definitions>
  <inkml:trace contextRef="#ctx0" brushRef="#br0">172 604 10773,'0'-1'28,"1"0"0,-1 1 0,0-1 0,1 0 0,-1 0 0,0 0 0,0 0 0,0 0 0,0 0 0,0 0 0,0 0 0,0 0 0,0-2 0,0-3 11,0-38 116,0 40-146,-1-11 8,1 0 0,1 1 0,1-1 0,0 0 0,6-21 0,10-19 104,19-105 1,-33 132 521,-2 0-1,-1-37 0,-1 34 196,0 29-802,0-1 0,-1 1-1,1 0 1,0 0 0,-1 0 0,1 0 0,-1 0-1,0 0 1,1 0 0,-1 1 0,0-1 0,0 0-1,-1 0 1,1 1 0,0-1 0,0 0 0,-1 1-1,1-1 1,-1 1 0,1 0 0,-1-1 0,0 1-1,1 0 1,-4-1 0,0 0-8,0 0 0,0 0 0,0 0 1,0 1-1,-1-1 0,1 1 0,-8 0 0,10 1-26,1 0 0,0 0 0,-1 0 0,1 0 0,-1 0 0,1 0 0,0 1 1,-1-1-1,1 1 0,0 0 0,-3 1 0,-3 2-9,0 1 1,0 0 0,0 1-1,1 0 1,0 0-1,0 0 1,1 1 0,-1 0-1,2 0 1,-1 1-1,-6 10 1,5-3 0,0 0 1,1 0-1,1 1 0,0-1 1,-3 24-1,3-4 3,-2 40 0,7-63-13,0 0 1,0 0-1,1 1 0,0-1 1,1 0-1,1 0 0,0 0 1,0 0-1,1-1 0,1 1 1,0-1-1,0 0 0,1-1 1,1 1-1,0-1 0,0 0 1,10 10-1,-7-11-42,1 1 0,0-2 0,1 1 0,-1-1 1,2-1-1,13 6 0,-18-8 17,1-1 0,1-1 0,-1 1 0,0-1 0,1-1-1,0 0 1,0 0 0,-1-1 0,1 0 0,15-1 0,-19 0-7,-1 0-1,0 0 1,1 0-1,-1-1 1,0 0-1,0 0 1,0 0-1,0-1 1,0 0-1,0 0 1,0 0-1,0 0 1,-1-1-1,1 0 1,4-3-1,9-7-522,1-1 1,-2 0-1,0-2 0,18-20 0,-12 7-1401,-2 0 0,35-64 0,-29 37-269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0.916"/>
    </inkml:context>
    <inkml:brush xml:id="br0">
      <inkml:brushProperty name="width" value="0.05" units="cm"/>
      <inkml:brushProperty name="height" value="0.05" units="cm"/>
      <inkml:brushProperty name="color" value="#E71224"/>
    </inkml:brush>
  </inkml:definitions>
  <inkml:trace contextRef="#ctx0" brushRef="#br0">87 167 11837,'-12'8'172,"-16"9"928,15-11-376,0 2-112,5-1-312,0-2-192,4-1-80,33-4-136,16-30 76,-18 9-368,5-6-568,5-10-572,6-11-800,-1-10-952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2.150"/>
    </inkml:context>
    <inkml:brush xml:id="br0">
      <inkml:brushProperty name="width" value="0.05" units="cm"/>
      <inkml:brushProperty name="height" value="0.05" units="cm"/>
      <inkml:brushProperty name="color" value="#E71224"/>
    </inkml:brush>
  </inkml:definitions>
  <inkml:trace contextRef="#ctx0" brushRef="#br0">113 21 6641,'-3'-2'314,"-1"1"1,0-1 0,0 0-1,0 1 1,1 0 0,-1 0-1,-6-1 1,-26-3 1944,3 2-347,32 3-1910,1 0-1,-1 0 1,1 0 0,0 0-1,-1 1 1,1-1 0,0 0-1,-1 1 1,1-1-1,0 0 1,-1 0 0,1 1-1,0-1 1,0 0 0,-1 1-1,1-1 1,0 1-1,0-1 1,0 0 0,0 1-1,-1-1 1,1 1 0,0-1-1,0 0 1,0 1-1,0-1 1,0 1 0,0-1-1,0 1 1,0 18 32,0-16 1,0 6 7,1-1 0,1 1 0,-1-1 0,2 0 1,-1 0-1,5 9 0,-2 0-6,69 166-38,-57-147-22,2-1 0,43 58 0,-56-84 3,1-1 1,0 0 0,1 0-1,0-1 1,0 0-1,11 7 1,-15-11 6,1 0-34,-1 0 0,1 0 0,0 0-1,0-1 1,0 1 0,0-1 0,0 0-1,1-1 1,-1 1 0,0-1 0,1 0 0,-1-1-1,1 1 1,-1-1 0,1 0 0,-1 0-1,1-1 1,-1 0 0,1 0 0,-1 0-1,1-1 1,-1 1 0,0-1 0,0 0 0,0-1-1,7-4 1,9-6-813,-1-2-1,-1-1 1,0 0-1,27-31 1,15-32-3434,-35 40 2348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2.578"/>
    </inkml:context>
    <inkml:brush xml:id="br0">
      <inkml:brushProperty name="width" value="0.05" units="cm"/>
      <inkml:brushProperty name="height" value="0.05" units="cm"/>
      <inkml:brushProperty name="color" value="#E71224"/>
    </inkml:brush>
  </inkml:definitions>
  <inkml:trace contextRef="#ctx0" brushRef="#br0">1 28 7881,'0'0'7,"0"-1"0,0 0 0,0 1 0,1-1 0,-1 0 0,0 1 0,1-1 0,-1 0-1,0 1 1,1-1 0,-1 1 0,1-1 0,-1 1 0,1-1 0,-1 1 0,1-1 0,-1 1 0,1-1 0,0 1 0,-1 0 0,1-1 0,0 1 0,17-7 430,-14 6-297,3-1 106,0 0-1,0 1 1,0 0-1,0 1 1,1-1-1,9 2 0,-1-1 93,21 0 195,-25-1-414,-1 1 1,1 0-1,-1 1 1,1 0-1,-1 1 1,1 0 0,14 6-1,1 0 18,-6-2-58,0 1 0,-1 0 1,0 2-1,0 0 0,18 13 1,-35-21-76,9 7-1,0 0 0,0 0 0,-1 1 0,-1 1 0,0 0 0,10 12 0,-11-11-287,-1 0 0,0 1 0,-1 0 1,0 0-1,-1 1 0,-1-1 0,0 1 1,0 1-1,-1-1 0,-1 1 1,0 0-1,1 17 0,-3-20-106,2 18-1485,-2 0 1,-3 58-1,-9-32-15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3:29.519"/>
    </inkml:context>
    <inkml:brush xml:id="br0">
      <inkml:brushProperty name="width" value="0.05" units="cm"/>
      <inkml:brushProperty name="height" value="0.05" units="cm"/>
      <inkml:brushProperty name="color" value="#F6630D"/>
    </inkml:brush>
  </inkml:definitions>
  <inkml:trace contextRef="#ctx0" brushRef="#br0">246 1023 2088,'-1'-2'-22,"-2"-2"253,1 0-1,-1 0 1,0 0-1,0 1 1,-7-6-1,-6-8 550,6 6-235,0 1-1,-1 1 1,-1 0 0,-17-11-1,27 19-495,-14-9 723,-19-8 0,18 10 99,-26-17 0,23 9-968,33 18-190,-7 1 276,0 1 0,-1 0 0,10 9 0,4 4 30,123 111-1,-92-76-10,25 27-30,-11-16 32,-51-53 41,0 0 0,19 10 1,-23-15 115,0-1 0,0 1 1,1-2-1,-1 0 0,1 0 1,16 2-1,-17-3-7,-1-1 1,0 0-1,1-1 0,0 0 1,-1-1-1,1 1 0,-1-2 0,0 1 1,1-1-1,-1 0 0,9-4 1,-1-1-10,-1-1 1,0-1 0,-1 0 0,27-23-1,59-57 183,-34 24-286,57-73 0,41-59-44,-87 102 7,51-58 0,-2 9-433,39-37-3063,-81 94 716,-73 76 2228,-5 5-82,0 0 1,0 1-1,0 0 1,11-8-1,-8 11-842,-8 2 177</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3.120"/>
    </inkml:context>
    <inkml:brush xml:id="br0">
      <inkml:brushProperty name="width" value="0.05" units="cm"/>
      <inkml:brushProperty name="height" value="0.05" units="cm"/>
      <inkml:brushProperty name="color" value="#E71224"/>
    </inkml:brush>
  </inkml:definitions>
  <inkml:trace contextRef="#ctx0" brushRef="#br0">60 423 7165,'-16'-4'599,"12"3"-340,0 1-1,0-2 1,1 1 0,-1 0-1,-6-4 1,9 4-238,0 1 1,0-1-1,0 0 0,0 0 1,0 0-1,0 0 0,0 0 1,0 0-1,0 0 1,1-1-1,-1 1 0,0 0 1,1 0-1,-1 0 1,1-1-1,0 1 0,-1 0 1,1-1-1,0 1 0,0 0 1,0-3-1,0 1-11,0-1 0,0 0 0,1 1 0,-1-1 0,1 1 0,0-1 0,0 1 0,1-1 0,-1 1 0,1-1 1,2-4-1,5-4 38,15-19 1,-14 19-11,-9 9-31,17-19 102,29-27-1,-46 48-105,30-29 75,53-40-1,1 14-77,-70 48 23,-1 1 0,1 1 0,1 0 1,24-6-1,17 3 295,-54 9-256,1-1 0,0 1 0,0 0 1,-1 0-1,1 1 0,0-1 0,0 1 0,-1 0 1,1 0-1,-1 0 0,1 0 0,-1 1 1,1-1-1,-1 1 0,0 0 0,6 4 1,-5-2-14,0-1 1,-1 1 0,1 1 0,-1-1 0,0 1 0,0-1 0,0 1 0,0 0 0,-1 0 0,2 6 0,2 8-2,-2 0-1,0 1 1,-1-1 0,1 34 0,-4-43-48,2 131 19,-2-86-43,-6 19-89,1-4 15,5-68 100,0-1-1,1 0 1,-1 1-1,0-1 0,1 0 1,0 1-1,-1-1 1,1 0-1,-1 0 1,1 1-1,0-1 0,0 0 1,0 0-1,0 0 1,0 0-1,0 0 0,0 0 1,0 0-1,0-1 1,0 1-1,0 0 0,1-1 1,-1 1-1,0 0 1,3 0-1,4 2 17,0-1-1,0 0 1,10 1 0,45 3 114,-59-5-49,0-1-1,0 2 0,0-1 0,0 0 1,-1 1-1,1-1 0,5 5 0,24 17 108,-23-16-171,7 6-864,22 21 1,-13-11-2979,-25-22 3529,-1 0 0,1 0 0,0-1 0,0 1 1,-1 0-1,1 0 0,0 0 0,-1 0 0,1 0 0,0 2 0,2 8-2940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3.491"/>
    </inkml:context>
    <inkml:brush xml:id="br0">
      <inkml:brushProperty name="width" value="0.05" units="cm"/>
      <inkml:brushProperty name="height" value="0.05" units="cm"/>
      <inkml:brushProperty name="color" value="#E71224"/>
    </inkml:brush>
  </inkml:definitions>
  <inkml:trace contextRef="#ctx0" brushRef="#br0">37 266 8749,'-1'-1'95,"0"1"0,1-1 0,-1 0 0,1 0 1,-1 1-1,0-1 0,0 0 0,1 1 0,-1-1 1,0 1-1,0-1 0,0 1 0,0-1 0,0 1 0,-1-1 1,-8-4 1572,10 5-1623,0 0-1,0-1 1,0 1-1,-1 0 1,1 0 0,0 0-1,0-1 1,-1 1-1,1 0 1,0 0-1,0 0 1,-1 0-1,1 0 1,0 0-1,0-1 1,-1 1-1,1 0 1,0 0-1,-1 0 1,1 0-1,0 0 1,0 0-1,-1 0 1,1 0-1,0 0 1,0 0-1,-1 1 1,1-1-1,0 0 1,-1 0-1,1 0 1,0 0-1,0 0 1,-1 0 0,1 0-1,0 1 1,0-1-1,0 0 1,-1 0-1,1 0 1,0 1-1,0-1 1,0 0-1,0 0 1,-1 1-1,1-1 1,0 0-1,0 1 1,0-1-27,-1 1 0,1 0 0,0 0 0,0-1 0,0 1 0,0 0 0,0-1 0,-1 1 0,1 0 0,1 0 0,-1-1 0,0 1 0,0 0 0,0 0 0,0-1 0,0 1 1,1 0-1,-1-1 0,1 2 0,2 1-5,-1 0 0,1 0 0,0 0 0,0-1 0,1 1-1,-1-1 1,5 3 0,6 3 10,50 31 135,-55-34-124,0-1 1,0 0 0,0-1 0,0 0 0,0 0 0,17 1 0,-23-3-26,5-1 33,1 1 0,12-2 0,-19 1-37,1 0 1,0-1-1,-1 1 1,1-1-1,0 0 1,-1 0-1,1 0 1,-1 0-1,1 0 1,-1 0-1,0-1 1,1 1-1,2-4 1,1 0-23,-1-2 1,0 1-1,0 0 1,6-12 0,-3 4-416,10-31 1,-1-15-2500,12-67 1,-20 65-95</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4.611"/>
    </inkml:context>
    <inkml:brush xml:id="br0">
      <inkml:brushProperty name="width" value="0.05" units="cm"/>
      <inkml:brushProperty name="height" value="0.05" units="cm"/>
      <inkml:brushProperty name="color" value="#E71224"/>
    </inkml:brush>
  </inkml:definitions>
  <inkml:trace contextRef="#ctx0" brushRef="#br0">49 304 6597,'-48'0'8876,"47"0"-8900,6 0-96,-3 0 122,1 0 0,0 0 0,-1 0 0,1 1 0,-1-1-1,1 1 1,0 0 0,-1-1 0,1 1 0,-1 0 0,0 1 0,5 1-1,21 13 4,0-1-1,33 11 0,-28-12 9,160 62-35,-77-43-11,-91-28 215,1 0 1,-1-2 0,28 0-1,-27-3 2539,-26-1-2594,0 1-1,0 0 1,1 0-1,-1 0 0,0-1 1,0 1-1,0 0 1,1 0-1,-1 0 1,0-1-1,0 1 1,0 0-1,0 0 1,0-1-1,0 1 1,0 0-1,1 0 1,-1-1-1,0 1 1,0 0-1,0-1 1,0 1-1,0 0 1,0 0-1,-1-1 1,1-11 1149,0 9-473,0 2-713,0 0-1,0-1 1,0 1 0,0 0 0,0 0-1,-1 0 1,1 0 0,0 0 0,-1 0-1,1 0 1,-1 0 0,0-2 0,-34-41 1377,13 18-1044,-88-93 31,17 24-778,90 91 89,6 3-812,0 1 967,-1-1 66,-1 1 1,1 0-1,-1 0 1,1 0-1,-1 0 1,1 0-1,-1 1 1,1-1-1,-1 0 1,1 1-1,-1-1 1,1 1-1,-1 0 1,2 0-1,12 9-29,-6-3 18,0-1-1,12 5 1,107 40-29,-54-24 4,-58-20 107,-7-3 72,0 0 1,0-1-1,0 0 1,1 0-1,-1-1 1,14 1-1,-23-5 90,-1 0-212,1 0 0,-1-1 0,1 1-1,-1 0 1,0 0 0,0 0-1,0 0 1,0 1 0,0-1 0,-1 0-1,1 0 1,0 1 0,-1-1-1,-2-2 1,-6-7 0,-64-83-1,48 61-11,-35-43-3832,42 55-1469,-26-24 0,27 30 927</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5.503"/>
    </inkml:context>
    <inkml:brush xml:id="br0">
      <inkml:brushProperty name="width" value="0.05" units="cm"/>
      <inkml:brushProperty name="height" value="0.05" units="cm"/>
      <inkml:brushProperty name="color" value="#E71224"/>
    </inkml:brush>
  </inkml:definitions>
  <inkml:trace contextRef="#ctx0" brushRef="#br0">74 799 8233,'-28'-27'496,"22"22"81,0 0 0,-11-12-1,15 14-338,0 1-1,1-1 0,-1 0 1,1 0-1,-1 0 0,1 0 0,0 0 1,0 0-1,0 0 0,1 0 0,-1-3 1,-1-15 4074,2 32-2728,0-7-25,0-12-612,0 8-962,1-1-1,-1 0 0,0 1 1,0-1-1,0 1 0,1-1 1,-1 1-1,0-1 0,0 1 1,1-1-1,-1 1 0,0 0 1,1-1-1,-1 1 0,1-1 1,-1 1-1,1 0 0,-1-1 1,0 1-1,1 0 0,-1-1 1,1 1-1,0 0 1,-1 0-1,1 0 0,-1-1 1,1 1-1,-1 0 0,1 0 1,0 0-1,23-2-117,-18 2 92,69 0-40,-62 0 94,10 0 4,0 0 0,0 2-1,27 5 1,-38-4-2,52 9-59,-32-7-19,56 15 0,-31-6 12,-11-1 106,-45-13-42,-1 0-1,0 1 1,0-1 0,0 0-1,0 0 1,0 0 0,0 0-1,0 0 1,0 0 0,0 0-1,0 0 1,1 0 0,-1 0-1,0 0 1,0 0 0,0 0 0,0 0-1,0 0 1,0 0 0,0 0-1,1 0 1,-1 0 0,0 0-1,0 0 1,0 0 0,0 0-1,0 0 1,0 0 0,1 0-1,-1 0 1,0 0 0,0 0-1,0 0 1,0 0 0,0 0 0,0 0-1,0 0 1,0 0 0,0 0-1,1 0 1,-1-1 0,0 1-1,0 0 1,0 0 0,0 0-1,0 0 1,0 0 0,0 0-1,0 0 1,0 0 0,0-1-1,0 1 1,0 0 0,0 0-1,0 0 1,0 0 0,0 0 0,0 0-1,0 0 1,0-1 0,0 1-1,0 0 1,0 0 0,0 0-1,-7-11 1758,-16-10 790,-41-31-2571,36 29 8,-139-124 43,163 143-76,2 3-38,1 0-1,0 0 1,-1 0-1,1-1 0,0 1 1,0 0-1,0-1 1,0 1-1,-1-2 0,4 3-75,0 0 134,0 0 0,0 0 0,0 1 0,-1-1 1,1 0-1,0 1 0,0 0 0,0-1 0,0 1 0,-1 0 0,1 0 0,2 2 0,16 7 3,6 1 25,1-1 1,1-1 0,30 5 0,92 11-220,-146-25 193,16 3-105,33-1 1,-53-2 125,1 0 0,-1-1 0,0 1 0,1 0 0,-1-1 0,0 1 0,0 0 0,1-1 0,-1 1 0,0 0 0,0-1 0,1 1 0,-1 0 0,0-1 0,0 1 0,0 0 0,0-1 0,1 1 0,-1-1 0,0 1 1,0-1-1,0 1 0,0 0 0,0-1 0,0 1 0,0-1 0,0 0 0,0-2 29,5-36 293,-1 0 0,-2 0 0,-5-67 0,2 99-290,-1-14 108,0 0 0,-2 1 1,-11-39-1,9 39-134,-2 0-1,0 1 1,-1 0 0,-23-33 0,24 39-151,-2 1 0,1 0 0,-13-10 0,2 1-4649,28 53-13510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5.967"/>
    </inkml:context>
    <inkml:brush xml:id="br0">
      <inkml:brushProperty name="width" value="0.05" units="cm"/>
      <inkml:brushProperty name="height" value="0.05" units="cm"/>
      <inkml:brushProperty name="color" value="#E71224"/>
    </inkml:brush>
  </inkml:definitions>
  <inkml:trace contextRef="#ctx0" brushRef="#br0">54 123 15813,'23'-22'7046,"-25"23"-6932,1-1 0,-1 0 0,1 0 0,-1 0 0,0 1 0,1-1-1,-1 1 1,1-1 0,-1 1 0,1 0 0,-1-1 0,1 1 0,0 0-1,-3 2 1,0 1-118,1 0 0,-1 0 0,-3 5-1,5-5-6,-1-1 0,0 1-1,0-1 1,-4 4 0,6-6 5,0 0 0,1-1 0,-1 1 0,0 0 0,1 0 0,-1 0 1,1 0-1,-1 0 0,1 0 0,-1 0 0,1 1 0,0-1 0,-1 0 0,1 0 1,0 0-1,0 0 0,0 0 0,0 1 0,0-1 0,0 0 0,1 2 1,-1 3 723,0-8-501,0-19 181,0 10-354,0 10-162,0 5-132,0 10 1039,0-21-533,0 6-260,0 1 1,0-1-1,0 1 0,0-1 0,0 0 0,-1 1 1,1-1-1,0 1 0,0-1 0,0 1 0,-1-1 1,1 1-1,0-1 0,0 1 0,-1-1 1,1 1-1,0-1 0,-1 0 0,0 1-24,1-1 0,-1 1 0,1 0 0,0-1 0,-1 1 0,1-1 0,0 1 0,0-1 0,-1 0 0,1 1 0,0-1 0,0 1 0,0-1 0,0 1 0,-1-1 0,1 0 0,0 1 0,0-2 0,0-72-11126,0 72 10807,0 0 0,1 0 1,-1-1-1,0 1 1,1 0-1,-1 0 0,1 0 1,0 0-1,-1 0 0,1 0 1,0 0-1,0 1 1,1-1-1,-1 0 0,0 0 1,3-2-1,20-23-5333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6.996"/>
    </inkml:context>
    <inkml:brush xml:id="br0">
      <inkml:brushProperty name="width" value="0.05" units="cm"/>
      <inkml:brushProperty name="height" value="0.05" units="cm"/>
      <inkml:brushProperty name="color" value="#E71224"/>
    </inkml:brush>
  </inkml:definitions>
  <inkml:trace contextRef="#ctx0" brushRef="#br0">20 518 9913,'0'0'2742,"0"0"-2703,0 0 0,0 0 0,0 0 0,0 0 0,0 0 0,0 0-1,0 0 1,0-1 0,0 1 0,0 0 0,0 0 0,0 0 0,0 0 0,0 0 0,0 0 0,0 0-1,0-1 1,0 1 0,0 0 0,0 0 0,0 0 0,0 0 0,0 0 0,0 0 0,0 0 0,0 0 0,0 0-1,-1-1 1,1 1 0,0 0 0,0 0 0,0 0 0,0 0 0,0 0 0,0 0 0,0 0 0,0 0-1,0 0 1,0 0 0,-1 0 0,1 0 0,0 0 0,0 0 0,0 0 0,0-1 0,-7 0 611,6 1-644,1 0-1,-1 0 1,1 0-1,0 0 1,-1 0-1,1 0 1,-1 0-1,1-1 1,0 1-1,-1 0 1,1 0-1,-1 0 1,1 0-1,0-1 1,-1 1-1,1 0 1,0 0-1,-1-1 1,1 1-1,0 0 1,-1 0-1,1-1 1,0 1-1,0 0 1,-1-1-1,1 1 1,0 0-1,0-1 1,0 1-1,0-1 1,-1 1-1,1 0 1,0-1 0,0 1-1,0-1 1,0 1-1,0-1 1,0 1-1,0 0 1,0-1-1,0 1 1,0-1-1,12-2-2,53-17-42,-65 20 54,1-1-1,-1 1 1,1 0-1,-1 0 1,0 0-1,1 0 1,-1 0-1,0 0 1,1 0-1,-1 0 1,1 0-1,-1 0 1,0 0-1,1 0 1,-1 0-1,0 0 1,1 0-1,-1 0 1,1 0 0,-1 0-1,1 1 1,0 4 566,-1-4-611,-1-1 41,0 1 0,0 0 1,-1 0-1,1-1 0,0 1 0,-1 0 1,1-1-1,0 1 0,-1-1 1,-1 1-1,-6 8 1429,8-9-1198,2 0-391,7 0 140,-1-1 0,1 0 0,-1 0 1,0 0-1,10-4 0,0-1 8,1 2 0,-1 1 0,1 0 0,25-1 0,-33 3-3,61 0-51,-67 1 55,2 0 2,-1 0 1,0 0-1,0 0 0,0 1 1,1-1-1,-1 1 0,0 1 0,0-1 1,0 1-1,8 3 0,8 7 1,9 4 1,44 33 0,-70-46-1,42 35 6,-40-33-11,-1 1-1,0 0 1,0 1 0,0-1 0,5 11 0,-7-11 12,0 0 0,-1 1 1,0-1-1,0 1 0,-1-1 0,2 10 1,-1 37 33,-2-50-39,0 1 15,0-1 0,-1 0 1,1 1-1,-1-1 0,1 1 0,-1-1 0,-3 6 0,2-2 76,0-2 250,0-1-1,1 1 1,-1-1-1,-1 0 0,1 0 1,-1 0-1,1 0 1,-1-1-1,-7 7 1,9-9-235,0 0 0,0-1 0,0 1 0,-1-1 0,1 1 0,0-1-1,-1 1 1,1-1 0,0 0 0,-1 0 0,1 1 0,-3-1 0,-18-1 532,14 1-449,6-1-183,1 1 1,-1 0-1,1-1 0,-1 1 0,1-1 1,-1 1-1,1-1 0,-1 0 0,1 0 0,0 1 1,-1-1-1,1 0 0,0 0 0,0 0 1,0-1-1,0 1 0,0 0 0,0 0 0,0-1 1,0 1-1,-1-2 0,-1-4-28,0 1-1,0-1 0,-2-7 1,1-1 11,0 0-1,2 1 1,-2-25 0,3-42 30,1 54-43,-1-22 20,4-54 9,6-8 9,-6 76-10,1-60 40,-4-8 151,0 99-180,0 0 1,0 0-1,-1-1 0,1 1 1,-1 0-1,0 0 0,0 0 1,-2-5-1,-1 3 57,0 0 0,0 0 0,-8-10 0,9 13-62,1 0-1,-1 1 0,0 0 0,1-1 1,-1 1-1,0 0 0,0 0 1,-1 1-1,1-1 0,0 1 1,-1-1-1,1 1 0,-1 0 0,1 1 1,-1-1-1,1 0 0,-1 1 1,1 0-1,-7 0 0,8 0-20,0 0 0,0 0 0,1 1-1,-1-1 1,0 0 0,1 1 0,-1 0 0,1-1-1,-1 1 1,1 0 0,-1 0 0,1-1 0,-1 1-1,1 0 1,0 1 0,-1-1 0,1 0-1,0 0 1,0 0 0,0 1 0,-2 1 0,0 3-6,0 1 1,0-1 0,-5 13 0,5-9-6,1 0 1,0 1-1,0-1 0,1 1 0,-1 15 1,2-17 2,-1 7-3,1-1 0,1 1 0,0 0 0,4 18 0,-2-25 23,-1 0 0,1 0 0,1 0-1,0 0 1,0-1 0,1 0-1,0 0 1,8 10 0,-13-18-6,9 12 5,0-1 0,1 0 0,1 0 0,18 14 0,-17-16-39,1 0-1,1-1 1,0-1 0,0 0 0,0 0-1,1-2 1,17 5 0,-27-9-75,16 5-1308,38 5 0,0-9-3238,-46-2 3267,-10 0 800,0 0 0,0 0 0,0-1 0,0 1 0,0-1 0,0 0 0,-1 1 0,1-1 0,0-1 0,0 1 0,4-3 0,-6 3 359,0 1 0,-1 0 0,1-1 0,-1 1 0,1-1 0,-1 0 0,1 1 0,-1-1 0,1 1 0,-1-1 0,1 0 0,-1 1 0,0-1 0,1-1 0,0-8-2409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7.338"/>
    </inkml:context>
    <inkml:brush xml:id="br0">
      <inkml:brushProperty name="width" value="0.05" units="cm"/>
      <inkml:brushProperty name="height" value="0.05" units="cm"/>
      <inkml:brushProperty name="color" value="#E71224"/>
    </inkml:brush>
  </inkml:definitions>
  <inkml:trace contextRef="#ctx0" brushRef="#br0">55 59 10993,'-3'2'274,"-1"-1"-1,0 1 1,1-1 0,-1 1-1,0-1 1,0 0 0,0 0-1,0-1 1,0 1 0,0-1-1,0 0 1,-5 0 0,9 0-170,9 0 363,198-9 1477,-24 1-1667,-76 5-225,47-4-17,-89 6-73,134-7-62,-196 7-41,11 0 263,-13 1-202,-1 0 1,0 0-1,1 0 0,-1-1 0,1 1 0,-1 0 1,1 0-1,-1 0 0,0 0 0,1 0 0,-1 0 1,1-1-1,-1 1 0,0 0 0,1 0 0,-1-1 1,0 1-1,1 0 0,-1-1 0,1 0 0,-4-1-1489,-51-14-6362,27 7 5106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27.789"/>
    </inkml:context>
    <inkml:brush xml:id="br0">
      <inkml:brushProperty name="width" value="0.05" units="cm"/>
      <inkml:brushProperty name="height" value="0.05" units="cm"/>
      <inkml:brushProperty name="color" value="#E71224"/>
    </inkml:brush>
  </inkml:definitions>
  <inkml:trace contextRef="#ctx0" brushRef="#br0">15 28 12729,'0'-22'770,"0"16"2275,-3 36-2369,0-17-331,0 21 1,1 16 5,-2 17-201,4 71-264,0 111-4721,0-68-4018,0-117 6163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37.394"/>
    </inkml:context>
    <inkml:brush xml:id="br0">
      <inkml:brushProperty name="width" value="0.05" units="cm"/>
      <inkml:brushProperty name="height" value="0.05" units="cm"/>
      <inkml:brushProperty name="color" value="#E71224"/>
    </inkml:brush>
  </inkml:definitions>
  <inkml:trace contextRef="#ctx0" brushRef="#br0">183 245 7361,'3'-8'303,"0"-1"1,-1 0-1,0 0 1,-1 0-1,0 0 1,0 0-1,-1 0 1,0-10-1,0 3 628,0 15-831,0 0 0,0 1 0,0-1 0,0 0 0,0 0 0,0 0 0,-1 1 0,1-1 0,0 0 0,0 0 0,-1 1-1,1-1 1,0 0 0,-1 1 0,1-1 0,0 0 0,-1 1 0,0-2 0,0 2-24,0-1-1,0 1 1,0-1 0,0 1-1,0 0 1,0-1 0,0 1-1,0 0 1,0 0 0,0 0-1,0 0 1,0 0 0,-1 0-1,1 0-104,5-28-189,-3 21 338,1 0 1,-1-13-1,-1 17-57,0-2 50,0 1 0,0-1-1,0 1 1,-1-1 0,0 1 0,-1-5 0,2 8-93,-1-1-1,1 1 0,-1 0 1,0 0-1,1 0 1,-1 0-1,0 0 1,0 0-1,1 0 0,-1 0 1,0 1-1,0-1 1,0 0-1,0 0 0,0 1 1,0-1-1,0 0 1,0 1-1,-1 0 1,1-1-1,0 1 0,0-1 1,0 1-1,0 0 1,-1 0-1,1 0 1,0 0-1,-2 0 0,1 0-22,0 0 0,0 1 0,-1 0 0,2-1 0,-1 1 0,0 0 0,0 0 0,0 0 0,0 0 0,0 0-1,1 0 1,-1 0 0,0 1 0,1-1 0,0 1 0,-1-1 0,-1 4 0,-4 4 28,-11 20 0,18-28-23,-34 67 87,34-67-90,-11 24-98,1 0 1,-11 42 0,15-40-309,2 0-1,2 0 1,0 34 0,2-50 191,1 0-1,0-1 1,1 1 0,0-1-1,1 0 1,0 1 0,1-1 0,0 0-1,8 14 1,-9-17 51,1 0-1,0-1 1,1 1 0,-1-1 0,1 0-1,0 0 1,1 0 0,-1-1-1,11 8 1,-9-9-40,1 1 1,-1-1-1,1-1 0,0 1 0,0-1 0,1-1 0,-1 0 1,14 2-1,1 0-465,1-2 0,0-1 0,0 0 0,0-2 0,0-1 0,30-6 0,4-8-587,0-4 147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37.766"/>
    </inkml:context>
    <inkml:brush xml:id="br0">
      <inkml:brushProperty name="width" value="0.05" units="cm"/>
      <inkml:brushProperty name="height" value="0.05" units="cm"/>
      <inkml:brushProperty name="color" value="#E71224"/>
    </inkml:brush>
  </inkml:definitions>
  <inkml:trace contextRef="#ctx0" brushRef="#br0">147 365 7701,'17'-20'210,"-5"7"114,-1-1 1,0 0-1,-1-1 0,0-1 0,10-22 0,12-43 1852,-29 74-1902,0-1 0,-1 0 0,0 0-1,-1 0 1,0 0 0,0-1 0,-1 1 0,-1-13-1,1 5 222,0 14-397,0-1-1,0 0 1,0 1 0,0-1-1,-1 0 1,1 1-1,-1-1 1,1 0-1,-3-4 1,2 6-81,0 0 0,0 0-1,0 0 1,0 0 0,0 1 0,0-1 0,0 0-1,0 0 1,0 1 0,0-1 0,-1 1 0,1-1 0,0 1-1,0-1 1,-1 1 0,1 0 0,0 0 0,-1-1 0,1 1-1,-2 0 1,0 0-19,1 0-3,1-1 1,-1 1-1,0 0 1,1 0 0,-1 0-1,0 0 1,1 0-1,-1 0 1,0 1-1,0-1 1,1 0-1,-1 1 1,1 0-1,-3 0 1,-1 4-9,0 1 0,0-1-1,-5 9 1,3-4 4,-49 76 6,52-80 3,-16 32-185,1 1 1,2 1-1,2 0 0,1 1 0,2 1 1,2 0-1,2 1 0,-3 49 0,11-83 154,-2 38-74,2-44 109,0-1 1,0 1 0,1-1 0,-1 1-1,1-1 1,0 0 0,-1 1-1,1-1 1,0 0 0,0 0 0,0 1-1,3 1 1,-4-3 12,1 0-1,0-1 1,0 1 0,0-1-1,0 1 1,0-1 0,0 1-1,0-1 1,0 0-1,0 1 1,0-1 0,0 0-1,1 0 1,-1 0 0,0 0-1,0 0 1,0 0 0,0 0-1,1-1 1,4 1 87,-5 0-74,1 0-1,0 0 0,0-1 0,0 1 0,-1-1 0,1 1 1,0-1-1,0 1 0,-1-1 0,1 0 0,0 0 1,-1 0-1,1 0 0,1-1 0,3-4 49,-1 0 1,8-8-1,-2 0 33,38-46 596,43-72-1,-20 0 640,-67 121-1233,20-42 1205,26-78 0,-51 131-1310,20-67 1110,-13 49-2154,-7 18 997,0 0 0,0 0 0,0 0 0,0 0 0,0 0-1,0 0 1,0 0 0,0 0 0,0-1 0,0 1 0,0 0 0,0 0-1,1 0 1,-1 0 0,0 0 0,0 0 0,0 0 0,0 0-1,0 0 1,0 0 0,0 0 0,0 0 0,0 0 0,0 0 0,0 0-1,0 0 1,0 0 0,0 0 0,0 0 0,0 0 0,1 0 0,-1 0-1,0 0 1,0 0 0,0 0 0,0 0 0,0 0 0,0 0-1,0 0 1,0 0 0,0 0 0,0 0 0,0 0 0,0 0 0,0 0-1,1 0 1,-1 0 0,0 0 0,0 0 0,0 0 0,0 0-1,1 9-836,-1-7 826,0 0 0,0-1 1,1 1-1,-1 0 0,1 0 0,-1-1 1,1 1-1,-1 0 0,1-1 0,0 1 0,0 0 1,0-1-1,0 1 0,0-1 0,2 2 1,2 5-166,45 74-2444,-1 1-1228,-39-67 3081,1 2-927,24 30 0,-32-44 1331,1 0 0,0 0 0,0-1-1,0 1 1,1-1 0,-1 0 0,1 0 0,4 2 0,14 4-1257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3:29.863"/>
    </inkml:context>
    <inkml:brush xml:id="br0">
      <inkml:brushProperty name="width" value="0.05" units="cm"/>
      <inkml:brushProperty name="height" value="0.05" units="cm"/>
      <inkml:brushProperty name="color" value="#F6630D"/>
    </inkml:brush>
  </inkml:definitions>
  <inkml:trace contextRef="#ctx0" brushRef="#br0">168 678 7097,'-7'0'109,"0"-1"-1,0 0 1,0 0 0,0-1 0,1 0 0,-1 0 0,0-1 0,1 0 0,-12-6-1,1-1 292,-10-6 443,23 15-693,1 0-26,1 0 0,-1-1 0,1 1 0,-1-1 0,1 1 0,-4-4 0,6 4-120,-1 1-1,0-1 1,0 1 0,1-1 0,-1 1 0,0 0 0,0-1 0,1 1 0,-1 0 0,0-1 0,0 1 0,0 0 0,0 0 0,0 0 0,1 0 0,-1 0-1,0 0 1,-1 0 0,-1 0-96,3 0 44,2 0-18,-1 0 67,1 0 1,-1 0 0,0 0 0,0 0 0,0 1 0,0-1 0,0 0 0,0 1-1,0-1 1,0 1 0,1 0 0,16 13 8,101 84 74,53 36 138,-153-119 203,1-1-1,40 19 1,-52-29-242,1-1 0,0 0 1,0 0-1,0-1 0,1-1 1,-1 1-1,0-2 0,1 1 0,-1-1 1,14-2-1,-5 1-24,-1-2-1,1 0 1,-1-1-1,0-1 1,0 0-1,24-12 1,4-8-129,-1-2 0,79-63 0,113-123-1016,-212 189 798,259-261-4050,-143 142 19,-46 50 1284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38.114"/>
    </inkml:context>
    <inkml:brush xml:id="br0">
      <inkml:brushProperty name="width" value="0.05" units="cm"/>
      <inkml:brushProperty name="height" value="0.05" units="cm"/>
      <inkml:brushProperty name="color" value="#E71224"/>
    </inkml:brush>
  </inkml:definitions>
  <inkml:trace contextRef="#ctx0" brushRef="#br0">79 81 12017,'-7'-11'419,"-1"0"0,0 1 0,-1 0-1,0 0 1,0 1 0,-13-9 0,22 18-410,-1-1 1,1 1 0,0 0 0,0 0 0,0 0-1,0 0 1,0 0 0,-1 0 0,1 0 0,0 0-1,0 0 1,0 0 0,-1 0 0,1 0 0,0 0-1,0 0 1,0 0 0,0 0 0,-1 0 0,1 0-1,0 0 1,0 0 0,0 0 0,0 0 0,0 1-1,-1-1 1,1 0 0,0 0 0,0 0 0,0 0-1,0 0 1,0 0 0,0 0 0,-1 1-1,1-1 1,0 0 0,0 0 0,0 0 0,0 0-1,0 0 1,0 1 0,0-1 0,0 0 0,0 0-1,0 0 1,0 0 0,0 1 0,0-1 0,0 0-1,0 0 1,0 0 0,0 1 0,0-1 0,0 0-1,0 0 1,0 15 131,0-12-26,0 0-92,0 1 0,1-1 0,0 0 0,-1 0 0,1 0 0,0 0-1,0-1 1,1 1 0,-1 0 0,0 0 0,1-1 0,0 1-1,2 3 1,-1-1-12,112 182-171,-78-128-158,50 86-1314,-64-106-671,32 82 0,-50-109 1800,5 14-1331,-1 1-1,8 37 0,-10-23-82</inkml:trace>
  <inkml:trace contextRef="#ctx0" brushRef="#br0" timeOffset="1">64 880 14253,'-23'-24'192,"4"-3"76,8-41 468,11 33-484,13-7-40,11 0-44,7-2-56,53-46-120,-34 47-132,9 2-92,137-60-2512,-124 76 860,0 5-648,-2 7-584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08.722"/>
    </inkml:context>
    <inkml:brush xml:id="br0">
      <inkml:brushProperty name="width" value="0.05" units="cm"/>
      <inkml:brushProperty name="height" value="0.05" units="cm"/>
      <inkml:brushProperty name="color" value="#E71224"/>
    </inkml:brush>
  </inkml:definitions>
  <inkml:trace contextRef="#ctx0" brushRef="#br0">129 1113 9745,'18'0'436,"-10"0"4252,-8-9-3105,-11-211 3477,-6 48-5173,13 127 69,1 16 30,-21-198 52,2 66 8,10 83 352,-9-67 476,18 119-2453,4 37-4603,-1-4 4983,0 0 0,0 0 0,-2 14 0,-2-10-638,-7 16 0,4-9 334,-8 19-912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09.161"/>
    </inkml:context>
    <inkml:brush xml:id="br0">
      <inkml:brushProperty name="width" value="0.05" units="cm"/>
      <inkml:brushProperty name="height" value="0.05" units="cm"/>
      <inkml:brushProperty name="color" value="#E71224"/>
    </inkml:brush>
  </inkml:definitions>
  <inkml:trace contextRef="#ctx0" brushRef="#br0">24 442 6477,'-23'0'10529,"24"-2"-10218,149-229 2585,-126 190-2241,64-111 382,-86 149-1071,-2 2 8,1 0 1,0-1-1,-1 1 1,1 0-1,0 0 1,0 0 0,0 0-1,1-1 1,-1 2 17,0-1 1,-1 1-1,1 0 1,-1 0-1,1-1 0,0 1 1,-1 0-1,1 0 1,0 0-1,-1 0 1,1 0-1,-1 0 1,1 0-1,0 0 1,-1 0-1,1 0 1,0 1-1,-1-1 0,1 0 1,-1 0-1,1 1 1,0-1-1,-1 0 1,2 1-1,9 7-303,-1 1-1,1-1 0,13 17 1,-2-3-751,111 102-5243,-59-54 378,-36-34 2802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10.037"/>
    </inkml:context>
    <inkml:brush xml:id="br0">
      <inkml:brushProperty name="width" value="0.05" units="cm"/>
      <inkml:brushProperty name="height" value="0.05" units="cm"/>
      <inkml:brushProperty name="color" value="#E71224"/>
    </inkml:brush>
  </inkml:definitions>
  <inkml:trace contextRef="#ctx0" brushRef="#br0">0 68 8289,'0'-57'4368,"0"47"-1836,0 34-2315,0-19-160,1 0 1,-1 0-1,1 0 0,0 0 0,0 0 1,0 0-1,3 5 0,62 160 941,55 185-732,-8 5-117,-107-340-150,32 87 0,-26-75-7,-5-12-546,0 0-1,17 30 0,-19-45-726,-2-16-7598,-3-4 5908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10.376"/>
    </inkml:context>
    <inkml:brush xml:id="br0">
      <inkml:brushProperty name="width" value="0.05" units="cm"/>
      <inkml:brushProperty name="height" value="0.05" units="cm"/>
      <inkml:brushProperty name="color" value="#E71224"/>
    </inkml:brush>
  </inkml:definitions>
  <inkml:trace contextRef="#ctx0" brushRef="#br0">82 203 10985,'-17'-7'431,"8"3"307,1 1 0,-1 0 0,0 0-1,1 1 1,-13-2 0,21 4-755,2 3 88,50 39 363,125 86 88,-176-126-519,33 21 117,68 37 1,-92-55-86,1 2 100,0-2-1,1 1 1,0-2-1,0 1 1,17 3 0,-14-6 305,-1 0 0,30 0 0,-41-2-404,0 0-1,0 0 1,1 0-1,-1-1 0,0 0 1,0 1-1,0-1 0,0 0 1,0-1-1,0 1 1,4-2-1,1-3 0,0-1 1,0 1-1,8-10 0,14-15-374,-2-1 0,27-40 0,-29 33-1114,-2 0-1,-2-1 1,34-86-1,-43 83-3368,-10 30 1721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07.126"/>
    </inkml:context>
    <inkml:brush xml:id="br0">
      <inkml:brushProperty name="width" value="0.05" units="cm"/>
      <inkml:brushProperty name="height" value="0.05" units="cm"/>
      <inkml:brushProperty name="color" value="#E71224"/>
    </inkml:brush>
  </inkml:definitions>
  <inkml:trace contextRef="#ctx0" brushRef="#br0">261 338 4836,'0'-6'6,"0"3"70,0 1 0,0-1 1,0 0-1,0 1 0,0-1 1,0 0-1,-1 1 0,0-1 1,1 1-1,-1-1 0,0 1 1,0-1-1,0 1 1,0-1-1,-2-1 0,-4-4 267,4 6-208,1 0 1,0 0 0,1 0-1,-1 0 1,0 0 0,-2-5-1,-9-17 999,12 23-1012,1 1-1,-1-1 0,1 1 0,-1-1 0,1 1 0,-1-1 0,1 1 1,-1-1-1,1 1 0,-1 0 0,0-1 0,1 1 0,-1 0 1,0 0-1,1-1 0,-1 1 0,0 0 0,0 0 0,1 0 0,-1 0 1,-1 0-1,-19 0 1675,11 1-1731,-52-1 1220,61 0-1278,0 0 1,0 0-1,-1 1 1,1-1-1,0 0 1,0 1-1,0-1 1,0 1 0,0 0-1,0-1 1,1 1-1,-1 0 1,0-1-1,0 1 1,-1 1-1,-12 16-94,9-12 49,-1 2 13,1 1 0,0 0 1,-4 11-1,5-13 14,-3 8 16,1-1-1,0 1 1,1 0 0,0 0-1,2 1 1,-1-1 0,2 1-1,0-1 1,1 19 0,1-23-11,0-1 1,1 1-1,1 0 1,0 0-1,0-1 1,1 1-1,0-1 1,1 0-1,0 0 1,1 0-1,7 12 1,-5-10-1,1 0 0,0-1 0,0 0 0,16 15 0,-20-23 19,0 1 1,0-1-1,0 0 0,0 0 1,1 0-1,-1 0 0,1-1 1,-1 0-1,1 0 0,0 0 0,0 0 1,0-1-1,0 0 0,0 0 1,7 0-1,-10-1-4,-1 0 1,0 0-1,0 0 1,1 0-1,-1 0 1,0-1-1,1 1 1,-1 0-1,2-2 1,14-10 117,7-11 173,35-38 1,85-130 697,-121 159-768,34-65 1,-49 80-146,-1 1 0,-1-1 0,7-33 0,-11 39-84,0 0 0,-1-1 0,-1 1 0,-1-16 0,1 3-27,-1 18 19,0 0 0,0 0 0,0 0 0,-1 0 0,0 1 0,0-1 0,0 0 0,-1 1 0,0 0 0,0-1 0,0 1 0,-1 1 0,-5-7 0,7 8-92,-1 0 1,0 0 0,0 0-1,0 1 1,0-1-1,-1 1 1,1 0-1,-1 0 1,1 0-1,-1 1 1,0-1-1,0 1 1,1-1 0,-6 1-1,3 0-389,1 0 0,-1 0 0,0 1 0,0 0 0,0 1 0,1-1 0,-11 3 0,12-2 77,0 1 1,1-1-1,0 1 1,-1-1-1,1 1 0,0 0 1,-6 5-1,-18 19-2877,15-15 1953,-7 10-849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07.580"/>
    </inkml:context>
    <inkml:brush xml:id="br0">
      <inkml:brushProperty name="width" value="0.05" units="cm"/>
      <inkml:brushProperty name="height" value="0.05" units="cm"/>
      <inkml:brushProperty name="color" value="#E71224"/>
    </inkml:brush>
  </inkml:definitions>
  <inkml:trace contextRef="#ctx0" brushRef="#br0">217 1 15309,'9'0'49,"-8"0"124,-2 0 149,-4 0-166,1 0 0,0 1 0,0-1 0,0 1-1,0 0 1,0 1 0,-7 2 0,-17 6 384,25-9-497,-58 14 186,1 1-639,32-9-1585,28-7 1748,0 0-1,-1 0 1,1 0 0,0 1 0,-1-1-1,1 0 1,0 0 0,-3 4-2967,3-4 2966,0 1 1,0-1 0,0 0 0,0 1-1,0-1 1,0 0 0,0 1 0,0-1-1,0 0 1,0 1 0,0-1 0,0 0 0,0 1-1,0-1 1,0 0 0,0 1 0,0-1-1,1 0 1,-1 1 0,0-1 0,0 0-1,0 1 1,2 0-495,8 4-1328</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07.927"/>
    </inkml:context>
    <inkml:brush xml:id="br0">
      <inkml:brushProperty name="width" value="0.05" units="cm"/>
      <inkml:brushProperty name="height" value="0.05" units="cm"/>
      <inkml:brushProperty name="color" value="#E71224"/>
    </inkml:brush>
  </inkml:definitions>
  <inkml:trace contextRef="#ctx0" brushRef="#br0">400 49 9985,'0'-5'23,"-1"-13"442,1 17-416,0 0 0,-1 0 1,1 1-1,0-1 0,-1 0 1,1 0-1,-1 0 0,1 1 0,-1-1 1,0 0-1,1 1 0,-1-1 0,0 1 1,1-1-1,-1 1 0,0-1 1,1 1-1,-2-1 0,-5-2 277,0 1 0,0 0 0,0 0 0,-1 1 0,1 0 0,0 0 1,-1 1-1,1 0 0,-10 1 0,-3-1-215,17 0-96,1 0 1,0 0 0,0 0 0,0 1 0,0-1-1,-1 1 1,-2 0 0,1 2 18,-1-1 0,1 1 0,-6 4 0,-8 8 41,1 0 0,1 0 0,-20 24 0,28-27-78,-1 0-1,1 0 0,1 0 0,-7 17 1,11-23 1,-9 21 8,1 0-1,-9 35 1,14-37 3,1 0 1,1 0-1,2 0 1,0 0-1,1 0 0,2 1 1,0-1-1,2 0 1,8 36-1,-5-42-11,0 0 0,0-1 1,2 0-1,1 0 0,0-1 0,1 0 0,18 24 0,-21-33 11,0-1 0,1 0 0,0-1-1,0 1 1,0-2 0,1 1-1,0-1 1,0 0 0,0-1 0,1 0-1,-1-1 1,1 0 0,0 0-1,14 1 1,-13-2 1,0-1 1,21-1-1,-16 0 13,-10-1-10,0 1 0,0-1 0,0-1 0,0 1 1,0-1-1,0 0 0,0 0 0,-1-1 0,1 1 0,-1-1 0,7-5 0,1-2 106,0 0 0,18-18-1,-24 20 4,0 1-1,0-1 1,-1 0-1,7-11 0,-10 13-20,0 0 0,-1 0-1,1 0 1,-1 0-1,-1 0 1,1-1-1,0-9 1,-1 10-37,0-1-27,0 1-1,-1-1 0,0 0 0,0 0 0,0 0 1,-1 1-1,-2-11 0,1 11-78,0 1-1,-1 0 1,0 0 0,0 0 0,0 0-1,-1 0 1,0 1 0,0-1 0,0 1-1,0 0 1,0 0 0,-1 1-1,0-1 1,-10-4 0,4 2-82,0 0-1,-1 1 1,0 1 0,0 0 0,-16-3 0,16 5-44,-1 0 0,1 1 1,-21 2-1,11-1-95,12 0 45,0 0-1,0 1 1,0 0 0,0 0 0,1 1-1,-1 1 1,1 0 0,-15 6-1,16-6-32,-25 11-1973,-45 25-1,64-30 597,0 0-1,-17 16 0,8-6-550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12.553"/>
    </inkml:context>
    <inkml:brush xml:id="br0">
      <inkml:brushProperty name="width" value="0.05" units="cm"/>
      <inkml:brushProperty name="height" value="0.05" units="cm"/>
      <inkml:brushProperty name="color" value="#E71224"/>
    </inkml:brush>
  </inkml:definitions>
  <inkml:trace contextRef="#ctx0" brushRef="#br0">10 272 6509,'-1'0'-5,"1"-1"1,-1 1-1,1 0 1,-1 0-1,1 0 1,-1-1-1,1 1 1,0 0-1,-1-1 1,1 1-1,-1 0 1,1-1-1,0 1 1,-1-1-1,1 1 1,0 0-1,0-1 1,-1 1-1,1-1 1,0 1-1,0-1 1,0 1-1,0-1 1,-1 1-1,1-1 1,0 0-1,0 0 9,0 1 0,0-1 0,0 1 1,-1-1-1,1 0 0,0 1 0,0-1 0,0 1 0,0-1 0,0 0 0,0 1 0,1-1 0,-1 0 0,0 1 1,0-1-1,0 1 0,1-1 0,-1 1 0,0-1 0,0 0 0,1 0 0,12-3 184,12-8 154,46-19 249,57-16-315,-123 45-276,83-31 35,-71 26 49,0-2 1,29-18-1,-45 26-69,1 1 0,-1-1 1,0 0-1,0 0 0,0 0 0,0 0 0,0 0 0,0-1 1,0 1-1,0 0 0,-1 0 0,1 0 0,0-1 0,-1 1 1,1 0-1,-1-1 0,1-1 0,-1 1-7,0 1 0,0 0 0,0 0 0,0-1 0,0 1 0,-1 0 0,1-1 1,0 1-1,-1 0 0,1 0 0,-1-1 0,0 1 0,1 0 0,-1 0 0,0 0 0,0 0 0,-1-2 0,-1 1-1,1 0 0,0 0 0,-1 0 0,1 0 0,-1 1 0,0-1 0,1 1 0,-1-1 0,0 1 0,0 0 0,-4-1 0,-5 0 52,1 0-1,-13 0 1,18 1-37,-3 0 16,-1 0 0,0 1 0,0 0 0,0 1 0,0 0 0,1 0 0,-1 1 0,-14 5 0,1 2 25,-27 17 0,42-21-68,-1 1 1,1 0 0,0 0-1,0 1 1,-12 14 0,17-17 1,0-1 1,1 1 0,-1 0-1,1 0 1,0 0 0,1 0-1,-1 0 1,1 1 0,-1-1-1,1 0 1,1 1 0,-1-1-1,1 0 1,-1 7 0,1-9 2,1-1 0,-1 1 0,0 0 0,0-1 1,1 1-1,-1 0 0,1-1 0,0 1 0,-1-1 0,1 1 0,0-1 1,0 1-1,0-1 0,0 0 0,0 1 0,0-1 0,0 0 0,0 0 1,1 0-1,-1 0 0,0 0 0,1 0 0,-1 0 0,1 0 0,-1 0 1,1-1-1,-1 1 0,4 0 0,2 1-115,1 0 1,-1-1-1,0 0 0,1-1 0,7 1 1,-13-1-29,1-1 1,-1 1-1,0 0 1,0-1-1,1 1 1,-1-1-1,0 1 1,0-1-1,0 0 1,0 0-1,0 0 0,2-2 1,2-1-647,-1-1 1,9-8 0,-8 7 199,17-18-1349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4:13.291"/>
    </inkml:context>
    <inkml:brush xml:id="br0">
      <inkml:brushProperty name="width" value="0.05" units="cm"/>
      <inkml:brushProperty name="height" value="0.05" units="cm"/>
      <inkml:brushProperty name="color" value="#E71224"/>
    </inkml:brush>
  </inkml:definitions>
  <inkml:trace contextRef="#ctx0" brushRef="#br0">403 36 4596,'-39'-8'670,"-32"-9"1321,63 14-1769,5 2-137,0 0 0,-1 0-1,1 0 1,-1 0 0,1 0-1,-1 1 1,1-1 0,-1 1-1,0 0 1,1 0 0,-1 0-1,1 1 1,-8 1 0,7 0-19,1 0 0,-1 1 1,1-1-1,-1 1 0,1 0 0,0 0 1,0 0-1,-3 4 0,-23 32 470,23-30-421,-5 8 168,-13 27-1,17-31-185,-8 17 50,2 1 0,1 1-1,1 0 1,2 0 0,-10 60-1,-14 188 159,30-243-266,-1 33 38,4 18-114,0-86 41,0-1 0,1 1-1,-1-1 1,0 0 0,1 1-1,-1-1 1,0 0-1,1 0 1,-1 1 0,1-1-1,0 0 1,0 0 0,-1 0-1,1 0 1,0 0 0,0 0-1,0 0 1,0 0-1,1 1 1,2 1 59,-1-1-1,1 0 1,8 4-1,-9-5-19,0 1 50,1-1-1,0 0 1,0 0 0,0 0 0,0 0 0,0-1 0,0 0-1,0 0 1,7 0 0,2-1 164,-10 1-201,0 0 0,0 0 0,0 0 0,0-1 0,0 0 0,0 1 0,5-3 0,0-1 34,0 0-1,8-8 1,26-17 178,-1-2 0,52-52-1,8-36 477,-83 96-582,-1-1 0,0-1 0,-3 0 0,0-1 0,15-40 1,-21 44-13,-1-1 0,-2 1 0,5-35 0,-8 45-98,-1 0 0,-1 0-1,1-1 1,-4-22 0,1 25-52,-1 1 0,1-1 1,-2 1-1,1 0 0,-2 0 0,-6-11 0,8 13-14,-2-2-27,0 0 0,-1 0 0,0 1 0,-1 0 0,1 0 0,-13-11 1,11 13-167,1 0 1,-1 0 0,0 1 0,-1 0 0,1 0 0,-1 1 0,0 0 0,0 1-1,0 0 1,0 0 0,-1 1 0,-16-2 0,-44 3-2908,45 1 1820,20 0 902,0 0 0,-1 0 1,1 1-1,0 0 1,0 0-1,0 0 1,0 0-1,0 1 1,0 0-1,-7 4 1,-14 10-1996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19:41.275"/>
    </inkml:context>
    <inkml:brush xml:id="br0">
      <inkml:brushProperty name="width" value="0.05" units="cm"/>
      <inkml:brushProperty name="height" value="0.05" units="cm"/>
      <inkml:brushProperty name="color" value="#F6630D"/>
    </inkml:brush>
  </inkml:definitions>
  <inkml:trace contextRef="#ctx0" brushRef="#br0">54 88 2652,'0'-6'103,"0"4"45,0-1 1,0 1-1,0 0 0,0-1 0,0 1 0,-1 0 0,1-1 0,-1 1 0,-1-5 0,-3 6 2879,1 0-2910,4 0-119,0 1 10,0 0 1,0-1-1,0 1 0,0 0 0,0 0 0,0 0 1,0-1-1,0 1 0,0 0 0,0 0 0,0-1 1,0 1-1,0 0 0,0 0 0,0 0 0,0-1 0,0 1 1,0 0-1,0 0 0,0 0 0,-1-1 0,1 1 1,0 0-1,0 0 0,0 0 0,0 0 0,0-1 1,-1 1-1,1 0 0,0 0 0,0 0 0,0 0 1,0 0-1,-1 0 0,1 0 0,0-1 0,0 1 1,-1 0-1,1 0 0,0 0 0,0 0 0,0 0 1,-2 0 983,13 0-1149,113 0 154,-65 6 57,174-6-108,-195 0 460,-47 0-368,-420 0 643,383-6-552,32 6-153,12 0-106,9 0 86,150 0-144,-149 0 173,0-1 1,16-3 0,9-1 12,50-11-28,-41 6-92,96 3 230,-140 7-104,-142 0 44,140 0-38,0 0 0,0 1 0,0 0 0,-5 1 0,-8 2 4,-22 1-19,14-2-1,-50 12-1,62-12 9,-7 3-41,-8 2 2,27-8 31,11 0-133,9 0 143,0 1-1,30 5 1,-37-5-3,0 0 1,0 0-1,17-2 0,6 0 2,152 1 28,-186 0 484,-3 0-541,-44 0 56,45 0-31,-1 0 1,1 0-1,0 0 0,0 0 1,0 1-1,0-1 1,0 0-1,0 0 1,0 1-1,0-1 1,0 1-1,0-1 1,0 1-1,-1 1 1,1-2-2,0 1 0,0 0 0,0-1 0,0 1 0,0-1 0,0 1 0,0-1 0,0 0 0,0 1 0,0-1 0,0 0 0,-1 0 0,1 0 0,-2 0 0,-91 0 0,93 0 34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3:57.669"/>
    </inkml:context>
    <inkml:brush xml:id="br0">
      <inkml:brushProperty name="width" value="0.05" units="cm"/>
      <inkml:brushProperty name="height" value="0.05" units="cm"/>
      <inkml:brushProperty name="color" value="#F6630D"/>
    </inkml:brush>
  </inkml:definitions>
  <inkml:trace contextRef="#ctx0" brushRef="#br0">64 459 6397,'0'-1'186,"0"0"1,0-1 0,0 1-1,0 0 1,-1-1 0,1 1 0,0 0-1,-1-1 1,1 1 0,0 0 0,-1 0-1,0-1 1,1 1 0,-1 0-1,0 0 1,0 0 0,1 0 0,-1 0-1,0 0 1,0 0 0,0 0 0,0 0-1,0 0 1,0 0 0,-1 1-1,1-1 1,0 0 0,0 1 0,0-1-1,-3 0 1,-1 0 114,0 0 1,0 0-1,0 0 1,0 0-1,-9 1 0,13 0-197,1 8-434,1-6 327,0-1 1,0 1-1,0-1 0,0 1 0,0-1 0,0 0 1,0 1-1,0-1 0,0 0 0,0 0 0,1 0 1,-1 0-1,1 0 0,-1 0 0,2 1 0,4 2 24,16 16-22,24 27 0,-24-22-55,-5-7-1,1-1 0,0-1 0,40 26 0,-54-39 117,-1 0 0,1-1 0,0 1 0,1-1 0,-1 0 0,0 0 0,1 0 0,-1-1 0,1 0 0,0 0 0,-1-1 0,7 1 0,-10-1 0,-1-1 0,1 1 0,0 0 0,0-1 0,-1 1 0,1-1 0,0 1 1,-1-1-1,1 0 0,-1 0 0,1 0 0,-1 0 0,0 0 0,1 0 0,-1 0 0,0 0 1,1-1-1,0-1 0,4-3 128,14-16-81,0-1 0,32-48 0,18-46-352,-64 107 229,77-147-2046,-34 49-2075,-41 88 2931,24-64-4478,-24 57 3898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36.661"/>
    </inkml:context>
    <inkml:brush xml:id="br0">
      <inkml:brushProperty name="width" value="0.05" units="cm"/>
      <inkml:brushProperty name="height" value="0.05" units="cm"/>
      <inkml:brushProperty name="color" value="#E71224"/>
    </inkml:brush>
  </inkml:definitions>
  <inkml:trace contextRef="#ctx0" brushRef="#br0">332 2003 7909,'-61'1'1177,"48"-1"372,19 0-1028,-2 0-430,0 0-1,0-1 0,1 0 1,-1 0-1,0 0 0,0 0 1,0 0-1,0-1 0,4-2 1,4-2-5,1 1 0,-1 0 1,20-4-1,-13 4-56,179-47 156,-177 47-154,69-19 108,72-28 58,171-75-150,-259 97-46,185-76 30,-51 15-21,109-64-43,-260 125 32,-1-2 0,-1-3 0,61-52 0,-103 77-2,20-18-10,38-38 0,-43 36 73,45-61-1,-58 72-25,44-69 167,-35 40 10,33-92 0,-46 112-72,-2 0 1,-2-1-1,6-39 0,-11 48-19,-1-38 0,-1 40-65,0 9-32,-1 1-1,0 0 0,0-1 0,-1 1 1,0 0-1,-1 0 0,1 0 1,-2 0-1,1 1 0,-9-14 0,3 7-16,-1 1-1,0 1 0,-22-21 1,19 21 10,-1 0 0,-1 2 0,1 0 0,-2 0 0,-22-10 0,10 7-17,-58-19 0,65 26 0,-20-8 23,-2 3 0,1 1 0,-71-6 0,100 14-16,-143-11 70,12 11-100,100 2-2,-13 0 10,1 3-1,-57 9 0,68-6 33,-28 2 35,-64 9 61,-36 15 81,121-20-84,-73 25 1,-18 21-63,-95 69 4,115-49-64,91-54 90,-47 45 0,78-67-77,-23 21 31,1 1-1,-29 40 0,27-27 8,-23 49 1,-8 30 26,-18 70 78,58-142-135,9-24-4,-6 13 2,-11 50 0,19-59-3,1 0 1,1 0-1,0 43 0,3-40 2,-1-11 3,1 1 0,0-1-1,4 18 1,-1-22-18,0 1 1,1-1-1,1 0 0,0-1 1,1 1-1,12 17 0,-13-21 13,0-1 1,1 1-1,1-1 0,-1 0 0,1 0 0,0 0 0,14 9 1,-14-12 3,-1 0 0,1 0 0,0 0 0,0-1 0,0 0 1,15 4-1,-7-4-7,0-1-1,18 1 1,-12-2-19,27-3 1,-1-1-47,0-3 0,72-17 1,81-40-524,97-52-1715,-255 97 1908,366-155-5640,-274 116 3366</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39.258"/>
    </inkml:context>
    <inkml:brush xml:id="br0">
      <inkml:brushProperty name="width" value="0.05" units="cm"/>
      <inkml:brushProperty name="height" value="0.05" units="cm"/>
      <inkml:brushProperty name="color" value="#E71224"/>
    </inkml:brush>
  </inkml:definitions>
  <inkml:trace contextRef="#ctx0" brushRef="#br0">157 180 10081,'1'-23'77,"1"-48"1378,-2 60-876,0 0 0,-2 0 1,1 0-1,-4-12 0,4 22-517,1-1-1,0 1 0,-1 0 0,1-1 1,-1 1-1,0-1 0,0 1 1,1 0-1,-1 0 0,0-1 0,0 1 1,-2-1-1,3 9 291,-1 4-239,1 0 0,0 0 1,2 14-1,16 17 28,-5-13-85,79 170 29,-18-75-75,-58-99-30,1-1 0,2 0-1,0-2 1,44 39 0,-39-42 32,-22-18 21,0 0 1,-1 0-1,1 0 1,0 0 0,0 0-1,0 0 1,-1-1-1,1 1 1,0-1-1,4 1 1,-6-1 39,-2-2-37,-1-1-31,-6-5 15,0 0 0,-19-12-1,9 9-19,-2 0 0,0 1 0,0 1 0,-1 1 0,-25-5 0,28 9 60,-1 2 1,1 0-1,-28 2 0,28 0-11,0-1-25,-1 2 0,1 0 0,0 1 1,-29 7-1,44-7-27,0-1-1,1 0 1,-1 1 0,0 0 0,1 0-1,0 0 1,0 0 0,-1 0-1,1 1 1,0-1 0,1 1 0,-1 0-1,0 0 1,1 0 0,0 0-1,0 0 1,-3 6 0,2-2-3,1-1 0,0 1 0,0 0 0,1 0 0,0 0 1,0 0-1,0 0 0,1 8 0,1-11 8,-1 1 1,1-1-1,0 0 0,0 1 0,0-1 1,0 0-1,1 0 0,0 0 1,0 0-1,0 0 0,0 0 0,1 0 1,3 3-1,0 1 11,1-1-1,0 0 1,0 0 0,11 7-1,-9-8-16,0-1-1,1 0 0,0-1 1,0 0-1,0 0 1,0-1-1,1 0 0,-1-1 1,1 0-1,15 0 1,4-1-193,59-5 0,-76 3 108,1-2 0,-1 0-1,0 0 1,1-1 0,18-9 0,-19 8 9,20-8-350,0-2-1,-2-1 1,38-26-1,-60 36 256,22-14-1174,55-48 1,-84 66 1280,14-12-487,0-1 0,-1-1-1,-1 0 1,21-30-1,-31 40 402,2-4-125,0 0 0,0 0 0,-1-1 0,0 1 0,5-21 0,-4 9 249,-2 1 0,0-1 1,-1 1-1,-1-39 0,-1 49 274,-1 8-31,0-1-1,0 1 1,0 0-1,0-1 0,0 1 1,-1 0-1,1-1 1,-1 1-1,0 0 1,0 0-1,0 0 0,0 0 1,-1 0-1,-2-4 1,3 6-128,-2-3 621,0 0 0,0 0-1,-5-5 1,6 8-554,1 0 0,0 0 0,-1 0 1,1 1-1,0-1 0,-1 0 0,1 1 1,-1-1-1,0 1 0,1-1 0,-1 1 1,1 0-1,-1-1 0,-2 1 0,3 0-129,0 0 0,0 0 0,-1 0 0,1 0 0,0 1 0,0-1 0,0 0 0,0 1 0,0-1 0,0 0 0,0 1 0,0-1 0,0 1 0,0 0-1,-2 0 1,-9 16 89,4-5-25,-3 6-58,0 0 0,1 1 1,0 0-1,2 1 0,0-1 0,-5 24 0,10-31-28,-1 4 2,1 1 0,1-1-1,-1 19 1,2-12-39,0-8-26,2 24 1,-1-34 51,1 1 1,0-1 0,0 0-1,1 1 1,-1-1 0,1 0-1,0 0 1,4 6-1,-6-10 10,5 7 12,0 0 1,1 0 0,0 0-1,7 7 1,-11-13 3,1 1 1,0-1-1,0 0 0,0 0 0,0 0 0,0 0 1,0-1-1,0 1 0,1-1 0,-1 1 1,0-1-1,1 0 0,-1-1 0,1 1 1,0-1-1,4 1 0,-5-1 0,1 0 1,-1 0-1,0 0 0,1-1 1,-1 1-1,1-1 1,-1 0-1,0 0 0,0 0 1,0 0-1,0 0 0,1-1 1,-2 0-1,1 1 0,5-5 1,13-14 24,0-1 1,-1-1-1,30-44 1,-43 56-87,0-1 0,-1 0 0,0-1 0,-1 1 0,-1-1 0,6-18 0,-7 12-290,0-1 0,-1 0 0,0-31 0,-2-59-2827,0 15-2762,0 59 1923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39.793"/>
    </inkml:context>
    <inkml:brush xml:id="br0">
      <inkml:brushProperty name="width" value="0.05" units="cm"/>
      <inkml:brushProperty name="height" value="0.05" units="cm"/>
      <inkml:brushProperty name="color" value="#E71224"/>
    </inkml:brush>
  </inkml:definitions>
  <inkml:trace contextRef="#ctx0" brushRef="#br0">434 90 10125,'1'-1'100,"-1"-1"0,1 0 0,0 1-1,-1-1 1,0 0 0,1 1 0,-1-1 0,0 0 0,0 1 0,0-1 0,0 0 0,0 0 0,0 1-1,-1-1 1,1 0 0,0 0 0,-1 1 0,0-1 0,1 1 0,-1-1 0,0 0 0,0 1-1,0-1 1,0 1 0,0 0 0,0-1 0,-1 0 0,-2-2 226,-1 1 1,1 0-1,-1 0 1,1 0-1,-1 0 1,0 1-1,0 0 1,-9-3-1,3 1-162,-1 1 0,0 0 0,1 1 0,-1 0 1,0 1-1,0 1 0,0 0 0,-20 2 0,22 0-94,0 1-1,0 1 1,0 0 0,0 0-1,-12 8 1,5-3-39,1 1 0,0 0 0,-26 23 1,34-26-42,0 0 0,1 1 1,0 0-1,0 0 0,1 1 1,0 0-1,0 0 1,-5 13-1,10-22 10,-2 7-11,0 0 0,0 1-1,1-1 1,0 1 0,0-1 0,1 1 0,0-1 0,0 11 0,1-14 11,1 0 0,-1 0 1,1 0-1,0 0 0,0 0 0,1 0 0,-1 0 0,1 0 1,0 0-1,0-1 0,0 1 0,1-1 0,-1 1 1,1-1-1,4 5 0,4 1 27,-1 1 0,23 13 0,-33-22-26,10 5 13,1 0 0,-1-1 0,1 1 0,0-2 1,0 0-1,0 0 0,1-1 0,-1-1 0,1 0 0,22 2 1,-20-4-20,26-2 0,61-13 28,-79 9 13,0-1 0,-1 0 0,31-17-1,-50 23-31,122-60 34,-121 59-42,0 0 0,1 1 0,-1 0 0,1 0 1,-1 0-1,1 0 0,0 0 0,-1 1 0,1 0 1,0 0-1,5 0 0,2 0 16,-10 0-11,-1 0 0,1 0 0,0 0-1,-1 0 1,1 1 0,-1-1 0,1 0 0,0 0 0,-1 0 0,1 1 0,0-1 0,-1 0 0,1 1 0,-1-1 0,1 0 0,-1 1 0,1-1 0,-1 1 0,1-1 0,0 2 0,7 7 6,-1 1 1,0-1-1,7 16 1,17 40 36,-19-36-62,11 52 1,-20-72 15,5 25-13,0 1 0,-3-1 0,-1 1 0,0 40 0,-3-49-4,1 3-1,-2 1 0,-4 34 0,-2-38 23,0 0 1,-2 0 0,-17 40-1,19-52 12,-9 20 65,-32 53 1,46-86-78,-31 50 227,27-45-54,0 0-1,-1 0 1,1-1-1,-9 7 1,12-10-20,-1 0-1,1-1 1,0 0 0,-1 1 0,0-1 0,1 0 0,-1 0-1,1 0 1,-1-1 0,0 1 0,0-1 0,1 1 0,-1-1 0,0 0-1,0 0 1,-4-1 0,-3 1 500,10 0-624,-1 0 1,0 0 0,0 0-1,0-1 1,0 1 0,1 0-1,-1 0 1,0-1-1,0 1 1,1-1 0,-1 1-1,0-1 1,0 1 0,1-1-1,-1 1 1,1-1 0,-1 1-1,0-1 1,1 0 0,-1 1-1,1-1 1,0 0-1,-1 0 1,1 1 0,-1-1-1,1 0 1,0-1 0,-2-4 65,1 1 0,-1-1 0,1 0 0,0-6 1,1 4-15,-1-4 4,0-1 1,1 1-1,0 0 0,1 0 0,2-13 0,2 9-66,1 0 1,15-30-1,-18 40-26,11-21-147,1 1 0,27-35 0,-34 50 75,17-23-1286,3 1 0,0 1 0,57-47-1,40-23-5398,-110 91 5901,45-34-3257,-9 9 769</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40.164"/>
    </inkml:context>
    <inkml:brush xml:id="br0">
      <inkml:brushProperty name="width" value="0.05" units="cm"/>
      <inkml:brushProperty name="height" value="0.05" units="cm"/>
      <inkml:brushProperty name="color" value="#E71224"/>
    </inkml:brush>
  </inkml:definitions>
  <inkml:trace contextRef="#ctx0" brushRef="#br0">167 1 14545,'-44'20'20,"24"-15"-16,1-5 16,7 0-240,-3 0-388,-10 0-2184,14 0 180,3-12-421,-5 12 553</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40.786"/>
    </inkml:context>
    <inkml:brush xml:id="br0">
      <inkml:brushProperty name="width" value="0.05" units="cm"/>
      <inkml:brushProperty name="height" value="0.05" units="cm"/>
      <inkml:brushProperty name="color" value="#E71224"/>
    </inkml:brush>
  </inkml:definitions>
  <inkml:trace contextRef="#ctx0" brushRef="#br0">216 735 7473,'-10'7'56,"-1"1"144,-1 0 0,0 0 0,-21 9 0,10-8 1255,0-1-1,-44 9 0,43-10 675,23-7-1893,3 0-76,15-3-19,10-7-19,40-21-1,-14 6-107,134-58-20,-132 58 19,228-100 60,-267 118-71,407-171-22,-63 34-15,-265 107 45,271-106 1582,-362 142-1567,-4 1-26,0 0 0,1 0 0,-1 0 0,0 0-1,0-1 1,1 1 0,-1 0 0,0 0 0,0 0 0,1 0-1,-1 0 1,0 0 0,0 0 0,1-1 0,-1 1 0,0 0 0,0 0-1,0 0 1,1-1 0,-1 1 0,0 0 0,0 0 0,0-1-1,0 1 1,1 0 0,-1 0 0,0-1 0,0 1 0,0 0-1,0 0 1,0-1 0,0 1 0,0 0 0,0-1 0,0 1-1,0-1 1,-3 0-302,-75-1-4288,68 2 3797,5 0 268,1-1-1,0 1 1,-1 1-1,1-1 1,0 1-1,-1-1 1,1 1-1,0 0 1,0 1-1,0-1 1,-6 4-1,-11 6-1949</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41.980"/>
    </inkml:context>
    <inkml:brush xml:id="br0">
      <inkml:brushProperty name="width" value="0.05" units="cm"/>
      <inkml:brushProperty name="height" value="0.05" units="cm"/>
      <inkml:brushProperty name="color" value="#E71224"/>
    </inkml:brush>
  </inkml:definitions>
  <inkml:trace contextRef="#ctx0" brushRef="#br0">193 561 7173,'-7'-17'212,"3"6"260,-1 1 0,0 0-1,-9-15 1,-83-140 5137,40 49-3546,57 116-2063,-4-9 10,6 11-44,6 7 104,69 63 38,74 62-64,-107-95-82,42 34 18,-8-15 42,-65-50-5,2 3 24,1-1-1,0-1 1,20 9 0,-27-14 419,0-1 0,0 0 1,1-1-1,-1 0 0,1 0 1,-1-1-1,12 0 1,-20-1-347,0 0 1,0 0 0,0 0 0,0 0 0,0-1 0,0 1 0,0 0 0,0-1 0,0 1 0,0-1 0,0 1-1,0-1 1,0 1 0,0-1 0,0 0 0,0 0 0,0 1 0,-1-1 0,1 0 0,0 0 0,-1 0 0,1 0-1,0 0 1,0-1 0,1-4-35,0 1-1,0-1 0,2-9 0,0 3 33,7-32-55,8-58 0,3-131-592,-20 71-4328,-2 117 337,0 44 4390,0 1-1,0-1 1,0 0-1,1 1 1,-1-1-1,0 1 1,0-1-1,0 1 1,1-1-1,-1 1 1,0-1 0,1 1-1,-1-1 1,0 1-1,1-1 1,-1 1-1,1 0 1,-1-1-1,0 1 1,1-1-1,-1 1 1,1 0 0,-1 0-1,1-1 1,-1 1-1,1 0 1,0 0-1,-1 0 1,1-1-1,0 1 1,0 0-50,0 0 0,0 0 0,0 0 0,0-1 0,0 1 0,0 1 0,0-1 0,0 0 0,0 0 0,0 0 0,0 0 0,0 1 0,0-1 0,0 0 1,0 1-1,0-1 0,1 1 0,0 2-252,1 0 1,-1 0-1,0 0 1,0 1 0,0-1-1,2 6 1,-1-2-223,5 12-989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43.447"/>
    </inkml:context>
    <inkml:brush xml:id="br0">
      <inkml:brushProperty name="width" value="0.05" units="cm"/>
      <inkml:brushProperty name="height" value="0.05" units="cm"/>
      <inkml:brushProperty name="color" value="#E71224"/>
    </inkml:brush>
  </inkml:definitions>
  <inkml:trace contextRef="#ctx0" brushRef="#br0">0 6 6133,'2'0'139,"-2"0"-100,1 0 1,-1 0 0,0 0 0,0 0-1,1 0 1,-1 0 0,0 0 0,0 0-1,1 0 1,-1 0 0,0 0 0,0 0-1,1 0 1,-1 0 0,0-1 0,0 1-1,0 0 1,1 0 0,-1 0 0,0 0-1,0 0 1,0-1 0,0 1 0,1 0-1,-1 0 1,0 0 0,0-1 0,0 1-1,0 0 1,0 0 0,0 0 0,0-1-1,1 1 1,-1 0 0,0 0 0,0-1-1,0 1 1,7 2 577,-5 0-534,0 0-1,0 0 0,-1 0 0,0 1 0,1-1 1,-1 0-1,0 1 0,1 3 0,7 13 93,5 3-107,11 21 28,-17-28-132,-2-3-435,0 0 1,0 1 0,6 23-1,-9-28-77,1 3-3284</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43.919"/>
    </inkml:context>
    <inkml:brush xml:id="br0">
      <inkml:brushProperty name="width" value="0.05" units="cm"/>
      <inkml:brushProperty name="height" value="0.05" units="cm"/>
      <inkml:brushProperty name="color" value="#E71224"/>
    </inkml:brush>
  </inkml:definitions>
  <inkml:trace contextRef="#ctx0" brushRef="#br0">1 27 8197,'0'-11'112,"0"2"60,0 3 304,7 6 204,-1 24 440,4 7-820,-6-11-304,3 1 20,1 4-156,16 30-988,-8-26-60,3 4-748,7 2-377,2 2 245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44.403"/>
    </inkml:context>
    <inkml:brush xml:id="br0">
      <inkml:brushProperty name="width" value="0.05" units="cm"/>
      <inkml:brushProperty name="height" value="0.05" units="cm"/>
      <inkml:brushProperty name="color" value="#E71224"/>
    </inkml:brush>
  </inkml:definitions>
  <inkml:trace contextRef="#ctx0" brushRef="#br0">163 0 6345,'-21'36'703,"-32"77"0,13-9-27,25-48-449,-10 65-1,21-93-77,1 0-1,2 46 1,1-46 263,0-28-398,1 0 0,-1 0 1,1 0-1,-1 0 1,0 0-1,1 0 1,-1 0-1,1 0 1,-1-1-1,1 1 1,-1 0-1,1 0 1,-1 0-1,0 0 1,1 0-1,-1-1 1,1 1-1,-1 0 0,1-1 1,1-1 24,0-1 0,0 1 0,0 0-1,0-1 1,-1 0 0,1 0 0,-1 1 0,0-1 0,2-4 0,8-33 393,-7 25-243,5-17 552,7-62 0,-11 62-315,7-87 1175,11-59-519,-22 176-1078,-1 0 0,0 0 0,1 0 1,-1 0-1,1 0 0,0 0 0,0 0 0,0 0 0,0 0 0,0 1 0,0-1 0,0 0 0,1 1 1,-1-1-1,1 1 0,-1-1 0,1 1 0,-1 0 0,1 0 0,2-2 0,1 1 20,-1 1 0,1 0 0,-1 0 0,1 0-1,-1 0 1,1 1 0,0 0 0,4 0 0,-5 0-13,-1 0 1,1 0 0,-1 1 0,1-1-1,-1 1 1,4 1 0,26 14 74,107 74 0,58 65-1952,-192-150 1663,115 91-7571,-89-69 4730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46.619"/>
    </inkml:context>
    <inkml:brush xml:id="br0">
      <inkml:brushProperty name="width" value="0.05" units="cm"/>
      <inkml:brushProperty name="height" value="0.05" units="cm"/>
      <inkml:brushProperty name="color" value="#E71224"/>
    </inkml:brush>
  </inkml:definitions>
  <inkml:trace contextRef="#ctx0" brushRef="#br0">15 386 7769,'-15'10'3789,"18"-10"-3772,0-1-1,0 0 0,0 0 0,0 0 0,0 0 0,0 0 0,0-1 0,-1 1 1,1-1-1,4-3 0,7-4 28,143-73-58,141-48-26,-51 36 91,-220 84-29,-6 2 80,32-16-1,-7 1 1125,-61 32-1048,1 1 1,-18 16 0,9-8-122,18-14-55,-204 168 18,59-36 20,120-109-29,-101 103-9,123-122-4,-46 56-110,49-58 109,0 1 1,0 0-1,1 1 1,0-1-1,0 1 1,1 0-1,-2 8 1,4-16 5,1 1-1,0-1 1,0 0 0,0 1 0,0-1-1,-1 1 1,1-1 0,0 0-1,0 1 1,0-1 0,0 1 0,0-1-1,0 1 1,0-1 0,0 0 0,1 1-1,-1-1 1,0 1 0,0-1 0,0 1-1,0-1 1,0 0 0,1 1-1,-1-1 1,0 0 0,0 1 0,1-1-1,-1 0 1,0 1 0,1-1 0,-1 0-1,0 0 1,1 1 0,-1-1-1,1 0 1,0 1 4,1-1 0,-1 0 1,1 0-1,0 0 0,-1 0 0,1 0 0,2 0 0,4-1-2,-5 1-6,0 0-1,0 0 1,0-1 0,0 1-1,1-1 1,-1 0 0,0 0-1,4-2 1,42-22-155,76-52-1,197-163-653,-166 101 790,-148 131 0,0-1 0,0 0 0,-1-1 0,0 0 1,9-19-1,-15 27 14,0 0 0,0 0 0,-1 0 1,1 0-1,-1 0 0,1 1 0,-1-1 0,0 0 1,0 0-1,0-2 0,0 3 4,0 0 1,0 1-1,0-1 1,0 0-1,-1 1 1,1-1-1,0 1 1,0-1-1,-1 0 1,1 1-1,0-1 1,-1 1 0,1-1-1,-1 1 1,1-1-1,-1 1 1,1 0-1,-1-1 1,1 1-1,-1-1 1,0 1-1,-3-2 4,0 1-1,0 0 0,-1 1 1,1-1-1,0 1 1,-1-1-1,-7 2 1,7-1 3,-7 0 4,0 0 0,-1 1 0,1 0 0,0 1 0,0 1 0,0 0 0,-21 8 0,-20 13 147,1 3 0,0 2 0,-64 48-1,100-65-92,-166 130 597,146-111-577,2 1 0,-54 67 0,42-34-111,44-61 28,-1-1 0,1 1 0,0 1 0,0-1 0,0 0 0,1 0 0,-1 1 0,1-1 0,0 1-1,0-1 1,1 1 0,-1 0 0,1-1 0,1 8 0,-1 0 22,0-11-19,0 1 0,0-1 0,0 0 0,0 0 0,0 0 1,1 0-1,-1 0 0,0 0 0,1 0 0,-1 0 0,1 0 0,-1 0 0,1 0 0,-1 0 0,1 0 0,0 0 1,-1 0-1,1-1 0,0 1 0,0 0 0,1 0 0,0 1 6,1-1 0,-1 1 0,1-1 1,0 0-1,4 1 0,-5-1-2,4 0-8,-1 0 1,1 0-1,0-1 1,-1 0-1,1 0 1,-1 0-1,1 0 1,-1-1-1,1 0 1,-1 0-1,1-1 1,-1 0-1,0 1 1,11-7-1,0 1-51,25-16 0,67-47-147,-79 50 204,0-1 1,33-33-1,-48 42 7,-12 10-8,12-11 10,14-16 0,-25 25-20,0 1 0,-1-1 0,1 0 0,-1 1 0,0-1 0,0 0 0,-1-1 0,1 1 0,0-4 0,-1 4 2,-1 1-1,0 0 0,0 0 0,0 0 0,-1 0 1,1-1-1,-1 1 0,1 0 0,-1 0 1,0 0-1,0 0 0,-1 0 0,1 0 0,0 1 1,-1-1-1,0 0 0,-3-3 0,3 3 5,-1-1 0,-1 1 0,1 0 0,0 0 0,-1 1 0,0-1 0,1 1 0,-1 0 0,-6-3 0,0 1-1,-1 0 1,-14-3-1,11 4-11,0 1 0,0 0 0,0 1 0,-26 1-1,17 1 4,9-1 14,0 1 1,0 0-1,-1 1 1,-26 8-1,16-1-44,-34 16 1,41-16-258,1 0 0,-17 12 1,27-16-98,0 1 1,1-1-1,-1 1 1,1 0-1,-10 14 1,16-20 305,-1 1 0,0 0 0,1 0 0,-1 0 0,1 0 0,-1 0 0,1 1 0,0-1-1,-1 0 1,1 0 0,0 0 0,0 0 0,-1 2 0,1-3 38,1 1 0,-1 0 0,0-1 0,0 1 0,0-1 0,0 1 0,1-1 0,-1 1-1,0-1 1,0 1 0,1-1 0,-1 1 0,0-1 0,1 1 0,-1-1 0,1 1 0,-1-1 0,1 1 0,1 0-166,0 0 1,0 0 0,0 0-1,0 0 1,0-1 0,0 1-1,1-1 1,3 1 0,14 0-1827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3:58.123"/>
    </inkml:context>
    <inkml:brush xml:id="br0">
      <inkml:brushProperty name="width" value="0.05" units="cm"/>
      <inkml:brushProperty name="height" value="0.05" units="cm"/>
      <inkml:brushProperty name="color" value="#F6630D"/>
    </inkml:brush>
  </inkml:definitions>
  <inkml:trace contextRef="#ctx0" brushRef="#br0">58 82 8101,'-6'2'344,"1"0"1,-1-1-1,0 0 0,1 0 1,-1-1-1,-11 1 1,16-1-345,1 0 0,0 0 0,0 0 0,-1 0 0,1 0 0,0 0 1,-1 0-1,1 0 0,0 1 0,0-1 0,-1 0 0,1 0 0,0 0 1,0 1-1,-1-1 0,1 0 0,0 0 0,0 1 0,0-1 0,-1 0 1,1 0-1,0 1 0,0-1 0,0 0 0,0 0 0,0 1 0,0-1 1,0 0-1,0 1 0,-1-1 0,1 1 0,0 0-6,0 0 0,0 0 0,0 1 0,0-1 0,0 0-1,1 0 1,-1 1 0,0-1 0,0 0 0,1 1 0,6 11 56,1 0 0,0-1 0,0 0-1,16 16 1,1 1 85,-6-3 4,1-1 0,2-1 0,30 26 0,-32-31 2,1-2 0,30 20 0,-42-31 53,1-1 1,1 1 0,-1-2 0,1 1 0,-1-1-1,1-1 1,17 3 0,-25-5-152,-1-1 0,1 0 0,0 0 0,-1 0 1,1 0-1,-1 0 0,1 0 0,0-1 0,4-1 0,-1 0-33,0 0 0,0-1 0,0 0-1,0 0 1,0-1 0,0 0 0,-1 0-1,0 0 1,0-1 0,8-8 0,84-115-2799,-83 108 2166,16-22-812,73-102-3741,-49 73 3030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47.198"/>
    </inkml:context>
    <inkml:brush xml:id="br0">
      <inkml:brushProperty name="width" value="0.05" units="cm"/>
      <inkml:brushProperty name="height" value="0.05" units="cm"/>
      <inkml:brushProperty name="color" value="#E71224"/>
    </inkml:brush>
  </inkml:definitions>
  <inkml:trace contextRef="#ctx0" brushRef="#br0">100 435 5917,'-36'-62'2139,"21"35"1186,-19-26 1,29 45-2540,4 8-762,1-1 0,0 1 0,0 0 0,0-1 0,0 1 0,0 0 0,0 0 0,0 0 0,-1-1 0,1 1 0,0 0 0,0 0 0,0 0 0,0-1 0,-1 1 0,1 0 0,0 0 0,0 0 0,-1 0 0,1-1 0,0 1 0,0 0 0,-1 0 0,1 0 0,0 0 0,0 0 0,-1 0 0,1 0 0,0 0 0,0 0 0,-1 0 0,0 0 0,1 1-24,0 0 1,0-1-1,-1 1 1,1 0-1,0 0 0,0 0 1,0 0-1,0 0 1,0-1-1,0 1 1,0 0-1,0 0 0,0 0 1,0 0-1,1 0 1,-1-1-1,0 1 1,0 0-1,1 0 0,-1 0 1,1-1-1,0 2 1,15 16 101,-9-10-55,28 35 83,-18-24-87,93 110 128,-86-102-122,-10-13 28,-1 0 0,20 15 1,-25-22 13,2 0 0,-1 0 0,15 7 1,-18-12 65,-1 1 0,0-1 0,1-1 0,0 1-1,-1-1 1,1 1 0,0-2 0,9 1 0,-6 0 325,-7-1-397,0 0 0,0 0 1,0 0-1,0 0 0,0 0 0,0 0 0,0-1 0,0 1 0,0-1 0,0 1 0,0-1 0,0 0 1,-1 1-1,1-1 0,0 0 0,0 0 0,-1-1 0,1 1 0,0 0 0,-1-1 0,1 1 0,-1 0 1,2-3-1,19-23 249,-2-1 1,30-52-1,-2-23-178,-40 82-135,10-22-4,-2-1 0,14-60 0,-8 7-543,-2 13-5447,-19 105-5654,-1-13 10236,0 12-530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54.685"/>
    </inkml:context>
    <inkml:brush xml:id="br0">
      <inkml:brushProperty name="width" value="0.05" units="cm"/>
      <inkml:brushProperty name="height" value="0.05" units="cm"/>
      <inkml:brushProperty name="color" value="#E71224"/>
    </inkml:brush>
  </inkml:definitions>
  <inkml:trace contextRef="#ctx0" brushRef="#br0">280 807 5585,'-111'0'2809,"51"-8"-209,-9 8 1775,68 0-4366,-1 0 0,0 0 0,1 0 0,-1 0 0,1 0 0,-1 1 0,1-1 0,-1 0-1,1 1 1,-1 0 0,1-1 0,-1 1 0,1 0 0,-1-1 0,1 1 0,0 0 0,0 0 0,-1 0-1,1 0 1,0 1 0,0-1 0,0 0 0,0 0 0,0 1 0,0-1 0,1 0 0,-1 1 0,0-1-1,1 1 1,-1-1 0,1 1 0,-1-1 0,1 1 0,0 2 0,0-3-12,0-1-1,0 0 1,1 1 0,-1-1 0,0 1-1,1-1 1,-1 0 0,0 1 0,1-1-1,-1 0 1,1 0 0,-1 1 0,1-1 0,-1 0-1,0 0 1,1 0 0,-1 0 0,1 1-1,-1-1 1,1 0 0,-1 0 0,1 0-1,18 2 111,10 0 27,1-2-1,0-1 1,-1-1 0,45-10 0,11-8-98,45-12-37,95-26 42,167-50-37,-5 2-28,-335 92 29,472-120 75,-138 43-155,-184 44-55,215-45-196,-123 27 185,-206 45 180,-72 16-26,30-8-59,-46 12 24,1 0 0,-1 0-1,0-1 1,0 1 0,1 0-1,-1 0 1,0 0 0,1 0-1,-1 0 1,0 0 0,1 0-1,-1-1 1,0 1 0,0 0-1,1 0 1,-1 0 0,0-1-1,0 1 1,1 0 0,-1 0-1,0-1 1,0 1 0,0 0-1,0-1 1,1 1 0,-1 0 0,0 0-1,0-1 1,0 1 0,0-1-41,0 1 0,-1-1 0,1 1 0,0-1 1,-1 1-1,1 0 0,0-1 0,-1 1 1,1 0-1,0-1 0,-1 1 0,1 0 1,-1-1-1,1 1 0,-1 0 0,0-1 0,-3 0-315,0-1-1,0 1 0,0 0 0,-8-1 0,-111-2-4772,88 4 3713,35 0 1438,-62 2-2057,-6 12 313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56.327"/>
    </inkml:context>
    <inkml:brush xml:id="br0">
      <inkml:brushProperty name="width" value="0.05" units="cm"/>
      <inkml:brushProperty name="height" value="0.05" units="cm"/>
      <inkml:brushProperty name="color" value="#E71224"/>
    </inkml:brush>
  </inkml:definitions>
  <inkml:trace contextRef="#ctx0" brushRef="#br0">5 3758 4772,'-1'-3'61,"0"1"-1,1 0 0,-1-1 0,1 1 0,-1-1 1,1 1-1,0-1 0,0-5 1848,1 8-1825,16 1 267,17-1 481,-32-1-804,1 1 0,0 0 1,-1-1-1,1 0 0,-1 1 0,1-1 1,-1 0-1,1-1 0,-1 1 1,3-2-1,2-1 30,0 1 0,-1 0 0,1 0 1,0 1-1,0-1 0,13-1 0,-7 1 11,92-19 52,-27 6-65,-32 5 103,47-19 1,-67 20 180,0-1 1,47-29 0,15-26 141,46-51 285,-127 111-591,-1-1 0,0 1 0,6-9 1,6-8 219,-9 11-229,-1 0-1,0-1 1,9-21 0,7-11-50,19-29 170,-37 61-189,-1 1 0,0 0 1,0-1-1,3-18 0,-5 11 116,-2-1 1,0-25-1,-1 21-136,3-24 0,2-19 23,-3 20 15,1-169 148,-4 122-262,1-259 363,0 344-368,-1 0 0,0 0 0,0 0 1,-4-12-1,1 2 48,-10-20 69,1-7-91,3 10-36,-15-79 102,23 103-67,-6-30-26,-3-87 1,4-10-94,-7 39 262,5 41-36,-5-61-134,12 50 8,3 43-92,-1 21 86,1 0-1,0 1 0,0-1 1,0 0-1,1 1 0,0-1 0,5-11 1,-4 13 7,14-39 35,39-85-36,-44 107-54,1 0 1,27-34-1,33-26-6,100-74 64,-161 146 3,113-94 2,26-29-86,-69 56 37,60-39-2201,-133 109 1338,1 0 0,1 0-1,-1 1 1,13-5 0,-15 8-108,0 1 0,0 0-1,0 0 1,0 0 0,0 1 0,17 0 0,-5 1-334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56.923"/>
    </inkml:context>
    <inkml:brush xml:id="br0">
      <inkml:brushProperty name="width" value="0.05" units="cm"/>
      <inkml:brushProperty name="height" value="0.05" units="cm"/>
      <inkml:brushProperty name="color" value="#E71224"/>
    </inkml:brush>
  </inkml:definitions>
  <inkml:trace contextRef="#ctx0" brushRef="#br0">102 25 6541,'-5'2'374,"0"1"0,0-1 0,-1-1 0,1 1 0,-1-1 1,1 0-1,-1 0 0,0 0 0,-6-1 0,11 0-315,1 0 0,-1 0-1,0-1 1,1 1 0,-1 0-1,1-1 1,-1 1 0,0 0-1,1-1 1,-1 1 0,1-1-1,-1 1 1,1-1 0,0 1-1,-1-1 1,0 0 0,1 0 1,0 1-1,-1-1 1,1 1 0,-1-1 0,1 1 0,-1-1 0,1 1-1,-1 0 1,1-1 0,-1 1 0,1-1 0,-1 1 0,0 0 0,1-1-1,-1 1 1,-1 0 0,2-2 51,1 1-105,-1 1 0,0 0-1,0-1 1,0 1-1,0 0 1,0 0-1,0-1 1,0 1-1,0 0 1,0-1 0,0 1-1,0 0 1,0-1-1,-1 1 1,1 0-1,0-1 1,0 1-1,0 0 1,0 0 0,-1-1-1,1 1-125,0 0-1,-1 0 1,1 0 0,-1-1-1,1 1 1,-1 0 0,1 0-1,0 0 1,-1-1-1,1 1 1,0 0 0,-1 0-1,1-1 1,0 1 0,-1 0-1,0-1 1,1 0-144,0 1 1,0 0-1,-1-1 1,1 1-1,0 0 1,-1-1-1,1 1 1,-1 0-1,1 0 0,0-1 1,-1 1-1,1 0 1,-1 0-1,1 0 1,0 0-1,-1-1 1,0 1-1,-2-1-1873,1-5 295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57.835"/>
    </inkml:context>
    <inkml:brush xml:id="br0">
      <inkml:brushProperty name="width" value="0.05" units="cm"/>
      <inkml:brushProperty name="height" value="0.05" units="cm"/>
      <inkml:brushProperty name="color" value="#E71224"/>
    </inkml:brush>
  </inkml:definitions>
  <inkml:trace contextRef="#ctx0" brushRef="#br0">0 185 2564,'0'-39'148,"0"20"-96,0-1-88,9 1 0,-9 1 32,17-14-172,-11 18-388,0 2-128,-6 0 52</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58.493"/>
    </inkml:context>
    <inkml:brush xml:id="br0">
      <inkml:brushProperty name="width" value="0.05" units="cm"/>
      <inkml:brushProperty name="height" value="0.05" units="cm"/>
      <inkml:brushProperty name="color" value="#E71224"/>
    </inkml:brush>
  </inkml:definitions>
  <inkml:trace contextRef="#ctx0" brushRef="#br0">0 1 3644,'1'0'52,"-1"0"-1,1 1 0,-1-1 0,1 1 0,-1-1 1,1 0-1,-1 1 0,1-1 0,-1 1 0,0-1 1,1 1-1,-1 0 0,0-1 0,1 1 1,-1-1-1,0 1 0,0 0 0,7 17 467,-4-9-158,45 95 2391,-9-22-1618,-11-16-353,31 67-75,-35-85-395,3 0 0,46 61-1,19 11 96,-83-109-391,95 129 166,-103-140-179,48 75 133,40 79 91,-63-104-145,39 104 0,-40-79 42,21 119 1,-14-19 2,14 56 13,-12-87 153,54 172 191,-13-117-452,-53-149-25,40 64-1,-35-65 22,63 103 148,-42-68 292,38 96 1,-83-172-452,77 191 227,17 135-114,-47-112-79,32 86-93,-39-181 46,-28-94 16,28 48-1,-31-61 9,0-1 0,30 35 0,-35-47-176,0 0 0,1 0 0,0 0 0,12 7 0,-11-7-651,-3-2-1723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5:59.622"/>
    </inkml:context>
    <inkml:brush xml:id="br0">
      <inkml:brushProperty name="width" value="0.05" units="cm"/>
      <inkml:brushProperty name="height" value="0.05" units="cm"/>
      <inkml:brushProperty name="color" value="#E71224"/>
    </inkml:brush>
  </inkml:definitions>
  <inkml:trace contextRef="#ctx0" brushRef="#br0">1 2760 7357,'4'-2'15,"0"-1"18,1 0 0,-1 1-1,-1-1 1,1-1 0,0 1-1,-1 0 1,1-1 0,4-7 0,-4 4 226,0 0 1,-1 0 0,1-1 0,-2 1-1,1-1 1,2-13 0,-1 5 11,43-148 837,-37 132-1042,35-103 297,-28 88-186,-9 25-101,23-75 208,10-103-47,-34 148-46,-2-98 1,-5 134-158,0-97 577,0 110-580,-1-87 555,0 70-474,-1 0 1,-5-22 0,-8-12 52,9 36-179,1-1 1,-3-22-1,-4-37-20,9 43 48,2-45 0,1 59-11,0-9-10,-1 18-7,1 0 0,3-19 0,5-25-11,-5 35 110,9-36 0,19-77-42,2 2-38,-26 106 255,-2 0 1,4-45 0,-7-45 148,-2 80-456,-1 23 30,0 0 0,-1 0 0,-6-18 0,0-10-67,6 6-668,2-37-1,1 26-975,0 38 339,0-1-1,1 1 0,0 0 0,6-16 0,-7 21 350,1-4-1309</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00.142"/>
    </inkml:context>
    <inkml:brush xml:id="br0">
      <inkml:brushProperty name="width" value="0.05" units="cm"/>
      <inkml:brushProperty name="height" value="0.05" units="cm"/>
      <inkml:brushProperty name="color" value="#E71224"/>
    </inkml:brush>
  </inkml:definitions>
  <inkml:trace contextRef="#ctx0" brushRef="#br0">14 945 6741,'-3'-8'99,"0"0"0,1-1 1,0 1-1,1-1 1,0 0-1,0 0 1,1 1-1,1-16 0,0-1 173,-1 21-242,1 0 0,-1 0 1,1 0-1,0 0 0,1 0 0,-1 0 0,1 1 0,-1-1 0,1 0 0,3-3 0,26-35 72,-19 27-88,5-8 87,0 1 0,2 0 0,1 2 0,0 0 0,2 2-1,0 0 1,1 1 0,35-19 0,-20 16-84,1 2-1,0 2 1,76-21-1,103-22 74,-164 44-76,176-43-100,-212 54 92,178-35 50,234-20-113,-316 46 27,189-30-234,-115 6-4,43-20 136,-117 26 92,-42 9 268,-90 23-667,-23-2 0,-3 0-2730,20 1 567,6 0 1058</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00.792"/>
    </inkml:context>
    <inkml:brush xml:id="br0">
      <inkml:brushProperty name="width" value="0.05" units="cm"/>
      <inkml:brushProperty name="height" value="0.05" units="cm"/>
      <inkml:brushProperty name="color" value="#E71224"/>
    </inkml:brush>
  </inkml:definitions>
  <inkml:trace contextRef="#ctx0" brushRef="#br0">126 476 8197,'-125'0'3564,"125"0"-3693,2 0 72,3 0 86,1 0-1,-1-1 0,10-1 1,26-11 89,-38 12-115,179-56 83,-83 27-335,168-54-1133,231-71-3175,-274 85 2215,-26 8 500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03.151"/>
    </inkml:context>
    <inkml:brush xml:id="br0">
      <inkml:brushProperty name="width" value="0.05" units="cm"/>
      <inkml:brushProperty name="height" value="0.05" units="cm"/>
      <inkml:brushProperty name="color" value="#E71224"/>
    </inkml:brush>
  </inkml:definitions>
  <inkml:trace contextRef="#ctx0" brushRef="#br0">574 160 7841,'0'-6'38,"0"3"6,1-1 1,-1 0-1,0 0 0,-1 0 0,1 0 0,-1 1 1,0-1-1,0 0 0,0 1 0,0-1 0,0 0 1,-1 1-1,0-1 0,-3-4 0,1 3 104,0-1 128,0 0 1,-1 0-1,0 1 1,0 0-1,0 0 1,0 1-1,-10-7 1,5 5 59,0 1 0,0 0 0,-1 0 0,0 1 0,0 0 0,0 1 0,0 1 0,0-1 0,-1 2 0,-18-1 0,15 1-160,-30 2 195,40 0-349,0-1-1,-1 1 1,1 1-1,0-1 1,0 1 0,0 0-1,-6 3 1,3-1-5,-1 1 0,1 0 1,1 1-1,-1 0 0,1 0 0,0 0 0,0 1 1,1 0-1,-8 11 0,12-16-14,-10 14 15,1 1 1,1 1-1,-14 29 1,17-32-11,1 1 1,1 0 0,1 0-1,0 0 1,1 0-1,1 0 1,0 20-1,1-16-9,-1 11-1,5 56 0,-2-75 4,1 0 1,0 0-1,1-1 0,1 1 1,-1-1-1,2 0 0,-1 1 1,2-2-1,-1 1 0,11 13 0,-13-19-1,5 6 1,-1-1 0,1 0 0,1 0 0,0 0 0,0-1 0,21 14-1,-23-18 6,0-1 0,0 0-1,1 0 1,-1-1-1,1 0 1,0 0-1,11 2 1,-9-3 21,0-1 0,0-1 0,1 1 0,-1-2 1,0 1-1,16-4 0,-15 2 19,0 0 1,0-1-1,-1 0 1,1-1-1,-1 0 1,1-1-1,-1 0 1,-1-1-1,12-7 1,-6 2 22,-1-1 1,0 0 0,-1-1 0,-1 0 0,0-1 0,0-1-1,11-19 1,21-43 268,-40 68-342,0-1 0,0 1 1,-1 0-1,-1-1 0,1 0 0,-1 0 1,-1 0-1,0 0 0,0 0 0,-1 0 1,0 0-1,-1 0 0,-3-13 0,4 18-26,-1 1-1,0-1 0,-1 1 1,1 0-1,-1-1 0,1 1 1,-1 0-1,-1 0 0,-3-6 1,-2-1-77,0 1 1,0 0 0,-1 1 0,-1-1 0,1 2 0,-2-1 0,1 1-1,-1 1 1,-14-8 0,11 8-123,-1 1-1,0 1 1,0 0 0,0 1-1,0 0 1,-25-2-1,8 4-857,0 2 0,-52 5 0,56-2-64,0 0 0,1 2 1,0 1-1,-1 1 0,-37 16 0,-2 9-1126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02.676"/>
    </inkml:context>
    <inkml:brush xml:id="br0">
      <inkml:brushProperty name="width" value="0.05" units="cm"/>
      <inkml:brushProperty name="height" value="0.05" units="cm"/>
      <inkml:brushProperty name="color" value="#F6630D"/>
    </inkml:brush>
  </inkml:definitions>
  <inkml:trace contextRef="#ctx0" brushRef="#br0">78 311 5465,'0'-43'1156,"0"42"-1094,0-1 1,0 1-1,-1-1 1,1 1 0,-1-1-1,1 1 1,-1 0 0,0-1-1,1 1 1,-1 0-1,0 0 1,0-1 0,0 1-1,0 0 1,-2-2-1,-21-17 835,6 6-259,15 12-556,3 1-63,-1 0 0,0 0 0,0 0 1,0 0-1,0 0 0,0 0 0,0 1 0,0-1 0,0 0 0,0 1 1,-1-1-1,1 1 0,0-1 0,0 1 0,0-1 0,-1 1 0,-1 0 1,3 2-46,0 0 25,0-1 1,1 1 0,-1-1 0,1 1 0,-1-1-1,1 1 1,-1-1 0,1 0 0,0 1-1,0-1 1,-1 0 0,1 0 0,0 1 0,0-1-1,0 0 1,1 0 0,-1 0 0,0 0 0,2 1-1,12 13 1,50 59-40,31 35 20,-88-100 50,1 0 0,0-1-1,0 0 1,13 8 0,-21-15 88,1-1-1,-1 1 0,1 0 0,-1 0 1,1-1-1,-1 1 0,1-1 1,0 0-1,-1 1 0,1-1 0,0 0 1,-1 0-1,1 0 0,0 0 1,-1 0-1,1 0 0,0-1 0,-1 1 1,1 0-1,0-1 0,-1 0 1,3 0-1,0-2 126,1 0 0,-1 0 0,0 0 0,0-1 0,5-6 0,-8 10-274,98-111 300,-9-13-207,-67 91-151,-18 25 8,34-54-970,-36 56 799,34-58-3455,-31 56 1827,1-1 0,10-11 0,-12 16 367,-2 3 424</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04.664"/>
    </inkml:context>
    <inkml:brush xml:id="br0">
      <inkml:brushProperty name="width" value="0.05" units="cm"/>
      <inkml:brushProperty name="height" value="0.05" units="cm"/>
      <inkml:brushProperty name="color" value="#E71224"/>
    </inkml:brush>
  </inkml:definitions>
  <inkml:trace contextRef="#ctx0" brushRef="#br0">32 255 8217,'1'-1'139,"0"-1"1,0 0 0,0 1-1,0-1 1,-1 0-1,1 0 1,-1 1-1,1-1 1,-1 0 0,0 0-1,1 0 1,-1 0-1,0 1 1,0-1 0,-1-3-1,1-3 873,0 8-958,-1-1 1,1 1-1,0-1 1,0 1-1,-1-1 0,1 1 1,0-1-1,-1 1 1,1-1-1,-1 1 1,1 0-1,-1-1 1,1 1-1,-1-1 1,1 1-1,-1 0 1,1 0-1,-1-1 0,1 1 1,-1 0-1,0 0 1,-10-7 988,4 3-523,6 4-510,0 0 1,1 0 0,-1-1-1,0 1 1,0-1-1,1 1 1,-1 0 0,0-1-1,1 1 1,-1-1 0,0 0-1,1 1 1,-1-2 802,1 2-776,1-1 0,0 0 0,-1 1 0,1-1 0,-1 0 1,1 1-1,-1-1 0,1 0 0,-1 1 0,1-1 0,-1 0 0,1-1 0,5-10 19,0 0 0,1 1 0,11-15 0,8-11 91,24-37-169,-49 73 13,0 1 0,0-1-1,0 0 1,0 1 0,0-1 0,0 1 0,0-1 0,0 1 0,0-1-1,1 1 1,-1 0 0,0-1 0,0 1 0,0 0 0,1 0 0,-1 0-1,0 0 1,0 0 0,1 0 0,-1 0 0,0 0 0,0 1 0,0-1 0,0 0-1,1 1 1,0 0 0,39 39-66,-10-8 115,51 67 0,-67-78-9,-1 0 0,21 43-1,26 67 32,-54-118-80,0-1 1,1 0 0,10 13-1,-12-17 77,-6-13-4622,-9 20 1124,0-1 4084,-1 0-1,-12 14 1,18-24-163,4-3-260,-1 0 0,0-1-1,0 1 1,1 0 0,-1-1-1,0 1 1,1 0-1,-1 0 1,1 0 0,-1 0-1,1 0 1,0-1-1,-1 1 1,1 2 0,13-5-25,5-7-356,0 0 0,23-15 1,1-2-938,106-53-4517,-83 47 2826,-6 8 657</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05.605"/>
    </inkml:context>
    <inkml:brush xml:id="br0">
      <inkml:brushProperty name="width" value="0.05" units="cm"/>
      <inkml:brushProperty name="height" value="0.05" units="cm"/>
      <inkml:brushProperty name="color" value="#E71224"/>
    </inkml:brush>
  </inkml:definitions>
  <inkml:trace contextRef="#ctx0" brushRef="#br0">615 5 6305,'53'-5'3511,"-55"5"-3240,-5 1-262,1-1 0,0 1 0,0 1 0,0-1 0,0 1 0,0 0 0,0 1 0,1-1 1,-8 5-1,-22 14-10,-60 46 0,-13 25 105,95-80-102,-130 120-4,75-67 42,-20 19 50,75-71-85,8-8-4,0 0 0,-1 0 0,-8 7-1,10-11-1,2-1 9,4-3 37,33-33-157,56-52-8436,-78 78 7186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34.328"/>
    </inkml:context>
    <inkml:brush xml:id="br0">
      <inkml:brushProperty name="width" value="0.05" units="cm"/>
      <inkml:brushProperty name="height" value="0.05" units="cm"/>
      <inkml:brushProperty name="color" value="#E71224"/>
    </inkml:brush>
  </inkml:definitions>
  <inkml:trace contextRef="#ctx0" brushRef="#br0">0 881 8025,'0'-122'5292,"16"124"-5407,20 26 452,-35-28-327,67 40 401,-59-35-298,1-1 0,0 0 0,0-1 0,0 0 0,0-1 0,16 2 0,-15-3 14,-3 0-46,0 0 0,0-1 0,0 0 1,0 0-1,0-1 0,13-2 0,-15 1-72,-1 0-1,0 0 1,0 0 0,0 0-1,0-1 1,0 0 0,-1 0-1,6-4 1,-1-2 2,0 0 0,0 0 1,10-16-1,20-32 55,46-88 1,-25 17-220,-47 99 100,76-167-539,-17 20-1680,-60 145 941,-11 27 931,-1 3 306,0 1 1,0 0-1,1-1 0,-1 1 0,0-1 0,0 1 1,0 0-1,0-1 0,0 1 0,1-1 1,-1 1-1,0 0 0,0-1 0,0 1 1,1 0-1,-1 0 0,0-1 0,1 1 1,-1 0-1,0-1 0,0 1 0,1 0 0,-1 0 1,1 0-1,-1-1 0,1 1 0,-1 12-4357,0 3 2559,0 0 574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36.499"/>
    </inkml:context>
    <inkml:brush xml:id="br0">
      <inkml:brushProperty name="width" value="0.05" units="cm"/>
      <inkml:brushProperty name="height" value="0.05" units="cm"/>
      <inkml:brushProperty name="color" value="#E71224"/>
    </inkml:brush>
  </inkml:definitions>
  <inkml:trace contextRef="#ctx0" brushRef="#br0">15 979 7253,'-9'-22'1217,"3"10"2827,28 59-2884,-18-37-1029,14 33 198,32 70-235,-40-95-74,0 0-1,0 0 0,25 29 0,-30-42 30,-1 0 1,1-1 0,-1 1 0,1-1-1,1 0 1,4 3 0,-5-5 7,-1 0-1,1 0 1,-1-1 0,1 0 0,0 0 0,-1 0-1,1 0 1,0 0 0,9-1 0,-9 0-26,1 0 0,-1 0 0,1 0 0,0-1 1,-1 0-1,1 0 0,-1 0 0,0-1 0,1 1 0,-1-1 0,0-1 1,0 1-1,0-1 0,8-5 0,8-9-24,0 0-1,-2-2 1,0 0 0,-1-1-1,18-25 1,109-162 34,101-192-186,-209 336 127,76-116 22,-62 101 4,23-31 10,-14 22 101,-53 74-87,-5 5-28,-2 140-46,0-132 96,0 0-39,0 0-1,1 0 1,-1 0 0,0 0 0,0 0 0,1 1 0,-1-1 0,0 0-1,0 0 1,1 0 0,-1-1 0,0 1 0,1 0 0,-1 0 0,0 0-1,0 0 1,1 0 0,-1 0 0,0 0 0,0 0 0,1 0-1,-1-1 1,0 1 0,0 0 0,0 0 0,1 0 0,-1-1 0,0 1-1,0 0 1,0 0 0,0 0 0,1-1 0,-1 1 0,0 0 0,0 0-1,0-1 1,0 1 0,0 0 0,0 0 0,0-1 0,0 1-1,0 0 1,0 0 0,0-1 0,0 1 0,0 0 0,0-1 0,0 1-1,0 0 1,0-2-89,0 1 895,0-1-833,0 1 816,0 1-974,0-1 0,0 1 0,0 0 0,1 0 0,-1-1 0,0 1 1,0 0-1,0 0 0,0-1 0,0 1 0,0 0 0,-1 0 1,1-1-1,0 1 0,0 0 0,0 0 0,0-1 0,0 1 0,0 0 1,0 0-1,0-1 0,-1 1 0,1 0 0,0 0 0,-1-1-1188,0 0 1188,1 1 0,0 0 0,0 0 0,-1 0 0,1 0 0,0 0 1,-1 0-1,-11-24-7024,6 13 4956</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41.538"/>
    </inkml:context>
    <inkml:brush xml:id="br0">
      <inkml:brushProperty name="width" value="0.05" units="cm"/>
      <inkml:brushProperty name="height" value="0.05" units="cm"/>
      <inkml:brushProperty name="color" value="#E71224"/>
    </inkml:brush>
  </inkml:definitions>
  <inkml:trace contextRef="#ctx0" brushRef="#br0">61 129 5056,'4'-19'3675,"-13"19"-2678,8 0-989,1 0-1,0 0 0,-1 0 1,1 0-1,0 0 1,-1 0-1,1 0 0,0 0 1,0 0-1,-1 1 1,1-1-1,0 0 0,-1 0 1,1 0-1,0 0 1,0 1-1,-1-1 0,1 0 1,0 0-1,0 1 1,-1-1-1,1 0 0,0 0 1,0 1-1,-1 0-1,1-1 0,-1 1 0,1 0-1,-1-1 1,1 1 0,-1-1 0,1 1-1,-1-1 1,0 1 0,1-1 0,-1 0 0,0 1-1,0-1 1,-14 12 54,14-11-11,0 0 0,-1 0 0,1 0 0,0 0 0,-1 0 0,1 0 0,-1 0 0,1 0 0,-1 0 0,1 0 0,-1-1 0,1 1 0,-3 0 0,3-1 122,1 0 96,-1-1-296,0 8 1408,1-5-1415,9-2-2510,-6 0 2469,0 0-1,0 0 1,1 0-1,-1 0 0,0-1 1,0 1-1,5-3 1,164-55-1649,59-16-3085,-169 56 3318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42.409"/>
    </inkml:context>
    <inkml:brush xml:id="br0">
      <inkml:brushProperty name="width" value="0.05" units="cm"/>
      <inkml:brushProperty name="height" value="0.05" units="cm"/>
      <inkml:brushProperty name="color" value="#E71224"/>
    </inkml:brush>
  </inkml:definitions>
  <inkml:trace contextRef="#ctx0" brushRef="#br0">0 0 8501,'10'0'56,"18"0"52,-14 14-24,1 3-56,-2-3-16,0-2 12,0-2-84,3-3-208,-11-7-28,1 7-100,-4-7-120,2 0-176,-21 12-4829</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18.247"/>
    </inkml:context>
    <inkml:brush xml:id="br0">
      <inkml:brushProperty name="width" value="0.05" units="cm"/>
      <inkml:brushProperty name="height" value="0.05" units="cm"/>
      <inkml:brushProperty name="color" value="#E71224"/>
    </inkml:brush>
  </inkml:definitions>
  <inkml:trace contextRef="#ctx0" brushRef="#br0">63 410 4932,'-44'0'2391,"26"0"1103,23 0-2271,7 0-1140,0 0-1,0-2 1,-1 1-1,1-1 1,0-1-1,-1 0 0,21-9 1,-30 11-81,229-88 92,-119 35-28,-105 51-61,23-13 58,41-29 1,-60 37 100,0-1 0,-1 0 0,0 0 0,0-1 1,11-16-1,-20 24-126,0 1 1,1-1 0,-1 0-1,-1 0 1,1 0 0,0 0-1,0 0 1,-1 0 0,1 0-1,-1 0 1,1-1-1,-1 1 1,0 0 0,0 0-1,-1-4 1,1-2 36,0 7-68,0 0 1,0 0-1,0 0 0,0 0 0,0 0 0,0 0 1,-1 0-1,1 0 0,0 0 0,-1 0 1,1 0-1,0 0 0,-1 0 0,0-1 1,-1 0-1,0 0 1,0 1 0,0-1-1,0 0 1,-5-1 0,-2-3 14,0 1 0,-1 1 0,0 0 0,0 0 1,0 1-1,0 0 0,-15-2 0,13 4 0,1 1 0,0 0 0,-1 0 0,-16 3 0,16 0-9,0 0 0,0 0 0,0 1 0,0 1-1,1 0 1,-1 0 0,1 1 0,1 1 0,-1 0 0,1 0 0,0 1 0,1 0-1,0 1 1,0 0 0,-11 15 0,12-12-11,0 2 1,1-1-1,1 1 0,0 0 0,0 1 1,1-1-1,1 1 0,-3 21 0,4-11 7,0 1-1,2-1 0,1 0 1,3 27-1,-1-42-13,0 0 0,0 0 0,1 0 1,1 0-1,-1 0 0,2-1 0,-1 0 0,1 0 0,1 0 0,0-1 1,0 0-1,0 0 0,15 13 0,-13-13-17,0-1 1,1 0-1,0-1 0,0 0 0,1 0 0,0-1 1,0-1-1,12 5 0,-18-7 11,7 1-90,0 1 0,1-2 1,-1 1-1,0-1 0,1-1 1,-1 0-1,1-1 0,15-1 1,3 0-441,-19 2 215,-1-2 0,1 1 0,0-2 0,-1 1 0,1-1 1,-1-1-1,1 0 0,-1-1 0,11-4 0,14-8-1828,0-1 0,40-27-1,-28 10 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19.902"/>
    </inkml:context>
    <inkml:brush xml:id="br0">
      <inkml:brushProperty name="width" value="0.05" units="cm"/>
      <inkml:brushProperty name="height" value="0.05" units="cm"/>
      <inkml:brushProperty name="color" value="#E71224"/>
    </inkml:brush>
  </inkml:definitions>
  <inkml:trace contextRef="#ctx0" brushRef="#br0">149 148 1044,'-1'0'0,"0"0"-1,1 1 1,-1-1 0,0 1 0,1-1-1,-1 1 1,0-1 0,1 1-1,-1-1 1,0 1 0,1-1-1,-1 1 1,0 1 0,-5 4-15,5-5 9,-1-1 0,0 1-1,1 0 1,-1 0 0,1 1 0,0-1 0,-3 3 0,-4 3 47,6-6 195,-1 0-1,1 0 1,0-1-1,0 1 1,0-1-1,-1 0 1,1 0-1,0 1 1,-3-2-1,-19 1 3344,23-1-3355,-1 0 1,1 0-1,0-1 1,-1 1-1,1-1 1,0 1-1,0-1 1,0 0-1,0 0 1,-1-2-1,-1-1 180,0 0-1,0 0 1,0 0-1,-1 0 1,1 0-1,-1 1 1,-1 0-1,1 0 1,-7-5-1,11 9-407,0 0-1,0 0 1,0 0-1,0 0 1,0-1-1,0 1 1,0 0-1,0 0 0,0 0 1,-1 0-1,1 0 1,0 0-1,0 0 1,0 0-1,0 0 1,0 0-1,0 0 1,0 0-1,-1 0 1,1 0-1,0 0 1,0 0-1,0 0 1,0 0-1,0 0 1,0 0-1,0 0 0,-1 0 1,1 0-1,0 0 1,0 0-1,0 0 1,0 0-1,0 0 1,0 0-1,0 0 1,0 0-1,-1 0 1,1 0-1,0 0 1,0 0-1,0 0 1,0 1-1,0-1 1,0 0-1,0 0 1,0 0-1,0 0 0,0 0 1,0 0-1,0 0 1,-1 0-1,1 1 1,0-1-1,3 7-31,-2-5 37,1 0 1,0 0-1,0 0 1,0 0-1,0-1 1,0 1-1,3 1 1,13 10 12,88 87-26,-102-97 134,-1 1-1,1-1 1,0 0 0,0 0 0,0-1-1,1 1 1,-1-1 0,1 0 0,-1 0-1,1 0 1,0-1 0,-1 0 0,1 1-1,9-1 1,-14-2-84,1-1 1,-1 1-1,1 0 1,-1-1-1,0 1 0,0-1 1,0 0-1,0 1 1,0-1-1,0-1 0,0 0 9,0-70 73,-5 46-102,1 4-62,6 22-204,2 4 178,5 7 101,-8-9-58,17 17 32,0-1 0,1-1 0,1-1 1,22 13-1,-20-13 21,-21-15 45,0 1 0,1 0 0,-1-1 0,1 1 0,-1-1 0,1 1 0,-1-1 0,1 1 0,-1-1 0,1 0 0,0 0 0,-1 0 0,2 0 0,-2 0-57,-1-1 0,1 1 0,-1-1 0,1 1 0,-1 0 0,1-1 0,-1 1-1,0-1 1,1 1 0,-1-1 0,0 1 0,0-1 0,1 1 0,-1-1 0,0 1 0,0-1 0,0 1 0,1-1 0,-1 1 0,0-1 0,0 0 0,0 0 0,0-1 20,6-30 27,-1 0 1,-2 0-1,0-36 0,-3-21-1278</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0.683"/>
    </inkml:context>
    <inkml:brush xml:id="br0">
      <inkml:brushProperty name="width" value="0.05" units="cm"/>
      <inkml:brushProperty name="height" value="0.05" units="cm"/>
      <inkml:brushProperty name="color" value="#E71224"/>
    </inkml:brush>
  </inkml:definitions>
  <inkml:trace contextRef="#ctx0" brushRef="#br0">28 42 3620,'0'0'88,"0"-18"1987,0 14-1735,0 4-264,0 0-1,0 0 1,0-1-1,0 1 1,0 0-1,0-1 1,0 1-1,0 0 1,0-1-1,0 1 1,0 0-1,0-1 1,0 1-1,0 0 1,0-1 0,0 1-1,0 0 1,0-1-1,0 1 1,0 0-1,-1-1 1,1 1-1,0 0 1,0 0-1,0-1 1,-1 1-1,1 0 1,0 0-1,0-1 1,-1 1 0,1 0-1,0 0 1,0 0-1,-1-1 1,1 1-1,0 0 1,-1 0-1,1 0 1,-3-4 649,-1 3-618,-8-3 1451,8 6-846,6 5-564,20 29 578,-15-21-589,15 19 1,-11-17-81,4 3-35,0-1 1,33 30 0,-35-36-64,-6-4-246,8 7-1122,-14-15 976,-1-1-1,1 1 1,0-1-1,0 0 1,-1 1-1,1-1 1,0 0-1,0 1 1,0-1-1,0 0 1,-1 0-1,3 0 1,1-1-1624,0-8 209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1.094"/>
    </inkml:context>
    <inkml:brush xml:id="br0">
      <inkml:brushProperty name="width" value="0.05" units="cm"/>
      <inkml:brushProperty name="height" value="0.05" units="cm"/>
      <inkml:brushProperty name="color" value="#E71224"/>
    </inkml:brush>
  </inkml:definitions>
  <inkml:trace contextRef="#ctx0" brushRef="#br0">0 180 8917,'0'-43'1381,"0"42"-1362,0 0 0,1 1 0,-1-1 0,0 0 0,1 1-1,-1-1 1,0 0 0,1 1 0,-1-1 0,1 0 0,-1 1 0,1-1 0,-1 1 0,1-1 0,0 1 0,-1-1 0,1 1 0,-1 0 0,1-1 0,0 1 0,0 0 0,-1-1 0,1 1 0,0 0 0,-1 0 0,1-1 0,0 1 0,1 0 0,23-2 113,-15 2-121,1 0 0,0 1 0,18 4 0,-23-3-15,0 0 0,0 0 0,0 0-1,0 1 1,0 0 0,-1 0 0,9 7 0,-6-3 71,0 1 0,-1-1 0,0 1 0,0 1 0,-1-1 0,8 13 0,-12-16-9,0 0 0,0-1 1,-1 1-1,0 0 0,1 0 1,-2 0-1,1 0 0,0 0 1,-1 0-1,0 5 0,-1 5 159,-6 25 0,6-31-196,0-6 6,0 1-1,0-1 1,0 1 0,0-1 0,0 1 0,-1-1 0,1 0 0,-1 1-1,0-1 1,0 0 0,-3 3 0,0 1 65,-1 6 146,5-12-201,1 0 0,0 0-1,0 0 1,-1-1 0,1 1 0,-1 0-1,1 0 1,-1 0 0,1 0 0,-1 0-1,1-1 1,-1 1 0,0 0 0,0 0-1,1-1 1,-1 1 0,0 0 0,0-1-1,0 1 1,1-1 0,-3 1 0,2-1 372,1-5-372,-1-6-24,1 2-14,0 0 1,0-1 0,3-17 0,1 14 14,0 0 1,7-14-1,4-9 46,25-58 145,26-69 1861,-63 156-1846,-3 15-310,-1 5 85,1 4-512,1 1-1,0-1 0,5 20 0,-4-29-64,0 0 0,0-1 0,1 1 0,0-1-1,1 1 1,0-1 0,0 0 0,0-1 0,7 9-1,8 4-2242,2-3 73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03.064"/>
    </inkml:context>
    <inkml:brush xml:id="br0">
      <inkml:brushProperty name="width" value="0.05" units="cm"/>
      <inkml:brushProperty name="height" value="0.05" units="cm"/>
      <inkml:brushProperty name="color" value="#F6630D"/>
    </inkml:brush>
  </inkml:definitions>
  <inkml:trace contextRef="#ctx0" brushRef="#br0">100 211 4976,'-3'0'53,"1"0"46,0 0 1,0 0 0,0 0 0,0 0 0,0 0 0,0 0 0,0 0-1,0-1 1,0 1 0,0-1 0,0 0 0,0 0 0,0 1 0,0-1 0,0 0-1,0-1 1,1 1 0,-3-2 0,-19-15 1433,7 7-352,15 11-1171,0-1 1,0 1 0,0-1 0,0 1-1,1 0 1,-1 0 0,0-1 0,0 1 0,0 0-1,0 0 1,0 0 0,0 0 0,0 0-1,0 0 1,0 0 0,0 0 0,-2 1 0,7 4-18,13 21 14,66 87 10,-74-102-6,5 6 15,19 16 0,-31-30-5,5 3 49,-1 0 1,1 0 0,0 0-1,1-1 1,-1 0-1,1-1 1,0 1 0,9 2-1,-10-4 340,1-1-1,0-1 1,0 1-1,0-1 1,13 0-1,-15-1-261,-1 0 1,1-1-1,-1 1 0,1-1 0,-1 0 0,1-1 1,-1 0-1,1 1 0,7-6 0,7-5 58,34-26-1,-40 27-166,153-134-13,-129 109-12,56-50 30,-70 63-122,44-37-3594,-67 59 3349,1 0 0,-1 0 0,1 0 0,0 0 0,-1 0 1,1 1-1,0-1 0,-1 0 0,1 1 0,0-1 0,0 1 0,-1 0 0,1 0 0,0-1 0,0 1 0,2 1 0,-1-1-136,5 0-1597</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1.503"/>
    </inkml:context>
    <inkml:brush xml:id="br0">
      <inkml:brushProperty name="width" value="0.05" units="cm"/>
      <inkml:brushProperty name="height" value="0.05" units="cm"/>
      <inkml:brushProperty name="color" value="#E71224"/>
    </inkml:brush>
  </inkml:definitions>
  <inkml:trace contextRef="#ctx0" brushRef="#br0">43 1 12789,'-15'0'44,"5"0"132,0 12 320,3 1-144,7 2-12,0 4-108,0 6-92,11 2-104,16 43-288,-10-30-376,0 2-536,4 1-568,-2 2-908,2 1-389</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1.915"/>
    </inkml:context>
    <inkml:brush xml:id="br0">
      <inkml:brushProperty name="width" value="0.05" units="cm"/>
      <inkml:brushProperty name="height" value="0.05" units="cm"/>
      <inkml:brushProperty name="color" value="#E71224"/>
    </inkml:brush>
  </inkml:definitions>
  <inkml:trace contextRef="#ctx0" brushRef="#br0">0 2738 9013,'11'-11'56,"-6"6"28,0 0 0,0 1-1,0-1 1,10-6 0,-14 11-66,0-1 63,1 1 1,0-1-1,-1 0 1,1 0 0,0 1-1,0-1 1,-1 1-1,1 0 1,0 0-1,0-1 1,-1 1 0,1 0-1,2 1 1,5-2-55,0 0 1,-1 0 0,1 0 0,0-1 0,14-5-1,44-22 92,-28 11-65,235-98 63,161-64-70,-7 3-2,47-22 73,308-130 404,-132 57 241,303-116 627,-591 246-978,-241 95-301,589-225 404,24 14-371,-512 188-116,44-8-10,-114 36-24,-101 29-4,15-5-13,85-12 0,-130 29-191,-18 1-590,-8 0-208,-2 1 529,0 0-1,0 0 0,-1 1 1,1 0-1,0 0 1,-7 3-1,-11 5-1017,-30 7-1296,-48 16-1233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2.430"/>
    </inkml:context>
    <inkml:brush xml:id="br0">
      <inkml:brushProperty name="width" value="0.05" units="cm"/>
      <inkml:brushProperty name="height" value="0.05" units="cm"/>
      <inkml:brushProperty name="color" value="#E71224"/>
    </inkml:brush>
  </inkml:definitions>
  <inkml:trace contextRef="#ctx0" brushRef="#br0">82 441 11153,'-7'4'144,"0"-1"0,0 1 0,0-1 0,0 0-1,-1-1 1,1 0 0,-1 0 0,1 0 0,-9 0 0,19-3-73,0 1 0,0 0-1,-1-1 1,1 1 0,0-1 0,5-2 0,80-34 647,-4 1-603,534-226-2267,-488 205 463,-48 21-663,-10 4-2000,-68 30 2460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2.804"/>
    </inkml:context>
    <inkml:brush xml:id="br0">
      <inkml:brushProperty name="width" value="0.05" units="cm"/>
      <inkml:brushProperty name="height" value="0.05" units="cm"/>
      <inkml:brushProperty name="color" value="#E71224"/>
    </inkml:brush>
  </inkml:definitions>
  <inkml:trace contextRef="#ctx0" brushRef="#br0">8 118 9261,'-6'13'103,"5"-10"140,3-3 240,0 0-341,1-1-1,-1 1 1,1-1 0,-1 0-1,1 0 1,-1 0-1,0 0 1,0 0 0,1 0-1,-1-1 1,3-2-1,17-10 549,93-41 902,-83 42-1477,55-15 1,-87 28-116,13-3-11,-1 0 1,1 1-1,0 1 0,-1 0 1,19 1-1,-11 1-2,-17-2 15,0 1 1,0 1-1,0-1 0,0 0 0,0 1 0,0 0 0,0-1 1,0 1-1,0 0 0,-1 1 0,1-1 0,0 0 0,2 3 1,-1-1 20,-1 0 1,0 0-1,0 0 1,-1 1-1,1-1 1,-1 1-1,1 0 1,-1-1-1,0 1 1,2 6-1,1 7 82,-1 0 0,0 0-1,-1 0 1,-1 0 0,0 1 0,-2-1-1,-2 31 1,-1-17 9,-13 50 1,-18 34 60,18-66-123,5-14-21,-33 113 45,41-139-75,-3 10 1,1 0 1,1 1-1,1 0 1,-2 31-1,4-35 9,1-12-7,-1 1 1,1-1-1,0 1 0,1 0 1,-1-1-1,1 1 0,0-1 1,2 7-1,-1-7 5,-1 0 1,1-1-1,0 0 0,0 1 1,0-1-1,1 0 0,-1 0 1,1 0-1,-1-1 0,1 1 0,0-1 1,0 1-1,1-1 0,-1 0 1,0 0-1,1 0 0,-1 0 1,1-1-1,-1 0 0,8 2 0,1-2-12,22 0-1,-16-2-52,-9 1-60,1 0-1,0-1 1,0-1-1,-1 0 0,1 0 1,-1-1-1,0 0 1,12-5-1,205-91-6435,-92 28 1191,-66 34 3293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3.229"/>
    </inkml:context>
    <inkml:brush xml:id="br0">
      <inkml:brushProperty name="width" value="0.05" units="cm"/>
      <inkml:brushProperty name="height" value="0.05" units="cm"/>
      <inkml:brushProperty name="color" value="#E71224"/>
    </inkml:brush>
  </inkml:definitions>
  <inkml:trace contextRef="#ctx0" brushRef="#br0">177 505 10321,'-77'47'1807,"69"-42"-1507,-23 12 798,-24 15-337,49-25-746,6-7-14,0 0 0,0 1 1,0-1-1,0 0 1,0 0-1,0 0 0,1 0 1,-1 1-1,0-1 1,0 0-1,0 0 1,0 0-1,0 0 0,0 0 1,0 0-1,1 1 1,-1-1-1,0 0 0,0 0 1,0 0-1,0 0 1,0 0-1,1 0 1,-1 0-1,0 0 0,0 0 1,0 0-1,0 0 1,1 0-1,-1 0 0,21 1 88,-15-1-83,-3 0-3,0 0 1,0 0-1,0-1 1,0 1-1,0-1 1,5-1-1,23-14-48,-24 12 23,172-92-832,-24 0 333,-134 81 466,87-63-34,-89 61 120,0 0 0,26-33 0,-40 45 9,-1 0 0,1-1-1,-1 0 1,0 0 0,-1 0 0,0 0 0,0 0-1,0-1 1,0 1 0,1-11 0,-2 3 292,-1-23 0,-1 34-279,0 0 0,0 0 1,0 0-1,-1 0 1,1 0-1,-1 0 0,1 0 1,-1 1-1,0-1 1,-1 0-1,1 0 0,0 0 1,-1 1-1,-1-4 1,-1 3 22,1-1 1,-1 1-1,0 0 0,0 0 1,0 0-1,-9-4 1,4 3 22,0 0 1,-1 1 0,0-1 0,1 2-1,-1 0 1,0 0 0,-15-1-1,8 2 1,0 1-1,0 1 0,-19 2 1,28-1-84,0 0 0,0 0 0,0 1 1,1 0-1,-1 0 0,1 1 0,0 0 1,-12 9-1,12-9-5,-3 3-5,1 0 0,-1 0 0,1 1 0,0 0 0,1 0 0,0 1 0,0 0 0,1 1 0,0 0 0,1 0 0,0 0 0,0 1 0,1 0 0,-6 21 0,5-12 0,1 1 0,0-1 0,2 1 0,1 0 0,0 22 1,2-28-12,1 0 0,0-1 1,1 1-1,1 0 0,0-1 1,1 0-1,0 0 1,1 0-1,1 0 0,0-1 1,1 0-1,1 0 0,0-1 1,0 0-1,1 0 0,1-1 1,13 13-1,-6-9-126,1-1 0,1-1 0,0 0 0,0-1-1,1-2 1,38 16 0,-47-23 15,0 0-1,0 0 1,0-1-1,21 1 1,-32-3 110,15 1-252,0 0 0,0-1 0,0 0 0,0-2 0,0 1 0,-1-2 0,1 0-1,-1-1 1,20-7 0,-2-3-1232,0-2-1,-2 0 0,0-2 1,0-1-1,45-41 1,-27 14-692</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3.680"/>
    </inkml:context>
    <inkml:brush xml:id="br0">
      <inkml:brushProperty name="width" value="0.05" units="cm"/>
      <inkml:brushProperty name="height" value="0.05" units="cm"/>
      <inkml:brushProperty name="color" value="#E71224"/>
    </inkml:brush>
  </inkml:definitions>
  <inkml:trace contextRef="#ctx0" brushRef="#br0">29 343 10677,'0'-2'159,"-1"0"-1,0-1 1,0 1 0,0 0-1,0 0 1,0 0-1,-1 0 1,1 0 0,-1 0-1,1 0 1,-1 0 0,0 1-1,1-1 1,-1 1 0,0-1-1,0 1 1,-3-2 0,4 3-65,3 0-16,0 0-38,0 1 0,0-1 0,0 1 0,0 0 0,0 0 0,0 0 0,0 0 0,0 0 0,0 0 0,-1 0 0,1 1 0,0-1 0,1 3 0,12 8 136,9 5-3,39 24-17,131 68-83,-43-38 48,-131-63-17,0 0 0,1-1 1,22 5-1,-18-10 977,-24-2-1064,-1 0 1,1 0 0,-1 0-1,1 0 1,-1 0 0,0 0-1,1-1 1,-1 1 0,1 0 0,-1 0-1,0 0 1,1-1 0,-1 1-1,0 0 1,1-1 0,-1 1 0,0 0-1,0-1 1,1 1 0,-1 0-1,0-1 1,0 1 0,0 0 0,1-1-1,-1 1 1,0-1 0,0 1-1,0 0 1,0-1 0,0 1-1,0-1 1,0 0 0,1-17 92,-1 13-48,1-15 66,-1 12-64,0-1-1,0 1 0,0 0 1,-1-1-1,-3-10 0,-21-60 367,19 61-352,-55-125 1139,60 141-1204,0 0-51,0 0 0,0 1 0,1-1 0,-1 1 0,0-1-1,1 0 1,-1 1 0,1-1 0,0 0 0,0 0 0,0-3 0,0 3-156,0 3 185,0 0 0,1 0 0,-1-1 0,1 1 0,-1 0 0,1 0 0,0 0 0,-1-1 0,1 1 1,0 0-1,-1-1 0,2 2 0,0 0-2,31 27-3,0-1 0,55 34 0,-77-55 66,-1-1 0,21 10 0,-28-15 27,-1 0 1,1-1-1,-1 1 1,1 0-1,-1-1 1,1 1-1,-1-1 1,1 0-1,5 0 1,-2 0 708,-5 0-750,-1 0 0,0 0-1,1 0 1,-1 0 0,0 0 0,0 0-1,1-1 1,-1 1 0,0 0-1,1 0 1,-1 0 0,0 0 0,0 0-1,1-1 1,-1 1 0,0 0-1,0 0 1,1 0 0,-1-1 0,0 1-1,0 0 1,1 0 0,-1-1 0,0 1-1,0-1 1,3-4 291,0-1-1,-1 0 1,0 0 0,0 0-1,-1 0 1,2-10 0,3-45 438,-4-14-605,-3 27-173,1 30-338,-2-1-1,-3-24 1,4 35-689,0 1 0,0-1 1,1 0-1,1-9 0,-1-6-5578,9 19-202,-7 5 5932,12-1-1404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4.110"/>
    </inkml:context>
    <inkml:brush xml:id="br0">
      <inkml:brushProperty name="width" value="0.05" units="cm"/>
      <inkml:brushProperty name="height" value="0.05" units="cm"/>
      <inkml:brushProperty name="color" value="#E71224"/>
    </inkml:brush>
  </inkml:definitions>
  <inkml:trace contextRef="#ctx0" brushRef="#br0">56 1 9977,'-53'0'3227,"53"0"-3223,0 0 1,0 0-1,0 0 0,-1 0 1,1 0-1,0 0 0,0 0 1,0 0-1,0 0 0,0 0 1,0 0-1,0 0 0,0 0 1,0 0-1,-1 0 0,1 1 1,0-1-1,0 0 0,0 0 1,0 0-1,0 0 1,0 0-1,0 0 0,0 0 1,0 0-1,0 1 0,0-1 1,0 0-1,0 0 0,0 0 1,0 0-1,0 0 0,0 0 1,0 0-1,0 0 0,0 1 1,0-1-1,0 0 0,0 0 1,0 0-1,0 0 1,0 0-1,0 0 0,0 5 65,-1 0 0,1 0 1,0-1-1,1 1 0,-1 0 0,1-1 0,0 1 0,0 0 0,1-1 0,-1 1 1,3 4-1,79 118 266,-72-112-514,0 0 0,1-1-1,0-1 1,2 0 0,14 12 0,-25-23-25,-1-1 1,1 1 0,-1 0 0,1-1 0,0 0 0,-1 0 0,1 0 0,0 0 0,0 0 0,0-1 0,0 1-1,0-1 1,4 1 0,-5-2-127,0 1 0,0 0 0,0-1 0,0 1 0,0-1 0,0 1 0,0-1-1,-1 0 1,1 0 0,0 0 0,0 0 0,-1 0 0,1 0 0,-1 0 0,1-1 0,-1 1-1,1-1 1,-1 1 0,0-1 0,0 1 0,2-3 0,6-12-1677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4.614"/>
    </inkml:context>
    <inkml:brush xml:id="br0">
      <inkml:brushProperty name="width" value="0.05" units="cm"/>
      <inkml:brushProperty name="height" value="0.05" units="cm"/>
      <inkml:brushProperty name="color" value="#E71224"/>
    </inkml:brush>
  </inkml:definitions>
  <inkml:trace contextRef="#ctx0" brushRef="#br0">32 98 10697,'-6'-13'252,"-2"1"104,4 3 32,0 2-152,-3 0-424,5-5-1684,2 4 20,0-1-837,13-2 433,-1 2 336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5.006"/>
    </inkml:context>
    <inkml:brush xml:id="br0">
      <inkml:brushProperty name="width" value="0.05" units="cm"/>
      <inkml:brushProperty name="height" value="0.05" units="cm"/>
      <inkml:brushProperty name="color" value="#E71224"/>
    </inkml:brush>
  </inkml:definitions>
  <inkml:trace contextRef="#ctx0" brushRef="#br0">0 438 10673,'2'0'84,"-1"-1"0,0 0 0,0 1 0,0-1 0,1 1 0,-1-1 0,0 1 0,1-1 0,-1 1 0,0 0 0,1 0 0,-1 0 1,0 0-1,1 0 0,-1 0 0,0 0 0,1 0 0,-1 0 0,2 1 0,4 1-36,-1 0 1,11 4 0,32 14 123,-32-13-119,24 11-1,-30-13-33,-1 1 1,0 1-1,0-1 0,11 11 0,-17-13 28,0 0-1,0 0 0,0 1 1,0 0-1,-1 0 1,0-1-1,0 2 1,0-1-1,-1 0 1,0 1-1,3 8 1,-2-1 58,-1 1 0,0 0 1,0 16-1,-2-21-93,0-1 0,-1 1 0,0-1 0,0 0 0,-1 1 1,0-1-1,-4 10 0,-5 6 28,-2-1 0,-27 38 0,33-52 19,0 1 0,0-2-1,-1 1 1,0-1 0,-1 0-1,-13 9 1,21-16-26,-1 0-1,1 0 1,-1 0-1,0 0 1,1-1 0,-1 1-1,0 0 1,1-1 0,-1 0-1,0 1 1,1-1-1,-3 0 1,4 0-31,-1 0-1,1 1 0,0-1 1,0 0-1,0 0 1,0 0-1,0 0 1,0 0-1,0 0 1,0 0-1,0 0 1,0 0-1,0 0 1,0 0-1,0 0 1,-1 0-1,1 0 1,0 0-1,0 0 1,0 0-1,0 0 0,0 0 1,0 0-1,0-1 1,0 1-1,0 0 1,0 0-1,0 0 1,0 0-1,0 0 1,0 0-1,0 0 1,-1 0-1,1 0 1,0 0-1,0 0 1,0 0-1,0 0 1,0 0-1,0 0 0,0 0 1,0 0-1,0-1 1,0 1-1,0 0 1,0 0-1,0 0 1,0 0-1,0 0 1,0 0-1,0 0 1,0 0-1,0 0 1,0 0-1,0 0 1,0-1-1,0-10 26,0 5-26,-1 0 1,2 0-1,-1 1 1,3-12-1,0 6 5,8-17-1,5-9 1,10-28 21,46-123 476,-9-8 2022,-58 181-1885,0-1 0,-1 0 0,-1 0 0,-1-1 0,1-23 0,-3 39-851,0 3-125,-1 26 167,0-12 156,1-1 0,1 1 0,2 19 0,10 6-436,-2-9-360,24 76-2955,7 2-3082,-27-78 3413</inkml:trace>
  <inkml:trace contextRef="#ctx0" brushRef="#br0" timeOffset="1">828 668 14033,'3'-2'79,"-2"2"13,0 0 0,1-1 0,-1 0 1,0 1-1,1-1 0,-1 0 0,0 0 0,0 1 0,0-1 0,3-3 1509,-4 8-1616,0-2 9,-1 0-1,1 0 1,0 0 0,0 0-1,0 0 1,0-1 0,1 1-1,-1 0 1,0 0-1,1 0 1,-1 0 0,1-1-1,0 1 1,0 0 0,0-1-1,0 1 1,0 0-1,0-1 1,0 1 0,0-1-1,0 0 1,1 1 0,2 1-1,42 41-6013,-45-44 5642,0 1 1,0-1-1,0 1 1,0-1-1,0 1 1,0-1-1,0 0 1,0 1-1,0-1 1,0 0-1,1 0 1,-1 0-1,0 0 1,2 0-1,0 0-365,5 0-1377</inkml:trace>
  <inkml:trace contextRef="#ctx0" brushRef="#br0" timeOffset="2">950 215 11461,'-11'-43'412,"3"5"304,0 7 224,-1-19 872,3 34-1336,2 2-216,4 4-144,-5 1-160,1 5-332,4 17-4460,0 2 2620,0 33-3341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27.026"/>
    </inkml:context>
    <inkml:brush xml:id="br0">
      <inkml:brushProperty name="width" value="0.05" units="cm"/>
      <inkml:brushProperty name="height" value="0.05" units="cm"/>
      <inkml:brushProperty name="color" value="#E71224"/>
    </inkml:brush>
  </inkml:definitions>
  <inkml:trace contextRef="#ctx0" brushRef="#br0">110 1 8709,'-14'4'43,"-1"-1"1,1 0 0,-1-1-1,0-1 1,-21 0 0,392-1 99,-139 0-200,-208 0 62,-1 1-1,1 0 0,-1 0 1,1 0-1,-1 1 0,0 0 1,1 1-1,-1 0 0,0 0 1,-1 1-1,1 0 0,12 9 1,-17-11 10,-1 0 1,0-1 0,1 1 0,-1 1-1,0-1 1,-1 0 0,1 0 0,0 1-1,0-1 1,-1 1 0,0 0 0,1-1-1,-1 1 1,0 0 0,1 4 0,-1 0 44,-1 0 0,1 0 0,-1 0 0,-1 12 0,0 3 70,1-13-69,-1 0 1,1 0 0,-5 16 0,1-11-9,-1 0-1,-10 20 1,-74 136 214,-12 8-106,86-149-154,1 1 0,1 0 0,-13 44 0,19-47 2,-6 40 0,12-55-7,0-1 1,1 0-1,0 1 0,2 10 0,1 3 8,0 0 0,2 0 0,2-1 0,8 24 0,44 84-18,-11-32-3,-34-69 5,39 97-18,-39-91 120,-2 1 0,-2 0 1,8 56-1,-3 28 149,-8-61 277,2-1-1,30 106 1,43 156 1772,-52-133-1588,6 27-435,42 84-191,-36-192-46,-36-94-29,20 44 19,60 96 0,-54-105-504,3-2 1,2-2 0,2-1 0,61 53 0,22 7-3840,-62-54 1272,-5-1 33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07.821"/>
    </inkml:context>
    <inkml:brush xml:id="br0">
      <inkml:brushProperty name="width" value="0.05" units="cm"/>
      <inkml:brushProperty name="height" value="0.05" units="cm"/>
      <inkml:brushProperty name="color" value="#F6630D"/>
    </inkml:brush>
  </inkml:definitions>
  <inkml:trace contextRef="#ctx0" brushRef="#br0">25 304 7585,'0'-5'-135,"0"4"175,0 1 0,1-1 0,-1 1 0,0 0 0,0-1 0,0 1 0,0-1 0,0 1 0,0-1 0,0 1 0,0 0 0,0-1 0,0 1 0,0-1 0,0 1 0,-1-1 0,1 1 0,0 0 0,0-1 0,0 1 0,0-1 0,-1 1 0,1 0 0,0-1 0,0 1 0,-1 0 0,1-1 0,0 1 0,-1 0 0,1 0 0,0-1 0,-1 1 0,1 0 0,-1 0 0,1-1 0,0 1 0,-1 0 0,1 0 0,-1 0 0,1 0 0,0 0 0,-1 0 0,1 0 0,-1 0 0,1 0 0,-1 0 0,1 0 0,0 0 0,-1 0 0,1 0 0,-1 0 0,0 0-3,1 0 1,-1 0 0,1 0 0,-1 0 0,1 0 0,0 0 0,-1 0 0,1 0 0,-1 0 0,1 0 0,-1 0 0,1 0 0,-1 0-1,1 0 1,-1 0 0,1 0 0,0 1 0,-1-1 0,1 0 0,-1 0 0,1 1 0,0-1 0,-1 0 0,1 0 0,0 1 0,-1-1-1,1 0 1,-1 1 0,2 0-49,-1 0-1,0 0 1,1 0-1,-1-1 1,1 1-1,-1 0 1,1 0-1,-1-1 1,1 1-1,-1 0 1,1-1 0,0 1-1,-1-1 1,1 1-1,1 0 1,8 9 30,0 1 1,-1 0-1,0 0 1,-1 1-1,8 14 1,-6-11-19,29 56 2,-15-25-26,-15-30 18,28 48-46,-29-51 23,0-1 0,18 20 0,-24-30 69,-1-1 0,1 1 0,-1-1-1,1 0 1,0 0 0,0 0 0,-1 1-1,5 0 1,-5-2 14,0 1 0,0-1 0,0 0 0,0 0 1,0 0-1,0 0 0,0 0 0,0 0 0,0 0 0,0 0 0,0 0 0,0 0 0,0-1 0,0 1 0,0 0 0,0-1 0,0 1 1,0-1-1,0 1 0,1-2 0,6-5 232,0 0 1,0 0-1,-1-1 1,8-11-1,26-42-2,16-40-138,19-49-147,55-102-4023,-122 232 2869,-8 17 636,1 1 0,-1-1 1,0 0-1,1 0 0,0 0 0,0 1 0,0-1 1,2-2-1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50.864"/>
    </inkml:context>
    <inkml:brush xml:id="br0">
      <inkml:brushProperty name="width" value="0.05" units="cm"/>
      <inkml:brushProperty name="height" value="0.05" units="cm"/>
      <inkml:brushProperty name="color" value="#E71224"/>
    </inkml:brush>
  </inkml:definitions>
  <inkml:trace contextRef="#ctx0" brushRef="#br0">11 62 2788,'0'-54'7960,"0"54"-7938,0 0-1,0-1 1,0 1 0,0 0 0,0 0 0,0 0 0,0-1 0,-1 1 0,1 0 0,0 0 0,0 0-1,0-1 1,0 1 0,-1 0 0,1 0 0,0 0 0,0 0 0,0-1 0,-1 1 0,1 0-1,0 0 1,0 0 0,-1 0 0,1 0 0,0 0 0,0 0 0,-1 0 0,1 0 0,0 0 0,-1 0-1,1 0 31,0 0 0,0 0 0,-1 0 0,1 0-1,0 0 1,0 0 0,0-1 0,-1 1 0,1 0-1,0 0 1,0 0 0,0 0 0,-1 0-1,1 0 1,0 0 0,0 0 0,0 0 0,0-1-1,0 1 1,-1 0 0,1 0 0,0 0 0,0 0-1,0-1 1,0 1 0,0 0 0,-1 0 0,1 117 1204,0 35-892,0-141-363,1-1 0,-1 1 0,2 0 0,-1-1 0,1 1-1,5 13 1,-6-21-1,2 4 3,-1-1 1,1 0-1,7 11 1,-9-15-4,0-1 0,0 0 1,0 1-1,0-1 1,0 0-1,0 0 0,1 0 1,-1 0-1,1 0 1,-1 0-1,1 0 1,-1 0-1,1-1 0,-1 1 1,1-1-1,-1 1 1,1-1-1,0 1 0,-1-1 1,4 0-1,9 1-70,-11-1 11,0 0-1,1 0 1,-1 0 0,0 0 0,0 0 0,0 0-1,1-1 1,-1 0 0,0 0 0,0 0-1,0 0 1,0 0 0,0 0 0,0-1-1,4-2 1,41-29-1402,-32 24 173,-1-1 0,-1-1 0,25-23 0,-17 11-2262,-13 12 1850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51.583"/>
    </inkml:context>
    <inkml:brush xml:id="br0">
      <inkml:brushProperty name="width" value="0.05" units="cm"/>
      <inkml:brushProperty name="height" value="0.05" units="cm"/>
      <inkml:brushProperty name="color" value="#E71224"/>
    </inkml:brush>
  </inkml:definitions>
  <inkml:trace contextRef="#ctx0" brushRef="#br0">1 8 6445,'0'-8'-303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52.310"/>
    </inkml:context>
    <inkml:brush xml:id="br0">
      <inkml:brushProperty name="width" value="0.05" units="cm"/>
      <inkml:brushProperty name="height" value="0.05" units="cm"/>
      <inkml:brushProperty name="color" value="#E71224"/>
    </inkml:brush>
  </inkml:definitions>
  <inkml:trace contextRef="#ctx0" brushRef="#br0">5 1 7777,'0'0'192,"6"2"4916,-6 108-3965,1-99-1121,0 0 0,1 0 0,0 0 0,0 0-1,7 17 1,0-7 93,18 35-1,-15-37 26,-12-19-59,1 1 0,-1 0 0,1 0-1,0 0 1,0 0 0,-1 0-1,1-1 1,0 1 0,0 0 0,0-1-1,0 1 1,0 0 0,0-1 0,0 0-1,0 1 1,1 0 0,-2-13 302,1-7-148,0 14-183,-1 0 0,0-1 0,0 1 0,-1 0 0,-1-7 1,-1-5 8,1 7-30,0 0-1,-7-18 1,-4-6 86,5 14 108,-21-39 1,27 55-191,-7-11 90,8 15-136,1-1-1,-1 1 0,1-1 0,-1 0 0,1 1 1,-1-1-1,1 1 0,-1-1 0,1 1 0,-1-1 1,0 1-1,1 0 0,-1-1 0,0 1 0,1 0 1,-1-1-1,-1 1 0,2 0-159,0 5-85,-1 1 245,2 1 1,-1-1-1,1 0 1,0 1-1,0-1 0,0 0 1,1 0-1,4 9 1,32 73 7,-16-38 13,26 54 71,-25-66 522,-22-37 11,-1-6-620,0 0 0,0 0 0,-1 0 0,1 1 0,-1-1 0,0 0-1,-1 1 1,1-1 0,-4-6 0,-48-113-1025,33 78 492,-9-21-588,16 23-2689,11 32 1741,2 12 1904,0-1 0,-1 1 0,1 0-1,0-1 1,0 1 0,0 0 0,0-1 0,0 1 0,1-1 0,-1 1-1,0 0 1,0-1 0,0 1 0,0 0 0,0-1 0,0 1 0,0 0-1,1-1 1,-1 1 0,0 0 0,0 0 0,1-1 0,-1 1 0,0 0 0,0 0-1,1-1 1,-1 1 0,15-3-2076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52.897"/>
    </inkml:context>
    <inkml:brush xml:id="br0">
      <inkml:brushProperty name="width" value="0.05" units="cm"/>
      <inkml:brushProperty name="height" value="0.05" units="cm"/>
      <inkml:brushProperty name="color" value="#E71224"/>
    </inkml:brush>
  </inkml:definitions>
  <inkml:trace contextRef="#ctx0" brushRef="#br0">275 1 5188,'-6'0'21,"0"1"-1,1 0 0,-1 0 0,0 0 0,1 1 0,-1-1 0,-7 5 0,5-3 85,0 0 0,-12 3 0,12-4 178,0 0 1,1 1-1,-1 0 0,1 0 1,-14 7-1,14-6 864,5-3-668,0 0 1,0-1-1,0 1 1,0-1-1,0 0 0,0 0 1,0 0-1,0 0 1,-3 0-1,-1 0 321,4-1-726,1 1 1,0-1-1,0 1 1,0-1-1,-1 0 1,1 1-1,0-1 1,0 0-1,0 0 1,0 0-1,1 1 1,-2-3-1,-7-4 273,3 5-218,2 0-96,1 1 0,0 0-1,0-1 1,-1 0 0,-4-4-1,4 3 3,0 1 0,0-1 0,0 1 0,0 0 0,-6-3 0,9 5-40,1 0 0,0 0-1,0 0 1,-1 0-1,1 1 1,0-1 0,0 0-1,0 0 1,-1 0-1,1 0 1,0 0 0,0 0-1,0 0 1,-1 1-1,1-1 1,0 0-1,0 0 1,0 0 0,0 1-1,-1-1 1,1 0-1,0 0 1,0 0 0,0 1-1,0-1 1,0 0-1,0 0 1,0 0-1,0 1 1,0-1 0,-1 0-1,1 0 1,0 1-1,0-1 1,0 0 0,0 0-1,1 1 1,-1-1-1,0 0 1,0 0 0,0 1-1,0-1 1,0 0-1,3 15 162,2-5-14,12 17-1,-6-9-37,29 55 105,22 35-126,-58-102-105,1 3-122,1 1 0,1-1 1,0 0-1,0 0 1,16 14-1,-44-20-11668</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54.067"/>
    </inkml:context>
    <inkml:brush xml:id="br0">
      <inkml:brushProperty name="width" value="0.05" units="cm"/>
      <inkml:brushProperty name="height" value="0.05" units="cm"/>
      <inkml:brushProperty name="color" value="#E71224"/>
    </inkml:brush>
  </inkml:definitions>
  <inkml:trace contextRef="#ctx0" brushRef="#br0">1 284 5256,'9'-19'21,"12"-33"173,2-44 3156,-23 96-3339,0-1-1,0 1 0,0 0 0,1-1 1,-1 1-1,0 0 0,0 0 0,0-1 1,0 1-1,1 0 0,-1-1 0,0 1 0,0 0 1,1 0-1,-1 0 0,0-1 0,1 1 1,-1 0-1,0 0 0,0 0 0,1 0 1,-1-1-1,0 1 0,1 0 0,-1 0 0,1 0 1,-1 0-1,0 0 0,1 0 0,-1 0 1,0 0-1,1 0 0,-1 0 0,0 0 0,1 0 1,-1 0-1,0 1 0,1-1 0,-1 0 1,0 0-1,1 0 0,-1 1 0,2-1 24,-1 1 0,1 0 0,-1 0 0,0 0 0,1 0 0,-1 0 1,2 3-1,3 2 83,-1 0 1,1 0 0,8 6 0,-7-6-77,112 100 353,-109-97-370,80 72 338,-84-76-199,1 0-1,0-1 0,0 0 0,11 5 0,-14-7-72,-2-1-11,1 0-1,-1 0 1,0 0-1,1 0 1,-1 0-1,1 0 1,-1-1 0,1 1-1,0-1 1,-1 0-1,1 0 1,-1 0-1,1 0 1,-1 0-1,1-1 1,-1 1 0,1-1-1,-1 0 1,1 1-1,-1-1 1,1 0-1,-1 0 1,0-1-1,0 1 1,1 0 0,-1-1-1,3-3 1,14-15 282,-1 0 0,21-33 0,0-10-64,6-21 47,13-41 232,-56 117-741,-2 7-219,0 4 249,0-2 113</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55.716"/>
    </inkml:context>
    <inkml:brush xml:id="br0">
      <inkml:brushProperty name="width" value="0.05" units="cm"/>
      <inkml:brushProperty name="height" value="0.05" units="cm"/>
      <inkml:brushProperty name="color" value="#E71224"/>
    </inkml:brush>
  </inkml:definitions>
  <inkml:trace contextRef="#ctx0" brushRef="#br0">92 188 6581,'0'-62'4235,"-1"62"-4125,-44 0 506,44-1-601,0 1-1,0 0 1,0-1 0,1 1 0,-1-1 0,0 1-1,1-1 1,-1 1 0,0-1 0,1 0 0,-1 1-1,0-1 1,1 0 0,-1 1 0,1-1 0,-1 0 0,1-1-1,-11-18 265,10 19-238,-3-7 48,1 1 0,0-1 0,0 0 0,1 0 0,-1 0-1,2 0 1,-2-11 0,3 18-89,1 1 0,-1-1-1,1 1 1,0-1 0,-1 0-1,1 1 1,-1-1 0,1 1-1,0-1 1,0 1 0,-1 0-1,1-1 1,0 1 0,-1 0-1,1-1 1,0 1 0,0 0-1,1 0 1,21-6 24,13 3-4,41 1 1,-69 2-30,-3 0 17,0 1 0,0 0 1,-1-1-1,1 2 1,0-1-1,-1 0 0,1 1 1,-1 0-1,1 0 1,7 5-1,-9-5 3,2 0 20,-1 1 1,0 0-1,1 0 1,-1 0 0,0 0-1,-1 1 1,1 0-1,-1-1 1,1 1-1,-1 1 1,3 4-1,-4-3-6,1 0 1,-1 0-1,0 1 0,0-1 0,-1 0 0,1 1 0,-2 0 0,1 10 1,0-2-15,0 0 5,0 1 0,-2-1 0,-3 29-1,-1-26 15,0 0-1,-2 0 0,-12 25 0,1-1 52,9-21-46,-26 63 88,30-68-103,2-9 19,0 0 0,0 1 0,1 0 0,0-1 1,1 1-1,-2 15 0,3-22-20,0-1 1,1 1-1,-1-1 1,0 1 0,0-1-1,0 1 1,0-1-1,0 1 1,0-1 0,1 0-1,-1 1 1,0-1-1,0 1 1,1-1 0,-1 0-1,0 1 1,0-1-1,1 0 1,-1 1 0,1-1-1,-1 0 1,0 1-1,1-1 1,1 1 8,-1-1 0,0 1 0,1-1 0,-1 1 0,1-1 0,-1 0 0,1 1 0,1-1-1,2 0 15,1 0 0,0-1 0,-1 1 0,7-3-1,-2 1-8,0-2-1,18-8 1,-4 1-15,156-73-388,67-42-7146,-200 101 4579,-10 6 697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56.466"/>
    </inkml:context>
    <inkml:brush xml:id="br0">
      <inkml:brushProperty name="width" value="0.05" units="cm"/>
      <inkml:brushProperty name="height" value="0.05" units="cm"/>
      <inkml:brushProperty name="color" value="#E71224"/>
    </inkml:brush>
  </inkml:definitions>
  <inkml:trace contextRef="#ctx0" brushRef="#br0">136 193 9157,'-3'0'116,"0"0"1,0 0-1,0 0 1,0-1-1,1 1 1,-1-1-1,0 1 1,-5-3-1,7 2-36,0 0 0,0 0 1,-1 0-1,1 0 0,0 0 0,0 0 0,0 0 0,0-1 0,0 1 0,0 0 0,1-1 0,-1 1 0,0 0 0,1-1 0,-1 1 0,1-1 0,-1-1 0,0 1 39,0-1-1,1 0 0,0 1 0,-1-1 1,1 1-1,0-5 0,0-1 1857,1 10-1954,-1 0 0,0 1-1,0-1 1,0 0 0,0 0 0,0 0 0,0 0 0,-1 1 0,0 2 0,0-3-13,0 0-1,-1 1 1,1-1-1,-1 0 1,1 0-1,-1 0 1,0 0-1,0-1 1,-3 3-1,-4 5 23,-6 7 299,-19 14 0,27-26-34,7-9-114,8-10-147,2 0-22,2 0 1,15-15-1,-10 12 7,0 0-24,0 1 1,21-15 0,-29 26 2,3-4-1,1 0 0,0 1 0,0 0-1,29-13 1,-37 20 20,0 1 0,0-1-1,-1 1 1,1 0 0,0 0-1,0 1 1,1-1 0,-1 1 0,0 0-1,0 1 1,7 0 0,-9 0-2,-1 0 0,0-1 1,1 1-1,-1 0 0,0 1 1,0-1-1,0 0 0,0 0 0,0 1 1,0-1-1,0 1 0,0 0 1,-1 0-1,4 3 0,-1 2 23,0 0-1,0 0 1,3 7-1,-6-11-25,5 9 22,-2 0 0,0 1 1,0-1-1,-1 1 0,2 13 0,0 15 27,2 69 0,-7-109-60,0 40 47,-1 1 0,-11 63 0,-17 55-51,24-133 8,2 1 0,0 52-1,3-63 59,0-16-51,0 1 0,0-1 0,0 1 0,0-1 0,0 0 0,0 1 0,1-1 0,-1 0 0,0 1 1,1-1-1,-1 0 0,1 1 0,-1-1 0,1 0 0,0 0 0,-1 1 0,1-1 0,0 0 0,1 1 1,0-1 2,0 0 1,0 0-1,1 0 1,-1 0-1,0-1 1,1 1 0,-1-1-1,0 0 1,1 1-1,-1-1 1,1 0 0,2-1-1,1 1 10,0 0-1,1-1 0,-1 0 0,0 0 1,9-3-1,37-17-104,-45 18 50,235-116-3361,-185 92-1611,73-24 1,-83 38 2201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57.237"/>
    </inkml:context>
    <inkml:brush xml:id="br0">
      <inkml:brushProperty name="width" value="0.05" units="cm"/>
      <inkml:brushProperty name="height" value="0.05" units="cm"/>
      <inkml:brushProperty name="color" value="#E71224"/>
    </inkml:brush>
  </inkml:definitions>
  <inkml:trace contextRef="#ctx0" brushRef="#br0">79 1070 13633,'-13'11'-242,"0"0"0,-1-1 0,-21 12-1,32-20 123,6-4 135,95-58 41,168-112 13,277-172-369,-213 147 123,-281 168 170,248-143 87,-188 110 151,44-25 2828,-152 86-2700,-3 1-301,-59 0-502,58 1 106,-1-1 0,1 1 0,0 0 1,-1-1-1,1 2 0,0-1 0,0 0 1,0 1-1,-5 2 0,-1 2-2361,1 0-1,-8 7 1,9-8 720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6:59.440"/>
    </inkml:context>
    <inkml:brush xml:id="br0">
      <inkml:brushProperty name="width" value="0.05" units="cm"/>
      <inkml:brushProperty name="height" value="0.05" units="cm"/>
      <inkml:brushProperty name="color" value="#E71224"/>
    </inkml:brush>
  </inkml:definitions>
  <inkml:trace contextRef="#ctx0" brushRef="#br0">15 25 4564,'-2'-4'4743,"-11"4"-232,13-9-10720,0-2 112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00.402"/>
    </inkml:context>
    <inkml:brush xml:id="br0">
      <inkml:brushProperty name="width" value="0.05" units="cm"/>
      <inkml:brushProperty name="height" value="0.05" units="cm"/>
      <inkml:brushProperty name="color" value="#E71224"/>
    </inkml:brush>
  </inkml:definitions>
  <inkml:trace contextRef="#ctx0" brushRef="#br0">155 31 7945,'-16'0'163,"9"1"4,0-1 0,0 0 0,0 0 1,-1-1-1,1 0 0,1 0 0,-11-4 1,-3 2 696,16 3-718,1-1-1,0 0 0,0 0 0,0-1 0,0 1 1,0-1-1,0 1 0,0-1 0,1 0 1,-1 0-1,-3-4 0,6 7-98,0-1 1,0 0-1,0 0 0,0 0 0,0 0 0,0 1 1,0-1-1,0 0 0,0 0 0,0 0 0,0 0 1,0 1-1,0-1 0,0 0 0,-1 0 0,1 0 1,0 0-1,0 0 0,0 1 0,0-1 0,0 0 1,0 0-1,0 0 0,0 0 0,-1 0 0,1 0 1,0 0-1,0 0 0,0 1 0,0-1 0,0 0 1,-1 0-1,1 0 0,0 0 0,0 0 1,0 0-1,0 0 0,-1 0 0,1 0 0,0 0 1,-7 2-78,5-2 445,2 1-393,0 0-264,0-1 1,0 0-1,1 1 0,-1-1 1,0 1-1,0-1 1,0 0-1,1 1 0,-1-1 1,0 1-1,1-1 0,-1 0 1,0 1-1,1-1 0,-1 0 1,0 0-1,1 1 0,-1-1 1,1 0-1,-1 0 1,0 0-1,1 1 0,-1-1 1,1 0-1,-1 0 0,1 0 1,-1 0-1,1 0 0,-1 0 1,1 0-1,0 0 1,23 0-1222,-13-1-598,1 1 513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09.856"/>
    </inkml:context>
    <inkml:brush xml:id="br0">
      <inkml:brushProperty name="width" value="0.05" units="cm"/>
      <inkml:brushProperty name="height" value="0.05" units="cm"/>
      <inkml:brushProperty name="color" value="#F6630D"/>
    </inkml:brush>
  </inkml:definitions>
  <inkml:trace contextRef="#ctx0" brushRef="#br0">12 228 6793,'-11'-12'1410,"11"11"-958,0 1-405,0 0 1,0-1 0,0 1-1,0 0 1,0 0-1,0-1 1,-1 1 0,1 0-1,0-1 1,0 1-1,1 0 1,-1-1 0,0 1-1,0 0 1,0 0-1,0-1 1,0 1 0,0 0-1,0 0 1,0-1-1,0 1 1,1 0 0,-1 0-1,0-1 1,0 1-1,0 0 1,1-1 0,0 2-50,1-1 1,0 1-1,-1-1 1,1 1 0,-1 0-1,1 0 1,-1-1 0,0 1-1,1 0 1,-1 0-1,0 0 1,0 0 0,1 1-1,-1-1 1,0 0-1,0 0 1,1 3 0,14 13-5,-9-11 6,75 61-5,-12-24 332,-60-38-41,1 0 1,0-1 0,1 0-1,22 5 1,-25-8 111,0 1 0,0-2 1,16 1-1,-22-2-321,1 1 0,-1 0-1,1-1 1,-1 0 0,0 0-1,0 0 1,1 0 0,-1-1 0,0 1-1,0-1 1,0 0 0,0 0 0,2-2-1,13-13 135,-1-1 0,18-24-1,21-35-137,69-108 93,-108 155-183,-17 29 296,-31 1-408,29 0 125,1 0-39,-20 0 90,20 0-7,1 28-14831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01.329"/>
    </inkml:context>
    <inkml:brush xml:id="br0">
      <inkml:brushProperty name="width" value="0.05" units="cm"/>
      <inkml:brushProperty name="height" value="0.05" units="cm"/>
      <inkml:brushProperty name="color" value="#E71224"/>
    </inkml:brush>
  </inkml:definitions>
  <inkml:trace contextRef="#ctx0" brushRef="#br0">43 47 6501,'-7'0'337,"6"0"-131,-1 1 1,1-1-1,0 0 0,0 0 0,0 0 1,0 0-1,0 0 0,-1 0 1,1 0-1,0-1 0,0 1 0,0 0 1,0-1-1,0 1 0,0-1 1,0 1-1,0-1 0,0 1 0,-2-2 1,2-1 24,1 3-221,0 0-1,0-1 1,-1 1-1,1 0 1,0-1-1,0 1 0,0 0 1,0 0-1,-1-1 1,1 1-1,0 0 1,0 0-1,-1-1 0,1 1 1,0 0-1,0 0 1,-1 0-1,1 0 1,0-1-1,-1 1 0,1 0 1,0 0-1,0 0 1,-1 0-1,1 0 1,0 0-1,-1 0 0,1 0 1,0 0-1,-1 0 1,-2 0 2421,9-1-5887,-4 1 3240,-1-1 0,0 1 0,1 0 0,-1-1 0,1 1-1,-1-1 1,0 0 0,1 1 0,-1-1 0,0 0 0,2-1 0,10-7-2266,8-6-1310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03.969"/>
    </inkml:context>
    <inkml:brush xml:id="br0">
      <inkml:brushProperty name="width" value="0.05" units="cm"/>
      <inkml:brushProperty name="height" value="0.05" units="cm"/>
      <inkml:brushProperty name="color" value="#E71224"/>
    </inkml:brush>
  </inkml:definitions>
  <inkml:trace contextRef="#ctx0" brushRef="#br0">198 82 5144,'-4'-9'472,"0"1"0,-1 0-1,-10-14 1,3 6 1008,3 12-769,8 4-698,1 0 0,0 0 0,-1 0 0,1 0 0,0 0 0,-1 0 0,1 0 0,0 0 0,-1 0 0,1 0 0,0 0 0,-1 0 0,1 0 0,0 0 0,-1 0 0,1 0 0,-1 0 0,1 0 0,0 0 0,0 1 0,-1-1 0,1 0 0,0 0 0,-1 0 1,1 1-1,0-1 0,-1 22-120,1-15 635,0-17 2267,0 8-2777,0 0 0,0 1-1,0-1 1,-1 1 0,1-1 0,-1 1 0,1 0 0,-1-1 0,1 1-1,-1-1 1,0 1 0,0 0 0,1-1 0,-1 1 0,0 0 0,0 0-1,0 0 1,0 0 0,-1 0 0,1 0 0,0 0 0,0 0 0,-1 0-1,1 1 1,0-1 0,-1 0 0,1 1 0,-1-1 0,1 1 0,-1 0-1,-1-1 1,3 1-29,-1 0-1,1 0 1,0 0-1,0-1 0,-1 1 1,1 0-1,0 0 1,-1 0-1,1 0 1,0 0-1,0 0 1,-1 0-1,1 0 1,0 0-1,-1 1 0,1-1 1,0 0-1,0 0 1,-1 0-1,1 0 1,0 0-1,0 0 1,-1 0-1,1 1 1,0-1-1,0 0 0,-1 0 1,1 0-1,0 1 1,0-1-1,0 0 1,-1 1-1,1 8-518,0-4 707,0-4-177,1 1-1,-1 0 1,1-1 0,0 1-1,-1 0 1,1-1-1,0 1 1,0-1-1,0 1 1,0-1 0,2 3-1,4 6-7,5 15 77,-4-12-2,-8-13-57,0 0 0,0 1 0,0-1 0,0 0 0,0 0 0,0 1 0,0-1 0,0 0 0,0 0 0,0 0 0,0 1 0,0-1 1,0 0-1,1 0 0,-1 0 0,0 1 0,0-1 0,0 0 0,0 0 0,1 0 0,-1 0 0,0 1 0,0-1 0,0 0 0,1 0 0,-1 0 0,0 0 0,0 0 0,1 0 0,-1 0 0,0 0 0,0 0 1,0 1-1,1-1 0,-1 0 0,0 0 0,0 0 0,1 0 0,1-1-1,0-9 317,1-22 404,-3 32-538,-10 0-91,9 0-105,0 0 1,-1 1-1,1-1 1,0 0-1,-1 1 1,1 0-1,0-1 1,-1 1-1,1 0 1,0-1-1,0 1 1,0 0-1,-2 2 1,-16 17-20,14-14 27,-56 60 170,155-172-120,-93 106 49,-3 7-9,-6-2-62,-50 49 183,54-51-180,-1 2 68,-1-1-1,0 1 1,0-1-1,-1 0 0,1 0 1,-8 3-1,14-7-117,-1 0 0,1 0-1,0 0 1,0 0 0,-1 0 0,1 0-1,0 0 1,0 0 0,-1 0 0,1 0-1,0 0 1,0 0 0,-1 0 0,1 0-1,0 0 1,0 0 0,-1 0 0,1 0 0,0-1-1,0 1 1,-1 0 0,1 0 0,0 0-1,0 0 1,0 0 0,-1-1 0,1 1-1,0 0 1,0 0 0,0 0 0,0-1-1,0 1 1,-1 0 0,1 0 0,0 0-1,0-1 1,0 1 0,0 0 0,0 0-1,0-1 1,0 1 0,0-1 0,0 0-145,0 0-1,0 0 1,0 0 0,0 0 0,0 0 0,0 0 0,0 0 0,1 0 0,-1 0 0,0 0-1,1 0 1,0-1 0,7-11-2491,-8 12 2478,1 0 1,-1 1-1,0-1 0,0 1 0,1-1 0,-1 1 1,0-1-1,1 1 0,-1-1 0,1 1 0,-1-1 0,1 1 1,-1 0-1,1-1 0,-1 1 0,1 0 0,-1-1 0,1 1 1,-1 0-1,1 0 0,0 0 0,-1-1 0,1 1 1,-1 0-1,1 0 0,0 0 0,-1 0 0,1 0 0,0 0 1,-1 0-1,1 0 0,0 1 0,5-1-1048,1 0-771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05.895"/>
    </inkml:context>
    <inkml:brush xml:id="br0">
      <inkml:brushProperty name="width" value="0.05" units="cm"/>
      <inkml:brushProperty name="height" value="0.05" units="cm"/>
      <inkml:brushProperty name="color" value="#E71224"/>
    </inkml:brush>
  </inkml:definitions>
  <inkml:trace contextRef="#ctx0" brushRef="#br0">54 279 3728,'0'0'9,"0"0"-1,0 0 0,0-1 1,0 1-1,0 0 0,0 0 0,0 0 1,0 0-1,0-1 0,0 1 1,0 0-1,0 0 0,0 0 1,0-1-1,0 1 0,0 0 0,0 0 1,0 0-1,0 0 0,0-1 1,-1 1-1,1 0 0,0 0 1,0 0-1,0 0 0,0-1 1,0 1-1,0 0 0,-1 0 0,1 0 1,0 0-1,-5-4 397,-1-9 820,6 11-947,-1-1 0,0 1 0,0-1 0,0 1 0,0 0 1,-3-3-1,0-1 378,-1 0-1,1 0 1,0-1 0,1 0 0,0 1 0,-5-14 0,7 18-647,6 5-37,25 20 237,46 26 1,13 9-90,-11-3 76,-78-55-152,0 0 0,0 0 0,0 0-1,0 0 1,0 0 0,1 0 0,-1 0 0,0 1 0,0-1 0,0 0 0,0 0-1,0 0 1,0 0 0,0 0 0,0 0 0,0 0 0,1 0 0,-1 0 0,0 0 0,0 0-1,0 0 1,0 0 0,0 0 0,0 0 0,0 0 0,0 0 0,1 0 0,-1 0 0,0 0-1,0 0 1,0 0 0,0 0 0,0 0 0,0 0 0,0 0 0,1 0 0,-1 0-1,0 0 1,0 0 0,0 0 0,0-1 0,0 1 0,0 0 0,0 0 0,0 0 0,0 0-1,0 0 1,0 0 0,0 0 0,1 0 0,-1 0 0,0 0 0,0-1 0,0 1 0,0 0-1,0 0 1,0 0 0,0 0 0,0 0 0,0 0 0,0 0 0,0-1 0,0 1 0,0 0-1,0 0 1,0 0 0,0 0 0,0 0 0,0 0 0,-2-11 646,1 7-686,0 0 0,-1 1 0,1-1 0,-1 1 1,1-1-1,-1 1 0,0 0 0,-5-7 0,-1-1 0,-11-19 1,15 23 8,-5-15 66,8 19-80,1 1 0,-1 0-1,0 0 1,0 0-1,0 0 1,0 0-1,0 0 1,-1 0 0,1 0-1,-3-2 1,4 4-10,0 0 1,0-1 0,0 1-1,0 0 1,0 0 0,0 0-1,0 0 1,0 0-1,0 0 1,0 0 0,0 0-1,0 0 1,-1 0-1,1 0 1,0 0 0,0 0-1,0 0 1,0 0-1,0 0 1,0 0 0,0 0-1,0 0 1,0 0 0,0 0-1,0 0 1,0 0-1,0 0 1,-1 0 0,1 0-1,0 0 1,0 0-1,0 0 1,0 0 0,0 0-1,0 1 1,0-1-1,0 0 1,0 0 0,0 0-1,0 0 1,0 0 0,0 0-1,0 0 1,0 0-1,0 0 1,0 0 0,0 0-1,0 0 1,0 0-1,-2 7-273,2 8 47,0-13 178,0-2 227,-1-7-1112,-1 4 705,0 1 1,0 0 0,0 1 0,0-1-1,0 0 1,-1 1 0,1-1 0,-5-1 0,-7-6-549,4 1 485,-3-1 149,-14-12 0,24 14 226,3 7-57,0 0-1,0-1 1,0 1-1,0 0 0,0 0 1,0-1-1,0 1 0,0 0 1,0 0-1,-1-1 0,1 1 1,0 0-1,0 0 1,0 0-1,0-1 0,0 1 1,0 0-1,-1 0 0,1 0 1,0 0-1,0-1 0,0 1 1,-1 0-1,1 0 1,0 0-1,0 0 0,0 0 1,-1 0-1,1-1 0,0 1 1,0 0-1,-1 0 426,1 2-395,0 5 3,-1-4-6,1 0 1,0 0 0,0 0 0,0 0-1,1 0 1,-1 0 0,1 0 0,-1 0 0,1 0-1,0 0 1,0 0 0,1-1 0,-1 1-1,2 3 1,5 5 229,-1 0 0,9 21 0,-10-19-194,4 6-32,-1 0-5,1-1-1,20 28 1,-26-40 29,2 2-88,1 0 0,8 9 0,-14-16 83,1 1 1,0 0-1,0-1 0,0 1 0,0-1 1,0 1-1,1-1 0,-1 0 0,0 0 0,0 0 1,1 0-1,-1-1 0,1 1 0,-1-1 1,3 1-1,-4-1-39,0 0-1,-1-1 1,1 1 0,0 0 0,-1-1 0,1 1 0,0-1 0,-1 1-1,1 0 1,-1-1 0,1 1 0,-1-1 0,1 0 0,-1 1 0,1-1-1,-1 1 1,0-1 0,1 0 0,-1 1 0,0-1 0,1 0-1,-1 1 1,0-1 0,0-1 0,6-22 60,-5 18-12,11-47-14,8-86-1,-18 113-76,3-27-148,-5 53 158,0 0 0,1-1-1,-1 1 1,0 0 0,0 0-1,1 0 1,-1 0-1,0 0 1,0 0 0,0 0-1,1 0 1,-1 0-1,0 0 1,0 0 0,1 1-1,-1-1 1,0 0 0,0 0-1,0 0 1,1 0-1,-1 0 1,0 0 0,0 0-1,0 1 1,1-1-1,-1 0 1,0 0 0,0 0-1,0 0 1,0 1 0,1-1-1,-1 0 1,6 10-15,-3-5 26,1 0 1,-1 0 0,6 6-1,27 28 20,-25-25-32,1-1 1,1-1 0,16 14-1,-28-25 68,0-1 0,0 1 0,0-1 0,0 1 0,0-1 0,0 1 0,0-1 0,0 1 1,0-1-1,0 0 0,0 0 0,0 0 0,3 1 412,-3-48 128,0 13-828,-5-46-1,3 67 4,-4-51-1872,5 37-1834,-1 27 3795,1 0-1,0-1 1,0 1 0,0 0-1,0 0 1,1-1-1,-1 1 1,0 0-1,0-1 1,0 1 0,0 0-1,0-1 1,0 1-1,0 0 1,0 0-1,1-1 1,-1 1 0,0 0-1,0-1 1,0 1-1,1 0 1,-1 0-1,0 0 1,0-1-1,1 1 1,-1 0 0,0 0-1,0 0 1,1 0-1,-1-1 1,0 1-1,1 0 1,-1 0 0,0 0-1,1 0 1,-1 0-1,0 0 1,1 0-1,-1 0 1,0 0 0,1 0-1,-1 0 1,0 0-1,0 0 1,1 0-1,0 0 1,1 0-526,9 0-1703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06.681"/>
    </inkml:context>
    <inkml:brush xml:id="br0">
      <inkml:brushProperty name="width" value="0.05" units="cm"/>
      <inkml:brushProperty name="height" value="0.05" units="cm"/>
      <inkml:brushProperty name="color" value="#E71224"/>
    </inkml:brush>
  </inkml:definitions>
  <inkml:trace contextRef="#ctx0" brushRef="#br0">39 236 7369,'-39'-14'1040,"53"12"-686,-3 3-242,-1 1 0,1 0 0,-1 1 0,0 0-1,15 6 1,-1 0-71,85 32 112,-101-37-87,1 0 0,-1 0 0,0 1-1,0 0 1,9 8 0,-14-9-24,1-1-1,-1 0 1,0 1 0,0-1-1,-1 1 1,1 0-1,-1 0 1,0 0 0,0 0-1,0 1 1,0-1 0,1 6-1,0 3 93,-1 0-1,1 23 0,-3-30-108,0 0-1,0-1 1,-1 1-1,0 0 1,0-1-1,0 1 1,0-1 0,-1 1-1,0-1 1,-4 7-1,4-8-1,-5 8 51,-16 20 0,22-30-2,-1 1 0,0-1-1,0 0 1,0 0-1,0 0 1,0-1 0,0 1-1,-1 0 1,1-1-1,0 1 1,-1-1 0,0 0-1,1 0 1,-1 0-1,1 0 1,-6 1-1,7-2-57,1 0-1,-1-1 0,1 1 0,0 0 0,-1 0 0,1 0 0,-1-1 0,1 1 0,-1 0 0,1-1 0,0 1 0,-1 0 0,1-1 0,0 1 0,-1 0 0,1-1 0,0 1 0,-1 0 0,1-1 0,0 1 0,0-1 0,0 1 0,-1-1 0,1 1 0,0-1 0,-4-14 39,4 13-36,-2-12-2,1 0 0,1-26 1,1 21 15,-2 4 47,2-1 0,0 1 0,0 0-1,2-1 1,4-18 0,16-58 312,-20 78-316,18-90 635,-3-18 565,-16 111-1157,1-8 12,-3 18-177,0 4 1,0 8 61,0-2 11,0 1-1,0-1 0,1 1 0,0-1 0,1 0 1,4 17-1,14 24-212,31 59 0,-43-94-203,2 0 0,-1-2 0,2 1 0,0-1 0,0-1-1,1 0 1,1 0 0,23 16 0,-22-19-735,1 0-1,1-1 1,-1-1 0,1 0-1,18 4 1,-27-9 719,43 11-2542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07.907"/>
    </inkml:context>
    <inkml:brush xml:id="br0">
      <inkml:brushProperty name="width" value="0.05" units="cm"/>
      <inkml:brushProperty name="height" value="0.05" units="cm"/>
      <inkml:brushProperty name="color" value="#E71224"/>
    </inkml:brush>
  </inkml:definitions>
  <inkml:trace contextRef="#ctx0" brushRef="#br0">5 308 6969,'-1'-7'564,"-1"-1"0,1 1 0,1-1 0,-1 1 1,2-9-1,-1 2 1893,2 14-2109,1 0-187,-1 0-67,1 0 1,-1 0-1,1 0 1,-1 0-1,0 1 1,1-1-1,-1 1 0,0 0 1,1-1-1,-1 1 1,0 0-1,0 0 0,0 0 1,0 1-1,3 1 1,92 48 1026,-41-22-994,-2-1-75,74 44 6,51 43-26,-82-46-51,-55-35 51,-25-19 60,1 0-1,26 15 1,-44-30-59,1 0-1,-1 0 1,0 0 0,0 0-1,0 0 1,1 0 0,-1 0-1,0 0 1,0 0 0,0 0-1,1 0 1,-1-1 0,0 1-1,0 0 1,0 0 0,0 0 0,1 0-1,-1 0 1,0 0 0,0 0-1,0-1 1,0 1 0,0 0-1,0 0 1,1 0 0,-1 0-1,0-1 1,0 1 0,0 0-1,0 0 1,0 0 0,0-1 0,0 1-1,0 0 1,0 0 0,0 0-1,0-1 1,0 1 0,0 0-1,0 0 1,0 0 0,0 0-1,0-1 1,0 1 0,0 0-1,0 0 1,0-16-80,0 11 184,-1 1-93,1 0 0,-1 0 1,0 0-1,0 1 0,0-1 0,0 0 0,-2-3 1,-6-21 228,7 19-230,-4-20 6,5 25-63,0 0 0,0 0 0,1 0-1,0 0 1,0 0 0,1-7 0,-1-1-7,0 12 133,0-12-138,0-95 106,0 100-10,-1 0 0,0-1-1,0 1 1,-1 0-1,-4-11 1,-1-7 634,2 14-279,4 9-449,1 1 0,-1 0 0,1 0 0,-1-1 0,1 1 0,-1 0 1,1-1-1,0-1 0,0 2-173,2 5-552,5 5 749,1-1 0,0 0 0,1 0 0,10 7 0,2 3-34,2-2 1,0-1-1,47 23 1,-69-37 44,1 0 0,-1 0 0,0-1 0,1 1-1,-1-1 1,1 1 0,-1-1 0,1 0 0,-1 1 0,1-1 0,-1 0 0,1 0 0,0 0 0,-1 0 0,1-1 0,-1 1 0,1 0 0,-1 0 0,1-1 0,-1 1 0,0-1 0,1 0-1,-1 1 1,1-1 0,-1 0 0,0 0 0,0 0 0,1 0 0,-1 0 0,0 0 0,0 0 0,0 0 0,0 0 0,1-3 0,2-2 37,-1-1 0,0 0 0,-1 0 0,1 0 0,1-14 0,-2 16-45,1-11 58,-1-1-1,1-24 1,-1-103 92,-2 135-132,0-1 0,-1 1-1,0 0 1,-1 0 0,0 0 0,-4-13-1,1 7 6,0-4-16,4 14-143,0 0 0,-1-1 0,0 1-1,0 0 1,0 0 0,-4-7 0,4 4-1952,5 20-6798,-2-9 8354,0 0-1,0 0 0,0 0 0,1 0 0,-1 0 0,1-1 1,3 5-1,10 11-1970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08.502"/>
    </inkml:context>
    <inkml:brush xml:id="br0">
      <inkml:brushProperty name="width" value="0.05" units="cm"/>
      <inkml:brushProperty name="height" value="0.05" units="cm"/>
      <inkml:brushProperty name="color" value="#E71224"/>
    </inkml:brush>
  </inkml:definitions>
  <inkml:trace contextRef="#ctx0" brushRef="#br0">171 115 13165,'0'-3'8,"0"2"42,0 1 0,1-1-1,-1 0 1,0 1 0,0-1-1,0 0 1,0 1 0,0-1-1,0 0 1,0 1 0,-1-1-1,1 1 1,0-1 0,0 0-1,0 1 1,-1-1 0,1 1-1,0-1 1,-1 1 0,1-1-1,0 1 1,-1-1-1,1 1 1,-1-1 0,1 1-1,-1-1 1,1 1 0,-1-1-1,1 1 1,-1 0 0,1-1-1,-1 1 1,1 0 0,-1 0-1,0 0 1,1-1 0,-1 1-1,0 0 1,1 0 0,-1 0-1,-5-2 514,0 1-1,0-1 1,0 1-1,0 1 0,-8-1 1,14-8 138,0-55-72,0 63-859,0 13-39,1 0 401,0-10-50,-1 1 0,0-1 0,0 1 0,0-1 0,0 1 1,0-1-1,0 0 0,-1 1 0,1-1 0,-2 5 1,-4 1 350,-1 0 1,-11 10 0,9-9-140,8-8-203,-1 1 1,1-1-1,-1 1 0,1-1 0,-1 0 1,0 1-1,0-1 0,1 0 1,-1 0-1,0 0 0,0-1 0,0 1 1,0 0-1,0-1 0,0 1 0,0-1 1,0 0-1,0 0 0,-4 0 1,5 0-84,0 0 0,0-1 0,0 1 0,0-1 0,0 1 0,0-1 0,1 1 1,-1-1-1,0 1 0,0-1 0,0 0 0,0 0 0,1 1 0,-1-1 1,0 0-1,1 0 0,-1 0 0,1 0 0,-1 0 0,1 0 0,-1 1 0,1-1 1,-1-2-1,-8-30-637,7 28 368,1-3-778,0 1-1,0-1 1,1 0 0,0-12 0,1 1-3757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09.256"/>
    </inkml:context>
    <inkml:brush xml:id="br0">
      <inkml:brushProperty name="width" value="0.05" units="cm"/>
      <inkml:brushProperty name="height" value="0.05" units="cm"/>
      <inkml:brushProperty name="color" value="#E71224"/>
    </inkml:brush>
  </inkml:definitions>
  <inkml:trace contextRef="#ctx0" brushRef="#br0">115 103 9561,'-5'-3'299,"1"1"1,0 1 0,-1-1-1,0 0 1,1 1-1,-1 0 1,0 0-1,0 0 1,1 1-1,-7 0 1,10 0-356,2 0 54,0 0-1,0 0 1,0 0 0,0 0-1,0 1 1,0-1 0,0 0-1,-1 0 1,1 1 0,0-1-1,0 1 1,1 0 0,16 17 45,-1 1 0,0 1 0,19 31 0,-25-34 77,-2 1-1,14 33 1,-22-47-104,4 9 27,-1 1 0,0 0 0,-1 0 0,-1 0 0,0 1 0,-1-1 0,-2 27 0,1-21-9,0-10-23,-1 0 1,-1 0 0,1 1 0,-2-1-1,1-1 1,-1 1 0,-1 0 0,-8 15-1,9-18-4,-6 13 16,-2 0-1,0-1 0,-1-1 1,0 0-1,-20 21 0,22-28 39,0-1-1,-22 17 0,30-26-43,0 1 0,0-1-1,0 1 1,0-1 0,0 0 0,-1 0 0,1 0 0,0 0-1,-1 0 1,1-1 0,0 1 0,-1-1 0,1 0 0,-1 1-1,-4-1 1,7 0-16,0 0-1,-1 0 0,1 0 0,0 0 0,-1-1 1,1 1-1,0 0 0,-1 0 0,1 0 1,0 0-1,-1 0 0,1 0 0,0 0 0,0-1 1,-1 1-1,1 0 0,0 0 0,-1 0 0,1-1 1,0 1-1,0 0 0,0-1 0,-1 1 1,1 0-1,0 0 0,0-1 0,0 1 0,0 0 1,-1-1-1,-1-13-18,2 9 10,-1-11-6,1 0 1,1 0-1,0 0 0,1-1 0,1 1 1,6-18-1,102-251 356,39-31 4063,-150 316-4394,0 0 0,0 0 0,0 0 0,0 0 1,0 0-1,0 0 0,0 0 0,0 0 0,0 0 0,0 1 0,0-1 0,0 0 0,0 0 0,0 0 0,0 0 0,0 0 1,0 0-1,0 0 0,0 0 0,1 0 0,-1 0 0,0 0 0,0 0 0,0 0 0,0 0 0,0 0 0,0 0 0,0 0 1,0 0-1,0 0 0,0 0 0,0 0 0,0 0 0,0 0 0,0 0 0,0 0 0,1 0 0,-1 0 0,0 0 1,0 0-1,0 0 0,0 0 0,0 0 0,0 0 0,0 0 0,0 0 0,0 0 0,0 0 0,0 0 0,0 0 0,0 0 1,0 0-1,0 0 0,0 0 0,0 0 0,0 0 0,0-1 0,1 1 0,-1 0 0,1 12 431,-1 20 221,0-27-476,0 4-118,0 0 1,1 0-1,-1 0 1,2 0-1,-1 0 1,1 0-1,1-1 1,4 12-1,29 80-135,-30-81-467,2-1 0,0 0 0,1 0 0,1-1 0,15 22-1,-15-27-1081,21 21 0,-25-28 558,0 0 0,0-1 0,0 1 1,0-1-1,1 0 0,11 4 1,6 0-2441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51.652"/>
    </inkml:context>
    <inkml:brush xml:id="br0">
      <inkml:brushProperty name="width" value="0.05" units="cm"/>
      <inkml:brushProperty name="height" value="0.05" units="cm"/>
      <inkml:brushProperty name="color" value="#E71224"/>
    </inkml:brush>
  </inkml:definitions>
  <inkml:trace contextRef="#ctx0" brushRef="#br0">26 1 4188,'0'11'7968,"-4"-10"-7418,3-1-279,-19 0 1162,19 0-1464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53.068"/>
    </inkml:context>
    <inkml:brush xml:id="br0">
      <inkml:brushProperty name="width" value="0.05" units="cm"/>
      <inkml:brushProperty name="height" value="0.05" units="cm"/>
      <inkml:brushProperty name="color" value="#E71224"/>
    </inkml:brush>
  </inkml:definitions>
  <inkml:trace contextRef="#ctx0" brushRef="#br0">73 329 5452,'-49'0'2656,"49"0"-2616,-1 0-1,0 0 1,0 0 0,1 0-1,-1-1 1,0 1-1,0 0 1,1 0 0,-1 0-1,0-1 1,1 1 0,-1 0-1,0-1 1,1 1 0,-2-1-1,2 0 11,-1 1-1,1-1 1,-1 1 0,0 0-1,1-1 1,-1 1 0,0 0-1,1 0 1,-1-1-1,0 1 1,0 0 0,1 0-1,-4 0 2938,13 0-2867,41 1 294,-16 0-332,-1-1 0,35-5 1,-42 0-56,26-9 1,7-2 3,160-41-1,139-46 7,-323 93-48,320-101-2855,-350 110 2966,-3 1-1265,-14 15-6869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54.899"/>
    </inkml:context>
    <inkml:brush xml:id="br0">
      <inkml:brushProperty name="width" value="0.05" units="cm"/>
      <inkml:brushProperty name="height" value="0.05" units="cm"/>
      <inkml:brushProperty name="color" value="#E71224"/>
    </inkml:brush>
  </inkml:definitions>
  <inkml:trace contextRef="#ctx0" brushRef="#br0">196 236 6061,'-3'0'72,"-1"1"0,1-1 0,0 1 0,0 0 0,-1 0 0,1 0 0,0 0 0,0 1 0,0-1 0,-4 4 0,-11 5 758,-9 3 481,-2 0 1816,-39 14 0,67-27-3094,0 1 0,1-1 1,-1 0-1,0 0 0,1 0 0,-1 1 0,0-1 1,1 0-1,-1 1 0,1-1 0,-1 1 0,0-1 1,1 0-1,-1 1 0,1-1 0,0 1 1,-1 0-1,1-1 0,-1 1 0,1-1 0,0 1 1,-1 0-1,1-1 0,0 1 0,0-1 0,-1 1 1,1 0-1,0 0 0,0-1 0,0 1 0,0 0 1,0-1-1,0 1 0,0 1 0,1-2-32,-1 1-1,1-1 1,0 1-1,0-1 1,-1 0 0,1 1-1,0-1 1,0 0-1,0 0 1,0 1-1,-1-1 1,1 0 0,2 0-1,-3 0 1,23 2 25,38-2 1,-25-1-22,-17 1-3,1-1 0,0-1-1,33-8 1,-22 3 0,153-26 0,53-10-12,-228 41 8,233-49-26,-188 39 34,220-53 32,-95 18-57,63-14-886,-228 58 215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11.430"/>
    </inkml:context>
    <inkml:brush xml:id="br0">
      <inkml:brushProperty name="width" value="0.05" units="cm"/>
      <inkml:brushProperty name="height" value="0.05" units="cm"/>
      <inkml:brushProperty name="color" value="#F6630D"/>
    </inkml:brush>
  </inkml:definitions>
  <inkml:trace contextRef="#ctx0" brushRef="#br0">13 285 4864,'0'-74'2897,"0"74"-2874,0-1 0,0 1-1,0 0 1,0-1 0,0 1-1,0 0 1,0-1-1,0 1 1,0 0 0,0 0-1,0-1 1,-1 1 0,1 0-1,0-1 1,0 1 0,0 0-1,-1 0 1,1-1 0,0 1-1,0 0 1,-1 0-1,1-1 1,0 1-10,-1 0-1,1 0 1,0 0 0,0 0-1,0-1 1,-1 1-1,1 0 1,0 0 0,0 0-1,0-1 1,0 1-1,-1 0 1,1 0 0,0-1-1,0 1 1,0 0-1,0 0 1,0-1 0,0 1-1,0 0 1,0-1-1,-2 1 44,-2-1-114,4 6 65,1 0-1,0 0 0,0 0 0,0 0 0,1 0 0,-1-1 0,1 1 0,4 6 0,-5-8 2,9 22 89,10 32 0,1 6 20,-11-39-35,18 41-13,-17-39-43,-5-13 42,0 0 0,0 0 0,1-1 0,14 19 0,-19-29 7,-1-1 1,1 0 0,0 1-1,-1-1 1,1 0 0,0 0-1,0 0 1,0 0 0,3 0-1,-4 0-16,1-1-1,-1 1 0,0-1 0,1 0 0,-1 0 1,0 0-1,1 0 0,-1 0 0,1 0 0,-1 0 1,0 0-1,1 0 0,-1-1 0,0 1 1,1-1-1,-1 1 0,0-1 0,2 0 0,2-3 57,1-1 1,-1 0-1,1 0 0,-2 0 0,6-8 0,1 1 30,17-21-54,-1-2 0,34-54-1,-7-4-54,56-121-1044,-101 193 361,0 4-1934,11-35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56.397"/>
    </inkml:context>
    <inkml:brush xml:id="br0">
      <inkml:brushProperty name="width" value="0.05" units="cm"/>
      <inkml:brushProperty name="height" value="0.05" units="cm"/>
      <inkml:brushProperty name="color" value="#E71224"/>
    </inkml:brush>
  </inkml:definitions>
  <inkml:trace contextRef="#ctx0" brushRef="#br0">408 117 5909,'-6'-9'293,"0"0"1,-1 0 0,0 0 0,0 0 0,-11-9 0,10 11 154,0 0 0,0 1 0,-1 0 1,0 1-1,0-1 0,0 2 0,-13-6 0,19 10-380,0-1 1,0 1-1,0-1 1,0 1-1,0 0 0,-5 0 1,-1 0-189,8 4 73,-4 19-1,1-1 0,-3 41-1,5 41 91,2-86-30,1 0 0,1 0 0,6 27 0,22 50 38,-23-76-46,0 3 6,5 12 3,25 53 0,-26-66-22,0-1 0,2 0-1,0-1 1,16 18 0,-24-32 19,0 0 0,1 0 0,-1-1 1,1 0-1,0 0 0,0 0 0,0-1 1,0 0-1,1 0 0,11 3 0,-14-4 4,-1-1 0,0-1-1,1 1 1,-1 0-1,1-1 1,-1 0-1,1 0 1,-1 0-1,1 0 1,-1-1 0,1 1-1,-1-1 1,0 0-1,1 0 1,-1 0-1,0 0 1,1 0-1,-1-1 1,0 0 0,0 0-1,0 0 1,-1 0-1,4-2 1,1-4 77,1-1-1,-2 1 1,0-1 0,0-1 0,0 1-1,6-18 1,4-7 366,-2-2 0,12-43 1,-16 35 130,6-54 0,-13 71-359,-1 0 0,-4-51 0,1 69-219,-1 0 1,0 0-1,0 0 0,-1 0 0,0 1 0,-1-1 0,0 1 1,0 0-1,-1 0 0,0 0 0,0 1 0,0 0 1,-9-8-1,9 9-22,0 0 1,0 1-1,-1 0 1,0 0-1,0 0 1,0 1-1,0 0 1,-1 0-1,-12-5 0,7 4-65,-1 0 0,0 1 0,1 1 0,-2 0 0,1 1 0,0 0 0,-20 0 0,15 2-242,1 1 0,0 1 0,0 0 0,-26 8 0,23-4-377,0 2 0,0 0 0,-34 20 0,48-24 509,-17 9-912,1 1 0,0 1 0,1 1 0,-28 27 0,36-29 6,-14 18 1,-6 18-659</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57.867"/>
    </inkml:context>
    <inkml:brush xml:id="br0">
      <inkml:brushProperty name="width" value="0.05" units="cm"/>
      <inkml:brushProperty name="height" value="0.05" units="cm"/>
      <inkml:brushProperty name="color" value="#E71224"/>
    </inkml:brush>
  </inkml:definitions>
  <inkml:trace contextRef="#ctx0" brushRef="#br0">66 174 5320,'-10'2'1056,"1"1"-1,-1 1 0,1-1 1,-14 9-1,21-11-850,2 0-35,-1 0 0,1-1 0,0 1 0,-1 0 1,1 0-1,0 0 0,0 0 0,0-1 0,0 1 0,0 0 1,0 0-1,0 1 0,0 1 2042,1-11-1964,-1 7-243,0-1-1,0 1 0,1-1 1,-1 1-1,1 0 1,-1 0-1,1-1 0,0 1 1,-1 0-1,1 0 1,0 0-1,0 0 1,0 0-1,1-2 0,7-7-9,59-92-22,-26 39 208,-34 53-147,-8 10-33,0 0 0,0 0 0,0 0 0,0 0 0,0 0-1,1 0 1,-1 0 0,0 0 0,0-1 0,0 1 0,0 0 0,0 0 0,0 0 0,0 0-1,0 0 1,1 0 0,-1 0 0,0 0 0,0 0 0,0 0 0,0 0 0,0 0 0,0 0 0,0 0-1,0 0 1,1 0 0,-1 0 0,0 0 0,0 0 0,0 0 0,0 1 0,0-1 0,0 0 0,0 0-1,0 0 1,1 0 0,-1 0 0,0 0 0,0 0 0,0 0 0,0 0 0,0 0 0,0 0 0,0 1-1,1 1 12,-1 0-1,0 1 0,1-1 0,-1 1 0,0-1 0,-1 3 0,1-2-4,0 1-1,0-1 1,0 0-1,0 1 1,2 3-1,0-3-5,0 1-1,0-1 1,1 0 0,4 5-1,8 14-3,-9-14-4,53 103 61,-50-94-58,-2 1 0,0 0 1,-1 0-1,5 31 0,5 94 0,-16-137 4,0-5 8,0-1 0,0 0 0,0 0 0,0 0-1,0 0 1,1 1 0,-1-1 0,0 0-1,1 0 1,-1 0 0,1 0 0,0 2-1,-1-3 113,1-3-2042,-1 0 508,0 0 0,0 0 0,0 0 0,0 0 0,-1 1 1,0-5-1,-6-2-1184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7:58.241"/>
    </inkml:context>
    <inkml:brush xml:id="br0">
      <inkml:brushProperty name="width" value="0.05" units="cm"/>
      <inkml:brushProperty name="height" value="0.05" units="cm"/>
      <inkml:brushProperty name="color" value="#E71224"/>
    </inkml:brush>
  </inkml:definitions>
  <inkml:trace contextRef="#ctx0" brushRef="#br0">0 175 8445,'0'16'236,"0"-3"160,0-2 196,0-5 64,0-1-28,9-5 272,-3 0-796,0 0-4,5 0 20,2-20-172,6-2-464,36-39-1856,-19 23-40,4-3-125,2-3 429</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04.393"/>
    </inkml:context>
    <inkml:brush xml:id="br0">
      <inkml:brushProperty name="width" value="0.05" units="cm"/>
      <inkml:brushProperty name="height" value="0.05" units="cm"/>
      <inkml:brushProperty name="color" value="#E71224"/>
    </inkml:brush>
  </inkml:definitions>
  <inkml:trace contextRef="#ctx0" brushRef="#br0">13 0 4828,'0'0'2387,"-8"0"-1965,4 0-322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07.385"/>
    </inkml:context>
    <inkml:brush xml:id="br0">
      <inkml:brushProperty name="width" value="0.05" units="cm"/>
      <inkml:brushProperty name="height" value="0.05" units="cm"/>
      <inkml:brushProperty name="color" value="#E71224"/>
    </inkml:brush>
  </inkml:definitions>
  <inkml:trace contextRef="#ctx0" brushRef="#br0">62 77 10913,'-8'-12'124,"-1"1"60,1 2 32,-1 1-44,1 8-80,-3-9-60,7 4-40,2 5-4,-1-4-32,3 0-2260,0 1 984,0-2-672,0-2-289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08.241"/>
    </inkml:context>
    <inkml:brush xml:id="br0">
      <inkml:brushProperty name="width" value="0.05" units="cm"/>
      <inkml:brushProperty name="height" value="0.05" units="cm"/>
      <inkml:brushProperty name="color" value="#E71224"/>
    </inkml:brush>
  </inkml:definitions>
  <inkml:trace contextRef="#ctx0" brushRef="#br0">330 2024 9493,'15'12'-32,"-4"-5"-20,-5-7-88,1 6-128,-7-1 148,0-2 84,0 1-576</inkml:trace>
  <inkml:trace contextRef="#ctx0" brushRef="#br0" timeOffset="1">0 9 1580,'17'-5'-396,"-2"1"0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31.342"/>
    </inkml:context>
    <inkml:brush xml:id="br0">
      <inkml:brushProperty name="width" value="0.05" units="cm"/>
      <inkml:brushProperty name="height" value="0.05" units="cm"/>
      <inkml:brushProperty name="color" value="#33CCFF"/>
    </inkml:brush>
  </inkml:definitions>
  <inkml:trace contextRef="#ctx0" brushRef="#br0">244 1279 8613,'-234'-159'2803,"230"156"-2809,4 3 2,0 0 1,-1 0-1,1 0 1,0-1-1,-1 1 1,1 0-1,0 0 1,-1-1-1,1 1 1,0 0-1,-1-1 1,1 1-1,0 0 1,0-1-1,0 1 1,-1 0-1,1-1 1,0 1-1,0 0 1,0-1 0,0 0-1,0 1-25,2 2 41,136 133 1520,-79-75-1408,81 84-16,109 115-62,-225-235 106,48 35 0,-58-49 2,2-1 0,-1 0 1,21 8-1,-23-12 40,0-1 0,1 0 0,-1-1 0,24 3 0,-33-6-151,0 1-1,1-1 1,-1 0 0,1 0 0,-1 0 0,0-1-1,0 1 1,1-1 0,-1 0 0,0 0 0,0-1-1,0 1 1,6-4 0,9-6 64,-2-1 0,0 0 0,0-1 0,23-24 0,-5 0-32,36-48 0,147-250-10,-8-68 164,-134 236-187,-42 83-121,-4-2 1,24-108 0,-47 152-162,-2 0 0,-1 0 0,-2 0 0,-6-55 0,4 91 56,-1-1 0,0 1 0,-1 0 0,0 0 0,0 0 0,0 1-1,0-1 1,-1 0 0,0 1 0,0-1 0,-8-8 0,-3-8-2085,14 22 2183,0 0 1,0-1-1,0 1 1,-1 0-1,1-1 1,0 1-1,0 0 1,0-1-1,0 1 1,0 0-1,-1 0 1,1-1-1,0 1 1,0 0-1,0 0 1,-1-1-1,1 1 1,0 0-1,0 0 1,-1 0-1,1-1 1,0 1-1,-1 0 1,1 0-1,0 0 1,0 0-1,-1 0 1,1 0-1,0 0 1,-1 0 0,1-1-1,0 1 1,-1 0-1,0 0-62,0 1-899,1 4-172,0 23-1187,0-5 941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37.436"/>
    </inkml:context>
    <inkml:brush xml:id="br0">
      <inkml:brushProperty name="width" value="0.05" units="cm"/>
      <inkml:brushProperty name="height" value="0.05" units="cm"/>
      <inkml:brushProperty name="color" value="#33CCFF"/>
    </inkml:brush>
  </inkml:definitions>
  <inkml:trace contextRef="#ctx0" brushRef="#br0">1 1 4452,'13'10'563,"-12"-8"-401,1-1 0,0 0 0,0 1 0,-1-1 0,1 1 0,2 3 0,-4-4 92,0 122-42,1-123-91,-1 0 0,1 0 0,-1 0 0,1 0 0,-1 1 0,1-1 0,-1 0 0,1 0 0,-1 0 1,0 0-1,1 1 0,-1-1 0,1 0 0,-1 0 0,0 1 0,1-1 0,-1 0 0,1 1 0,-1 5-33,0-5 591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51.923"/>
    </inkml:context>
    <inkml:brush xml:id="br0">
      <inkml:brushProperty name="width" value="0.05" units="cm"/>
      <inkml:brushProperty name="height" value="0.05" units="cm"/>
      <inkml:brushProperty name="color" value="#33CCFF"/>
    </inkml:brush>
  </inkml:definitions>
  <inkml:trace contextRef="#ctx0" brushRef="#br0">392 49 9649,'0'0'2,"0"0"0,0 0 1,0-1-1,0 1 0,0 0 0,0 0 1,0 0-1,0-1 0,-1 1 0,1 0 1,0 0-1,0 0 0,0-1 0,0 1 1,0 0-1,0 0 0,0 0 0,0 0 1,0-1-1,-1 1 0,1 0 0,0 0 1,0 0-1,0 0 0,0 0 0,-1 0 1,1-1-1,0 1 0,0 0 0,0 0 1,0 0-1,-1 0 0,1 0 0,0 0 0,0 0 1,0 0-1,-1 0 0,-2-1 56,0 1 1,0 0-1,0-1 0,0 1 0,0 1 0,0-1 0,0 0 1,0 1-1,0 0 0,0-1 0,0 1 0,0 0 0,0 0 0,0 1 1,0-1-1,-4 4 0,-14 12 354,1 2-1,1 0 1,-22 28 0,27-29-242,1 0 1,2 2 0,-1-1-1,2 2 1,-10 26-1,15-30-148,-1 1-1,2 0 1,0 0 0,-1 18-1,3-17 10,2 28 0,0-28-12,0-11-18,0 0 0,1 0 1,0-1-1,1 1 0,-1 0 1,2-1-1,-1 1 0,1-1 0,6 13 1,-3-9 4,47 94 52,-42-85-56,1 0-1,1-1 1,1 0-1,1-1 0,24 22 1,-31-32 3,-2-2 1,0 0-1,1-1 1,-1 0 0,1 0-1,0-1 1,1 0-1,10 5 1,-13-7 27,0 0 0,0-1 0,-1 0 1,1 0-1,0 0 0,0 0 0,0-1 0,0 0 0,0 0 0,0 0 1,0-1-1,0 1 0,7-3 0,-8 1 10,-1 0 1,0 0-1,-1 0 1,1 0-1,0 0 1,-1-1-1,1 1 1,2-5-1,7-7 165,-1 0 1,-1 0-1,0-1 0,14-30 0,-6-1 122,-3-2 0,-1 0 0,-3-1 0,7-63 0,-15 76 61,-2-39 1,-2 44-155,2 18-130,-2 1 0,1 0 0,-2 0-1,1 0 1,-2 0 0,1 0 0,-2 0 0,1 1-1,-2-1 1,0 1 0,0 0 0,-11-16-1,8 14-31,-1 0 0,0 0 0,-1 1 0,0 0-1,-1 1 1,-18-15 0,22 20-260,-1 0 0,-1 1-1,1 0 1,-1 1 0,1-1 0,-1 2 0,0-1 0,-1 1 0,1 1 0,-1 0-1,1 0 1,-1 0 0,0 2 0,1-1 0,-1 1 0,0 0 0,-12 3 0,0-1-520,0 2 0,0 0 0,0 2 0,-37 14 0,32-8-995,0 2 0,1 0 0,-36 27 0,26-12-1111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53.325"/>
    </inkml:context>
    <inkml:brush xml:id="br0">
      <inkml:brushProperty name="width" value="0.05" units="cm"/>
      <inkml:brushProperty name="height" value="0.05" units="cm"/>
      <inkml:brushProperty name="color" value="#33CCFF"/>
    </inkml:brush>
  </inkml:definitions>
  <inkml:trace contextRef="#ctx0" brushRef="#br0">295 37 8205,'-71'0'823,"67"0"-780,1 1-1,0-1 1,-1 1 0,1 0-1,0-1 1,0 1-1,0 1 1,0-1-1,0 0 1,-5 3 0,-3 2 86,-14 3 189,21-8-280,0 0-1,0 0 0,0 1 1,0-1-1,-5 4 0,-1 0-57,9-5 18,1 0 1,0 0-1,0 0 1,0 0 0,-1 0-1,1 0 1,0 0-1,0 0 1,0 1 0,-1-1-1,1 0 1,0 0-1,0 0 1,0 0 0,0 0-1,-1 0 1,1 1-1,0-1 1,0 0-1,0 0 1,0 0 0,0 1-1,0-1 1,-1 0-1,1 0 1,0 0 0,0 1-1,0-1 1,0 0-1,0 0 1,0 0 0,0 1-1,0-1 1,0 0-1,0 0 1,0 1 0,0-1-1,0 0 1,0 0-1,0 0 1,0 1 0,0-1-1,1 0 1,-1 0-1,0 0 1,0 1 0,0-1-1,0 0 1,0 0-1,0 0 1,0 0 0,1 1-1,-1-1 1,0 0-1,0 0 1,0 0-1,1 0 1,-1 0 0,0 0-1,0 1 1,0-1-1,1 0 1,-1 0 0,0 0-1,75 4 2092,-77-7-2042,-6-8-9,-1 0 0,-19-17 0,6 6 374,21 20-333,-1 1 1,0-1-1,0 1 1,0-1-1,0 1 0,0 0 1,0-1-1,0 1 1,0 0-1,-1 0 1,1 1-1,0-1 0,0 0 1,-1 1-1,1-1 1,-1 1-1,1 0 1,0 0-1,-1 0 1,1 0-1,-1 0 0,1 1 1,0-1-1,-5 2 1,4-1-90,0 1 1,0 0 0,0-1-1,1 1 1,-1 0 0,0 1 0,1-1-1,0 0 1,-1 1 0,1-1-1,0 1 1,0 0 0,0 0-1,1 0 1,-1 0 0,1 0-1,-2 4 1,1 0 3,-1 1 0,1 0 0,0 0 0,1 0 0,0 1 0,0 10 0,1-12 6,0 2 8,0 1-1,1 0 1,0 0 0,0 0 0,1-1 0,0 1 0,4 10-1,-1-5 11,24 61 31,-21-60-114,0-1 0,18 26-1,-22-35 45,1 0 0,0 0 0,0 0-1,1-1 1,-1 0 0,1 0 0,0-1 0,13 8-1,-18-11 24,0-1 0,1 1 0,-1-1-1,0 1 1,0-1 0,0 1 0,0-1 0,0 0-1,1 0 1,-1 1 0,0-1 0,0 0 0,1 0-1,-1 0 1,0 0 0,0-1 0,0 1 0,1 0-1,-1 0 1,0-1 0,0 1 0,0-1 0,0 1-1,1-1 1,0 0 0,-1-1 4,1 1 1,-1-1-1,0 1 0,0-1 0,0 0 1,0 1-1,0-1 0,0 0 1,-1 0-1,1 0 0,0 1 0,-1-1 1,0 0-1,1 0 0,-1-3 1,2-28-70,-2 0 0,-1 0 0,-8-55 0,4 69-538,0 0 0,-1 1 0,0 0 0,-14-25 0,13 27-386,-8-12-1772,-10-9-1995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13.624"/>
    </inkml:context>
    <inkml:brush xml:id="br0">
      <inkml:brushProperty name="width" value="0.05" units="cm"/>
      <inkml:brushProperty name="height" value="0.05" units="cm"/>
      <inkml:brushProperty name="color" value="#F6630D"/>
    </inkml:brush>
  </inkml:definitions>
  <inkml:trace contextRef="#ctx0" brushRef="#br0">28 126 6025,'-1'-2'182,"0"0"0,0 1 0,0-1 0,0 1 0,-1-1 1,1 1-1,0 0 0,-1-1 0,1 1 0,-1 0 0,1 0 0,-3-1 1,-4-5 863,7 29-990,3-12-40,0 0 1,0 1 0,1-1-1,0 0 1,9 17 0,-4-8-18,3 11 80,-2-8 46,16 32 0,23 26-97,-40-70 45,-1-1-1,1 0 0,0 0 0,1 0 0,15 10 0,-19-15 37,0-1-1,1 0 1,-1 0 0,1-1-1,0 0 1,0 0-1,9 2 1,-2-2 80,-1 0-1,21-1 1,-32-1-169,0 0 0,1 0 1,-1 0-1,1 0 0,-1-1 0,0 1 0,1 0 1,-1-1-1,0 1 0,0-1 0,1 0 0,1-1 0,3-1 57,-1 1 1,0-1 1,-1 0-1,1 0 0,-1 0 1,1-1-1,3-4 0,24-28 296,-17 19-239,39-46 74,-53 62-126,0 0 1,0 0 0,0 0-1,0 0 1,-1 0-1,1 0 1,0 0-1,-1 0 1,1-2 0,-1 3-75,0 0 1,0-1 0,0 1 0,0 0-1,0-1 1,0 1 0,0 0 0,-1-1 0,1 1-1,0 0 1,0-1 0,0 1 0,-1 0-1,1-1 1,0 1 0,0 0 0,-1 0 0,1-1-1,0 1 1,-1 0 0,1 0 0,0 0-1,-1 0 1,1-1 0,0 1 0,-1 0 0,1 0-1,0 0 1,-1 0 0,1 0 0,-10-8-38,9 7 28,0 0 0,0 0 0,0 0 0,0 0 0,0 0 1,0 0-1,0 0 0,0 1 0,0-1 0,0 1 0,0-1 0,-2 0 0,-2-2-222,5 3 219,0 0 0,0 0 0,0 0 0,-1 0 0,1 0 0,0 0 0,0 0 0,0 0 0,0 0 0,0 0 0,0 0 0,0 0 0,0 0 0,0 0 0,0 0 0,0 0 0,0 0 0,0 0 0,0 0 0,0 0 0,0 0 0,0 0 1,-1-1-1,1 1 0,0 0 0,0 0 0,0 0 0,0 0 0,0 0 0,0 0 0,0 0 0,0 0 0,0 0 0,0 0 0,0 0 0,0 0 0,0 0 0,0 0 0,0 0 0,0 0 0,0-1 0,0 1 0,0 0 0,0 0 0,0 0 0,0 0 0,0 0 0,0 0 1,0 0-1,0 0 0,0 0 0,0 0 0,0 0 0,0 0 0,1 0 0,-1 0 0,0 0 0,0 0 0,0 0 0,0 0 0,0 0 0,0-1 0,0 1 0,0 0 0,0 0 0,0 0 0,0 0 0,0 0 0,97 0-51,-94 0 52,1 0-1,-1-1 1,0 1-1,1-1 0,-1 0 1,0 0-1,0 0 1,1 0-1,3-3 0,26-18-68,-17 10 3,10-6-185,32-29 1,58-61-108,-33 26-2215,-80 78 1831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53.828"/>
    </inkml:context>
    <inkml:brush xml:id="br0">
      <inkml:brushProperty name="width" value="0.05" units="cm"/>
      <inkml:brushProperty name="height" value="0.05" units="cm"/>
      <inkml:brushProperty name="color" value="#33CCFF"/>
    </inkml:brush>
  </inkml:definitions>
  <inkml:trace contextRef="#ctx0" brushRef="#br0">72 1 14745,'23'0'100,"-5"0"44,-6 0 304,-12 15-452,-12-15-344,-3 10-412,0-10-496,-17 0-2508,16 0 864,-2 9 339,2-9 489</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54.266"/>
    </inkml:context>
    <inkml:brush xml:id="br0">
      <inkml:brushProperty name="width" value="0.05" units="cm"/>
      <inkml:brushProperty name="height" value="0.05" units="cm"/>
      <inkml:brushProperty name="color" value="#33CCFF"/>
    </inkml:brush>
  </inkml:definitions>
  <inkml:trace contextRef="#ctx0" brushRef="#br0">164 108 12761,'2'1'2197,"-3"2"-1772,-6 4-507,2-3 88,1-1-1,1 1 0,-1 0 1,0 0-1,1 0 0,0 0 1,-4 7-1,2-2-9,-4 8 0,-13 33 0,-6 30-50,-17 83 1,39-135 31,2 1 0,1-1 1,0 43-1,3-70 23,1 1 0,-1-1 0,0 1 1,0-1-1,1 0 0,-1 1 0,1-1 0,-1 1 0,1-1 0,0 0 0,-1 1 1,1-1-1,0 0 0,0 0 0,0 0 0,0 0 0,0 1 0,0-1 0,0-1 1,1 1-1,-1 0 0,0 0 0,0 0 0,1-1 0,-1 1 0,1 0 0,-1-1 1,0 1-1,1-1 0,1 1 0,2 0 12,0-1 0,0 1-1,0-1 1,1 0 0,-1 0 0,0 0-1,0 0 1,7-3 0,-3 0-20,0 0 0,0-1-1,0 0 1,0-1 0,0 0 0,-1 0 0,15-13-1,-2 0-444,31-37-1,-30 29-896,31-51 0,-46 66 1040,12-19-1137,-1-1 0,-2 0-1,-1-2 1,21-65-1,-34 89 1133,20-70-2141,-13 23 5293,-5-1 6870,-5 57-9617,1-1-1,0 1 1,0 0 0,-1-1-1,1 1 1,0 0-1,-1-1 1,1 1-1,0 0 1,-1-1 0,1 1-1,0 0 1,-1 0-1,1 0 1,0-1-1,-1 1 1,1 0 0,-1 0-1,1 0 1,0 0-1,-1 0 1,1 0 0,-1 0-1,1 0 1,-1 0-1,1 0 1,-1 0-1,-19 0 701,12 0-349,7 1-430,-1-1 1,1 0-1,0 1 0,-1-1 1,1 1-1,0-1 1,-1 1-1,1 0 1,0 0-1,0-1 1,0 1-1,-1 0 1,1 0-1,-1 2 1,-17 20-15,12-15 11,-10 14-87,0 1-1,2 1 1,0 1-1,2 0 1,0 1-1,2 0 1,-8 29-1,17-48-31,0 0-1,1 0 1,0-1-1,0 1 0,1 13 1,0-20 107,0 1 1,0-1-1,0 1 1,0-1-1,0 1 1,0-1-1,0 1 1,0 0-1,0-1 1,1 1-1,-1-1 0,0 1 1,0-1-1,1 1 1,-1-1-1,0 0 1,0 1-1,1-1 1,-1 1-1,1-1 1,-1 1-1,0-1 1,1 0-1,0 1 1,4 2-12,0 0 0,0 0 0,1-1 0,-1 0 1,1 0-1,-1 0 0,1-1 0,0 0 1,10 1-1,65 0 21,-56-2 7,64 0-72,42 0 525,-130 2-354,-1 8-56,1-7-67,-1 0 0,0 0 0,0 0 0,0 0 0,0 0 0,-1 0 0,1 0 0,-1 0 0,0 0 0,0 0 0,0 0 0,0 0 0,0 0 0,0-1 0,-1 1 0,0 0 0,-1 2 0,-55 68-3511,47-61 2091,-31 38-6073,30-33 5271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54.764"/>
    </inkml:context>
    <inkml:brush xml:id="br0">
      <inkml:brushProperty name="width" value="0.05" units="cm"/>
      <inkml:brushProperty name="height" value="0.05" units="cm"/>
      <inkml:brushProperty name="color" value="#33CCFF"/>
    </inkml:brush>
  </inkml:definitions>
  <inkml:trace contextRef="#ctx0" brushRef="#br0">32 1135 15437,'-3'10'-16,"0"-1"0,-1 0 0,0 0 0,-9 15 0,13-24 16,0 0 0,0 0 0,0 0 0,0 0 0,0 0 0,0 0 0,0 0-1,0 0 1,0 1 0,-1-1 0,1 0 0,0 0 0,0 0 0,0 0 0,0 0-1,0 0 1,0 0 0,0 0 0,0 0 0,0 0 0,0 0 0,0 0 0,0 0-1,0 0 1,-1 0 0,1 1 0,0-1 0,0 0 0,0 0 0,0 0 0,0 0-1,0 0 1,0 0 0,0 0 0,0 0 0,-1 0 0,1 0 0,0 0 0,0 0-1,0 0 1,0 0 0,0-1 0,0 1 0,0 0 0,0 0 0,0 0 0,0 0 0,-1 0-1,1 0 1,0 0 0,0 0 0,0 0 0,0 0 0,0 0 0,0 0 0,0 0-1,0 0 1,0 0 0,0-1 0,0 1 0,0 0 0,0 0 0,0 0 0,0 0-1,0-2 2,0 1-1,0-1 1,0 1 0,0-1-1,1 1 1,-1-1-1,1 1 1,-1-1-1,1 1 1,-1-1-1,1 1 1,0-1-1,0 1 1,0 0-1,0 0 1,0-1 0,0 1-1,1-1 1,2-4 3,24-32 38,3-10-2,80-116-64,-108 161 24,126-167 69,-121 160-63,192-220 141,-120 149 208,171-134 0,-238 205-292,153-109 935,-151 109-570,3-3 1708,1 1 0,0 0-1,35-14 1,-51 25-523,-6 1-1711,0 1-1,0-1 1,0 1-1,0-1 1,0 1 0,1 0-1,-1 0 1,0 0-1,0 1 1,0-1-1,-2 2 1,1 0-1105,1 0 0,-1 0 0,1 0 0,-1 0 0,-5 7 0,0 0-3529,8-9 3879,0 0 0,0 0 0,0 0 0,0 0 0,0 1 0,1-1 0,-1 0 0,0 0 0,0 3 0,-3 4-2401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14.439"/>
    </inkml:context>
    <inkml:brush xml:id="br0">
      <inkml:brushProperty name="width" value="0.05" units="cm"/>
      <inkml:brushProperty name="height" value="0.05" units="cm"/>
      <inkml:brushProperty name="color" value="#33CCFF"/>
    </inkml:brush>
  </inkml:definitions>
  <inkml:trace contextRef="#ctx0" brushRef="#br0">0 16 4056,'6'-2'310,"-6"2"-221,1 0 0,0 0 1,-1 0-1,1 0 0,0 0 1,-1 0-1,1 0 0,0-1 1,-1 1-1,1 0 0,-1-1 1,1 1-1,0 0 0,-1-1 1,1 1-1,-1 0 0,1-1 1,-1 1-1,1-1 0,-1 1 1,1-1-1,-1 1 1,0-1-1,1 0 0,-1 1 1,0-1-1,1 1 0,-1-1 1,0 0-1,0 1 0,0-1 1,1-1 1198,-16 2-1230,15 0-43,-1 12-124,1-7 149,0 0 0,0-1 1,0 1-1,0 0 0,2 5 0,1-1 48,-1 0 0,1 12 0,1 5 75,17 76 179,-1 5-199,-6-50 8,15 86 869,-17-76-476,3 27 32,13 92-499,29 34 261,-40-141 36,-13-56-326,10 55 389,-4 1 0,1 115 0,-11-149-470,0 57 300,0 820 657,-1-891-936,0 4 29,2-1-1,6 42 1,16 94-3,-19-130-8,4 36 6,-3-12 4,3 48-69,-4-26 166,13 207-1,-12-201-113,3 104-33,-3-129 38,10 96-43,3-43 93,-8-54-79,4 43-2,-2 6 86,-2 69 27,-7-95-61,0 39 0,-2 31 618,-1 45-522,0-68-164,0 41 53,0-162 20,3 17-1,0 5 31,1 1-54,0-5-28,8 81 76,-7-70-4,27 230 114,-24-212-162,5 16 64,-5-20-76,6 52 26,-13-90 6,17 131 95,-14-118-93,3 11 28,-2-13 291,-1 0 1,-2 0-1,-1 37 0,-1-67-261,0-12-4869,0 5 3775,0 0 0,-1 0 0,0 1 0,0-1 0,0 0 0,-1 0 0,0 0 0,-2-6 0,-9-23-1547</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15.190"/>
    </inkml:context>
    <inkml:brush xml:id="br0">
      <inkml:brushProperty name="width" value="0.05" units="cm"/>
      <inkml:brushProperty name="height" value="0.05" units="cm"/>
      <inkml:brushProperty name="color" value="#33CCFF"/>
    </inkml:brush>
  </inkml:definitions>
  <inkml:trace contextRef="#ctx0" brushRef="#br0">44 316 7813,'0'1'74,"0"0"0,0-1 0,0 1 0,0-1 0,0 1 0,-1-1-1,1 1 1,0-1 0,0 1 0,-1-1 0,1 1 0,0-1 0,-1 0 0,1 1 0,0-1 0,-1 1 0,1-1 0,-1 0 0,1 1 0,-1-1 0,1 0 0,-1 0 0,1 1 0,-1-1 0,1 0 0,-1 0 0,1 0 0,-1 1 0,1-1 0,-1 0 0,1 0 0,-2 0 0,-22 0 2051,17 0-2372,7 0 213,5 0-587,0 1 618,0-1 0,0 0-1,9 0 1,4-1 95,60 1 143,-63 0-212,0-1 1,0 0-1,0-1 0,0-1 0,17-4 0,15-7-5,70-25-64,16-11-528,21-17-1748,-148 65 2180,9-5-236,178-87-5121,-118 54 3672</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15.947"/>
    </inkml:context>
    <inkml:brush xml:id="br0">
      <inkml:brushProperty name="width" value="0.05" units="cm"/>
      <inkml:brushProperty name="height" value="0.05" units="cm"/>
      <inkml:brushProperty name="color" value="#33CCFF"/>
    </inkml:brush>
  </inkml:definitions>
  <inkml:trace contextRef="#ctx0" brushRef="#br0">45 342 7485,'-44'0'3314,"43"0"-3369,3 0-57,73 0 404,-65-1-275,1 0 0,-1-1 0,-1 0 0,1 0 0,0-1 0,0 0-1,-1-1 1,12-6 0,0 0 3,188-89 29,-167 77-132,-21 11 4,186-90-2141,-117 67-166,47-3-1769,-135 37 4109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16.884"/>
    </inkml:context>
    <inkml:brush xml:id="br0">
      <inkml:brushProperty name="width" value="0.05" units="cm"/>
      <inkml:brushProperty name="height" value="0.05" units="cm"/>
      <inkml:brushProperty name="color" value="#33CCFF"/>
    </inkml:brush>
  </inkml:definitions>
  <inkml:trace contextRef="#ctx0" brushRef="#br0">0 662 2576,'0'0'898,"2"0"150,2 0-674,-3 0-273,0 0 0,1 1 0,-1-1 0,0 0 0,1 0 0,-1-1 0,0 1 0,1 0 0,-1 0 0,0-1 0,1 1 0,-1 0 0,0-1 0,0 0-1,1 1 1,-1-1 0,0 0 0,0 1 0,1-2 0,-1 1-3,-1 1-1,1 0 1,-1 0-1,1-1 1,-1 1-1,1 0 1,0 0-1,-1 0 1,1-1-1,-1 1 1,1 0-1,-1 0 1,1 0-1,0 0 1,-1 0-1,1 0 1,-1 1-1,6-1 3801,-3 0-3814,-1 0 1,0 0 0,0 0-1,1-1 1,-1 1-1,0-1 1,0 1-1,1-1 1,2-2 0,18-13 452,2-4-219,47-31 19,164-103-261,121-48-1555,-90 82-2853,-120 65-41,-63 27 1739</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18.164"/>
    </inkml:context>
    <inkml:brush xml:id="br0">
      <inkml:brushProperty name="width" value="0.05" units="cm"/>
      <inkml:brushProperty name="height" value="0.05" units="cm"/>
      <inkml:brushProperty name="color" value="#33CCFF"/>
    </inkml:brush>
  </inkml:definitions>
  <inkml:trace contextRef="#ctx0" brushRef="#br0">124 207 5080,'-1'-7'147,"0"-1"-1,-1 1 1,0 0-1,0 0 1,0 0-1,-5-9 1,1 3 422,2 3 211,0 1 0,-8-15 0,11 22-609,-1-1 0,0 1 0,0 0 0,0-1 0,0 1 0,0 0 0,0 0 1,0 0-1,-1 0 0,1 1 0,-1-1 0,-3-1 0,5 2-161,0 1 0,0 0 0,0-1 0,0 1 0,0 0 0,0 0 0,0-1 0,0 1 0,0 0 0,0 0-1,0 0 1,0 1 0,-1-1 0,1 0 0,0 0 0,0 0 0,1 1 0,-1-1 0,0 0 0,0 1 0,0-1 0,0 1 0,0-1 0,0 1 0,0 0 0,1-1 0,-1 1 0,0 0 0,0 0 0,1-1-1,-1 1 1,1 0 0,-1 0 0,1 0 0,-1 0 0,1 0 0,-1 1 0,-2 5-23,1-1 1,0 1-1,1-1 0,-2 11 0,3-12 33,-3 31-60,3-17 21,-2 165-3,2-181 20,0 0 0,-1-1 1,1 1-1,0-1 0,1 1 0,-1 0 0,0-1 1,1 1-1,0-1 0,-1 1 0,1-1 0,0 1 1,0-1-1,0 0 0,1 1 0,-1-1 1,2 2-1,3 3 3,-5-5 2,0 0-1,0-1 1,1 1 0,-1-1 0,0 1-1,1-1 1,-1 1 0,1-1-1,0 0 1,-1 0 0,1 0-1,0 0 1,0 0 0,-1 0 0,1 0-1,0-1 1,2 1 0,-2 0 22,-1-1-1,1 0 1,-1 0 0,1 0 0,0 0 0,-1 0-1,1 0 1,-1 0 0,1 0 0,-1 0-1,1-1 1,-1 1 0,1-1 0,-1 1 0,1-1-1,-1 0 1,1 1 0,-1-1 0,0 0 0,1 0-1,-1 0 1,0 0 0,0 0 0,0 0 0,2-3-1,4-3 150,-3 2-34,0 0-1,0 0 0,-1 0 1,4-7-1,1-5 80,-1 1-1,0-1 0,-1 0 1,-1 0-1,-1-1 1,3-21-1,-6-11-106,-1 27-89,0 15-19,0 1-4,0 1 0,0-1 0,-1 0 0,1 1 1,-1-1-1,-1 0 0,1 1 0,-1 0 0,-5-12 0,6 17-6,-5-12-318,-12-15-1,16 24-40,-1 1 0,0-1 0,0 1 0,0 0 0,0 0 0,0 0 0,-1 1 0,1-1 0,-5-2 0,2 2-1145,0 1 1,-1 0 0,1 0-1,-9-1 1,2 2-513</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18.586"/>
    </inkml:context>
    <inkml:brush xml:id="br0">
      <inkml:brushProperty name="width" value="0.05" units="cm"/>
      <inkml:brushProperty name="height" value="0.05" units="cm"/>
      <inkml:brushProperty name="color" value="#33CCFF"/>
    </inkml:brush>
  </inkml:definitions>
  <inkml:trace contextRef="#ctx0" brushRef="#br0">19 33 9513,'6'0'64,"1"0"112,-7-12-88,-13 12-2484,3-10-61,1-1 321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18.930"/>
    </inkml:context>
    <inkml:brush xml:id="br0">
      <inkml:brushProperty name="width" value="0.05" units="cm"/>
      <inkml:brushProperty name="height" value="0.05" units="cm"/>
      <inkml:brushProperty name="color" value="#33CCFF"/>
    </inkml:brush>
  </inkml:definitions>
  <inkml:trace contextRef="#ctx0" brushRef="#br0">105 3 10577,'10'-2'1004,"-10"2"-949,0 0 0,1 0-1,-1 0 1,0 0 0,0 0 0,0 0-1,0 0 1,0 0 0,1 0-1,-1 0 1,0 1 0,0-1 0,0 0-1,0 0 1,0 0 0,0 0 0,0 0-1,0 0 1,1 0 0,-1 1-1,0-1 1,0 0 0,0 0 0,0 0-1,0 0 1,0 1 0,0-1-1,0 0 1,0 0 0,0 0 0,0 0-1,0 0 1,0 1 0,-1 1 33,1 0 0,-1-1 0,1 1 0,-1 0 0,0 0 0,0 0 0,0-1 1,-2 3-1,-49 86-24,8-12 724,44-77-738,-1-1 0,1 1 1,-1 0-1,1-1 0,-1 1 0,1 0 0,-1-1 0,1 1 0,-1-1 0,1 1 0,-1-1 0,0 1 0,1-1 0,-1 1 0,0-1 0,0 0 0,0 1 0,0-1 32,9-2-326,-6 1 233,0 0 0,-1 0 0,1 0-1,0 1 1,0-1 0,0 0 0,0 1 0,0-1-1,0 1 1,0 0 0,0-1 0,0 1 0,0 0-1,0 0 1,0 1 0,0-1 0,0 0 0,0 0-1,3 2 1,-2 0 19,0 1-1,0 0 1,0-1 0,0 1-1,-1 0 1,1 0 0,-1 0-1,0 1 1,0-1-1,2 4 1,17 40 51,-21-46-59,1 2-3,8 17-23,-2 1-1,-1-1 1,5 29-1,-2-11 33,16 42-1,-24-77-13,0 1 0,0-1-1,1-1 1,-1 1 0,1 0-1,0 0 1,-1 0 0,5 3 0,-5-5 7,1 0 0,-1 0 1,1 0-1,-1 0 0,1 0 1,0 0-1,-1-1 1,1 1-1,0-1 0,-1 1 1,1-1-1,0 0 1,-1 1-1,1-1 0,3 0 1,-4-1-6,1 1 0,0-1-1,-1 1 1,0-1 0,1 0 0,-1 0 0,1 1 0,-1-1 0,0 0 0,1 0 0,-1 0 0,0-1 0,0 1 0,0 0-1,0 0 1,0-1 0,0 1 0,0 0 0,0-2 0,5-5-156,12-17-1826,18-33-1,-30 46 1382,58-107-6433,-45 77 4945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16.048"/>
    </inkml:context>
    <inkml:brush xml:id="br0">
      <inkml:brushProperty name="width" value="0.05" units="cm"/>
      <inkml:brushProperty name="height" value="0.05" units="cm"/>
      <inkml:brushProperty name="color" value="#F6630D"/>
    </inkml:brush>
  </inkml:definitions>
  <inkml:trace contextRef="#ctx0" brushRef="#br0">73 282 7713,'0'-60'564,"0"59"-508,0 0 1,-1-1-1,1 1 0,-1 0 1,1-1-1,-1 1 0,1 0 1,-1-1-1,0 1 0,0 0 1,0 0-1,1 0 1,-1 0-1,0 0 0,0 0 1,0 0-1,-1 0 0,1 0 1,0 1-1,0-1 1,0 0-1,-1 1 0,1-1 1,-2 0-1,-1-1 150,-1 1 0,1-1 0,-1 1 0,1 0 0,-1 0 0,-8 0 0,12 1-152,-1 0-86,1 0 25,1 0 0,0 0 0,0 0 0,0 0 0,-1 0 0,1 0 0,0 0 0,0 0 0,0 0 0,-1 0-1,1 0 1,0 0 0,0 0 0,0 0 0,-1 0 0,1 0 0,0 0 0,0 0 0,0 0 0,0 0-1,-1 0 1,1 1 0,0-1 0,0 0 0,0 0 0,0 0 0,-1 0 0,1 0 0,0 0 0,0 1 0,0-1-1,0 0 1,-1 9-17,1-4 23,0 0 1,0 0-1,0 0 1,1 0-1,0 0 1,2 8-1,5 5 8,17 28-1,-11-22 1,-6-8 103,0 0 0,2-1 0,0 0 0,0-1 0,1 0 0,26 25 0,-31-34 22,0 0 105,1 1 0,-1 0 1,1-1-1,1-1 0,13 8 0,-15-10-55,1 0 0,-1 0 0,1-1 0,-1 0 0,1 0 0,-1-1 0,14 0 0,-9 0-32,-8 0-122,0 0-1,0-1 0,0 1 0,0-1 1,0 1-1,0-1 0,0 0 1,0 0-1,3-2 0,17-9 8,-1-2-1,-1-1 1,-1-1-1,32-30 1,34-46-203,-78 84 116,14-17-152,77-86-1333,18-27-4250,-98 118 2955,-19 19 2720,0 1 0,1-1 0,-1 1 0,0 0-1,1 0 1,-1-1 0,1 1 0,-1 0 0,0-1 0,1 1 0,-1 0 0,1 0 0,-1 0-1,1 0 1,-1 0 0,1-1 0,0 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19.394"/>
    </inkml:context>
    <inkml:brush xml:id="br0">
      <inkml:brushProperty name="width" value="0.05" units="cm"/>
      <inkml:brushProperty name="height" value="0.05" units="cm"/>
      <inkml:brushProperty name="color" value="#33CCFF"/>
    </inkml:brush>
  </inkml:definitions>
  <inkml:trace contextRef="#ctx0" brushRef="#br0">296 117 8389,'2'-7'547,"0"0"0,-1-1 1,0 0-1,0 1 0,-1-1 1,0-8-1,0 5 616,0 10-1060,0 0 1,0 0 0,-1 0-1,1 0 1,0 0 0,-1 0-1,1-1 1,-1 1 0,1 0 0,-1 0-1,1 0 1,-1 0 0,0 1-1,1-1 1,-2-1 0,-15-13 902,6 8-584,10 6-418,-1 0 0,0 0 1,0 0-1,0 1 0,0-1 1,0 1-1,0 0 0,0-1 1,0 1-1,0 0 0,-2 0 1,0 0-18,0 1 1,1-1 0,-1 0-1,0 1 1,-4 1 0,6-1 7,0 1 1,-1-1 0,1 1 0,0 0 0,0 0 0,0 0 0,-2 2 0,-6 6-35,-16 15 17,-39 47-1,50-53-4,1 1-1,1-1 1,1 2 0,1 0 0,-10 28-1,19-45 19,0 1-1,1-1 0,0 1 0,0-1 1,0 1-1,1-1 0,0 8 0,0-10 9,0-1 0,0 0-1,1 0 1,-1 1 0,0-1-1,1 0 1,-1 0-1,1 0 1,0 1 0,-1-1-1,1 0 1,0 0 0,0 0-1,0 0 1,-1 0-1,1-1 1,0 1 0,2 1-1,22 14-9,-19-13 2,15 9 13,1-2 0,27 10-1,79 15 78,-125-34-70,-1-1 0,0 1 0,0 0-1,0 0 1,0 0 0,0 0 0,0 0 0,0 0 0,0 1 0,2 1 0,-3-2-1,0 0 0,-1 0 0,1 0 0,-1 1 0,1-1 0,0 0 0,-1 0 0,0 0 0,1 0 0,-1 1 0,0-1 0,0 0 0,0 1 0,0-1 0,0 2 0,0-2-3,0 0-1,0 1 1,-1-1 0,1 0-1,-1 1 1,1-1 0,-1 0-1,1 0 1,-1 0 0,0 1-1,1-1 1,-1 0 0,0 0-1,-1 1 1,-18 16 30,7-6-25,-4 6-48,-5 5-210,-25 21 0,42-40-49,0 0 1,0-1-1,-10 7 1,13-9-166,-1-1 0,1 1 0,0 0 0,0-1 0,0 1 1,-1-1-1,-4 1 0,7-4-589,0 0 730,-1-2-464,2 1 0,-1 0 0,0 0 0,2-7 0,6-3-2435,-7 12 2977,-1 1 0,0-1 1,1 1-1,-1-1 0,0 1 0,0-1 1,0-2-1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19.914"/>
    </inkml:context>
    <inkml:brush xml:id="br0">
      <inkml:brushProperty name="width" value="0.05" units="cm"/>
      <inkml:brushProperty name="height" value="0.05" units="cm"/>
      <inkml:brushProperty name="color" value="#33CCFF"/>
    </inkml:brush>
  </inkml:definitions>
  <inkml:trace contextRef="#ctx0" brushRef="#br0">0 152 7145,'0'0'0,"3"-4"236,-1 0 1,0 0-1,0 0 1,2-6 474,-3 9-674,-1 1 0,1-1-1,0 1 1,0-1 0,-1 0 0,1 0-1,0 1 1,-1-1 0,1-2 0,1 2-16,-1-1 1,0 0 0,0 1 0,0-1 0,0 0-1,0 0 1,1-3 0,3-6 37,7-8-7,-10 14-70,1 1-1,-1-1 0,1 1 1,0 0-1,0 0 1,6-5-1,-9 9 22,1-1 1,-1 1-1,0 0 0,1-1 1,-1 1-1,0 0 0,1-1 1,-1 1-1,1 0 0,-1 0 1,1-1-1,-1 1 0,0 0 1,1 0-1,-1 0 0,1 0 1,-1 0-1,1 0 0,-1 0 1,1 0-1,-1 0 0,1 0 1,-1 0-1,1 0 0,-1 0 1,1 0-1,-1 0 1,0 0-1,1 0 0,-1 0 1,1 1-1,0-1 9,-1 1 1,1 0-1,-1-1 0,1 1 0,-1 0 1,0-1-1,1 1 0,-1 0 1,0-1-1,0 1 0,1 0 1,-1-1-1,0 1 0,0 0 1,0 0-1,0-1 0,0 2 1,1 25 309,0-20-221,-1 0 0,0-1 0,0 1 0,0-1 0,-1 1 0,0-1 0,0 1-1,0-1 1,-1 1 0,0-1 0,-5 11 0,3-10 44,1 0 0,-4 11-1,1 1 187,4-15-94,0-1-1,0 1 1,-1 0 0,1-1 0,-1 1-1,-4 3 1,6-6 361,1-14-703,-1 7 86,1 0 0,0 0 0,1 1 0,-1-1 1,2-6-1,2-2-24,1 0 0,0 0-1,1 0 1,1 0 0,12-20 0,-13 25-4,1 0-1,0 0 1,12-11-1,-15 16 34,1 0 1,0 0-1,0 1 0,-1-1 0,2 1 0,-1 0 1,8-2-1,-10 3 22,1 1 0,0 0 0,-1 0 0,1 1 0,0-1 0,-1 1 0,1-1 0,5 2 0,-7-1 1,0 0 0,1 1 0,-1-1 0,0 1 0,0 0 0,0 0 0,0 0 0,0 0 0,0 0 0,-1 0 0,1 0 0,0 1 0,0-1 0,-1 1 0,1-1 0,-1 1 0,3 3 0,4 7 38,-1 1 1,0-1 0,0 2-1,-1-1 1,-1 1-1,5 21 1,-4-3 4,3 59 1,-7 21 8,-2-112-61,0 258-70,0-257 79,0-1 1,1 1 0,-1-1 0,0 1-1,1-1 1,-1 1 0,0-1 0,1 1-1,-1-1 1,0 1 0,1-1 0,-1 1-1,1-1 1,-1 0 0,1 1 0,-1-1-1,1 0 1,-1 0 0,1 1 0,-1-1-1,1 0 1,0 0 0,-1 0 0,1 1-1,-1-1 1,1 0 0,0 0 0,-1 0-1,1 0 1,-1 0 0,2-1 0,0 1 16,0 0 1,0 0 0,1 0 0,-1 0 0,0-1-1,0 1 1,0-1 0,0 0 0,0 1-1,0-1 1,0 0 0,2-2 0,23-22-262,44-51 0,-26 19-4399,68-114-1,-82 115 1821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1.667"/>
    </inkml:context>
    <inkml:brush xml:id="br0">
      <inkml:brushProperty name="width" value="0.05" units="cm"/>
      <inkml:brushProperty name="height" value="0.05" units="cm"/>
      <inkml:brushProperty name="color" value="#33CCFF"/>
    </inkml:brush>
  </inkml:definitions>
  <inkml:trace contextRef="#ctx0" brushRef="#br0">96 87 6669,'0'-2'272,"0"-5"26,0 6 1078,0 4-1225,0 75 471,7 31-159,-5 10-89,-3-60-125,1 50 667,1-100-745,-1-6-4,0 0 0,0 1 1,0-1-1,0 0 0,-1 4 1,1-7-137,0 1 1,0-1-1,-1 1 0,1-1 1,0 1-1,0 0 0,-1-1 1,1 1-1,0-1 1,-1 0-1,1 1 0,-1-1 1,1 1-1,0-1 1,-1 1-1,1-1 0,-1 0 1,1 1-1,-1-1 1,0 0-1,1 0 0,-1 1 1,1-1-1,-1 0 1,1 0-1,-1 0 0,0 0 1,1 0-1,-1 0 0,1 0 1,-2 0-1,1 0-36,0 0-1,0-1 1,-1 1-1,1 0 1,0-1-1,0 1 1,0-1 0,0 0-1,0 1 1,0-1-1,0 0 1,0 0-1,0 1 1,0-1-1,0 0 1,0 0-1,1 0 1,-1 0-1,0 0 1,0-2 0,-4-5-30,-7-18 0,3 1 38,1-1 0,-8-44 0,-1-130 82,16 65 642,1 126-706,1-1 0,0 1 0,0 0 0,1 0 1,3-12-1,-4 20-27,-1-1 0,1 1 0,-1 0 1,1 0-1,0 0 0,-1 0 0,1 0 1,0 0-1,0 0 0,0 0 0,-1 0 1,1 0-1,0 1 0,0-1 0,0 0 1,0 0-1,1 1 0,-1-1 0,0 1 1,0-1-1,0 1 0,0 0 0,2-1 1,3 0-10,-1 0 1,1 1 0,10 0 0,-7 0 24,-6 0-1,1 1-1,-1-1 1,1 1-1,-1-1 1,1 1 0,-1 0-1,6 3 1,24 14 55,-17-9-45,-10-5-10,8 4 5,-1 0 0,13 11 0,61 64 77,-70-65-32,47 41-3796,-41-38-4,-17-15 1808,-4 3-1329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2.061"/>
    </inkml:context>
    <inkml:brush xml:id="br0">
      <inkml:brushProperty name="width" value="0.05" units="cm"/>
      <inkml:brushProperty name="height" value="0.05" units="cm"/>
      <inkml:brushProperty name="color" value="#33CCFF"/>
    </inkml:brush>
  </inkml:definitions>
  <inkml:trace contextRef="#ctx0" brushRef="#br0">4 430 9009,'-4'-14'276,"4"0"80,0-7 112,17-6-56,2-5-108,4-4-156,41-48-92,-23 40-60,7 1-416,3 1-452,5 4-1040,6 3-841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2.723"/>
    </inkml:context>
    <inkml:brush xml:id="br0">
      <inkml:brushProperty name="width" value="0.05" units="cm"/>
      <inkml:brushProperty name="height" value="0.05" units="cm"/>
      <inkml:brushProperty name="color" value="#33CCFF"/>
    </inkml:brush>
  </inkml:definitions>
  <inkml:trace contextRef="#ctx0" brushRef="#br0">87 175 6837,'-6'-3'365,"0"0"1,-1 1-1,1 0 1,-1 0-1,0 0 1,0 1-1,0 0 1,1 1-1,-1-1 1,-10 2-1,15 1-373,0 27 48,2 35 0,1-37-8,0 26-8,0-46-25,0 1 1,1-1 0,0 0-1,3 9 1,6 12 32,23 44-1,-30-66-23,0 0-1,0 0 0,0 0 0,1 0 0,0-1 1,0 0-1,0 0 0,1 0 0,11 8 0,-15-12 39,0 0 0,1 0 0,-1 0 0,1-1 0,-1 1 0,0 0 0,1-1 0,-1 0 0,1 1 0,-1-1 0,4 0 0,-4 0 16,-1-1-20,0 1-1,0 0 0,0 0 0,0 0 0,0 0 0,0-1 0,0 1 0,0 0 1,0-1-1,0 1 0,0-1 0,0 1 0,0-1 0,0 0 0,-1 1 1,1-1-1,0 0 0,0 0 0,-1 1 0,2-2 0,9-20 461,-8 15-335,2-5 125,0-1-1,6-25 0,-5 14 4,-1 0 1,2-38-1,-6 45-211,0-58 291,-1 63-319,-2-1 1,0 1 0,0-1-1,-6-16 1,5 23-46,-2-10-4,0 1 0,-1 1 0,-14-24 0,17 33-72,-3-5-131,-13-15-1,17 21-88,-1 1 0,0 1 0,0-1 0,0 0 0,0 1 0,-1-1 0,1 1 0,-1 0 0,-4-2 0,5 3-399,-1-1 0,0 1 0,0 0 1,0 0-1,0 0 0,0 1 0,0-1 0,0 1 1,0 0-1,0 0 0,0 1 0,-5 0 0,-5 7-1300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3.181"/>
    </inkml:context>
    <inkml:brush xml:id="br0">
      <inkml:brushProperty name="width" value="0.05" units="cm"/>
      <inkml:brushProperty name="height" value="0.05" units="cm"/>
      <inkml:brushProperty name="color" value="#33CCFF"/>
    </inkml:brush>
  </inkml:definitions>
  <inkml:trace contextRef="#ctx0" brushRef="#br0">0 452 10713,'28'-7'328,"-20"7"8,-8-13-6305,0-14 1777</inkml:trace>
  <inkml:trace contextRef="#ctx0" brushRef="#br0" timeOffset="1">323 1 12461,'0'0'525,"-2"0"139,0 0-558,1 0 1,-1 1-1,0-1 1,0 1-1,1-1 1,-1 1-1,0 0 1,1-1 0,-1 1-1,0 0 1,-2 3-1,-13 6 277,2-3-324,1 1 1,0 0 0,0 1-1,1 0 1,-14 14 0,9-3-82,1 1-1,0 0 1,2 1 0,1 1 0,-19 41-1,30-57-12,1-1 0,0 1-1,0 0 1,1 0-1,-1 0 1,2 0-1,-1 8 1,1-15 35,0 0-1,0 1 0,0-1 1,0 1-1,0-1 1,1 0-1,-1 1 1,0-1-1,0 1 0,1-1 1,-1 0-1,0 1 1,0-1-1,1 0 1,-1 1-1,0-1 1,1 0-1,-1 0 0,0 1 1,1-1-1,-1 0 1,0 0-1,1 0 1,-1 0-1,1 1 1,-1-1-1,1 0 0,14 3 17,-12-3-15,15 2 19,-1 0-1,33-3 1,-9 0-19,-30 1 2,0-1 1,16-3-1,-15 2-11,1 0-1,19 0 0,-9 1 5,-5 1 13,0 0 0,23 3 0,-39-3-6,1 1-1,-1-1 1,0 1-1,1-1 1,-1 1-1,0 0 1,1 0 0,-1 0-1,0 1 1,0-1-1,0 0 1,0 1-1,0 0 1,0-1-1,-1 1 1,1 0 0,0 0-1,-1 0 1,1 0-1,-1 0 1,0 0-1,0 0 1,0 0-1,2 5 1,-1 2 12,0 1 0,-1-1 0,0 1 0,0-1 0,-2 12 0,1-11 10,0-2-6,-1 0-1,-1 0 1,1 0-1,-1 0 0,-1 0 1,0 0-1,-4 10 1,-29 48 3,29-54-48,3-5-25,-11 16-33,15-22 30,-1-1-1,0 1 1,1 0 0,-1-1-1,0 1 1,1 0-1,-1-1 1,0 1-1,0-1 1,0 1 0,0-1-1,1 1 1,-1-1-1,0 0 1,0 1-1,0-1 1,0 0-1,-2 0 1,0-2-1146,1 0 760,0 0-1,0 0 1,1-1 0,-1 1-1,1 0 1,-1-1 0,1 0-1,0 1 1,0-1 0,0 0 0,0-3-1,-1-2-792,1 0-1,0 0 1,1-10-1,0-3-626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4.049"/>
    </inkml:context>
    <inkml:brush xml:id="br0">
      <inkml:brushProperty name="width" value="0.05" units="cm"/>
      <inkml:brushProperty name="height" value="0.05" units="cm"/>
      <inkml:brushProperty name="color" value="#33CCFF"/>
    </inkml:brush>
  </inkml:definitions>
  <inkml:trace contextRef="#ctx0" brushRef="#br0">40 640 9169,'0'-46'1617,"2"48"-1629,110 166 429,-107-159 33,0 0 0,1-1 0,14 16 2851,-22-30-3056,-31-61-221,6 14-39,-16-48 9,27 62-3,1 1-12,-19-74 0,29 95 8,1 1-4,1 0-1,-3-26 1,6 40 16,-1-19-18,1-23 1,0 35 17,2 0 0,-1 0 0,1 0 0,0 0 1,6-14-1,-2 9-9,3-8-47,15-27 0,-24 49 56,8-15-80,18-23 0,-24 35 73,0 0 1,1 0-1,0 0 1,-1 1-1,1-1 1,0 1-1,0 0 1,0 0-1,0 0 1,1 0-1,-1 0 1,1 1-1,5-2 1,-8 2 9,0 1 0,0 0 0,-1 0 0,1 0 0,0 0 0,0 0 0,-1 1 0,1-1 0,0 0 0,0 0 0,-1 0 0,1 1 0,0-1 0,-1 0 0,1 1 0,0-1 0,-1 0 0,1 1 0,0-1 0,-1 1 0,1-1 0,-1 1 0,1 0 0,-1-1 0,1 1 0,-1-1 0,0 1 0,1 1 0,1 1-1,0 0-1,-1 1 1,0 0 0,1 3 0,-1-3-4,2 7 3,0 1 0,-1 0 0,-1 0 0,0 19 0,0 122 84,-2-120-81,-8 52 0,-15 38-36,19-100 26,-8 54-12,11-63 8,-1 20 38,5-40 92,9-18-46,2 2-1,25-38 0,-4 15-82,2 1 0,1 2 0,49-43 0,-78 78 19,0-1-1,1 1 0,0 0 0,0 1 1,0 0-1,1 1 0,16-7 0,-25 11 3,0 0 0,0 1 0,0-1-1,0 1 1,1 0 0,-1-1 0,0 1-1,0 0 1,1 0 0,-1 0 0,0 0-1,1 0 1,-1 0 0,0 0 0,0 0-1,1 0 1,-1 1 0,0-1 0,0 1-1,0-1 1,2 1 0,-2 0 9,0 1 1,0-1-1,0 0 0,-1 0 1,1 1-1,0-1 1,0 0-1,-1 1 0,1-1 1,-1 1-1,0-1 1,1 1-1,-1-1 0,0 1 1,0-1-1,0 1 0,0 2 1,1 50 380,-1-54-401,0 7 26,-1 0 0,1-1 1,-1 1-1,-3 10 1,-16 44 3,-33 72 1,52-130-32,-91 179-231,7-41-1211,21-48-3364,48-76 1602,-1-6-1872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5.235"/>
    </inkml:context>
    <inkml:brush xml:id="br0">
      <inkml:brushProperty name="width" value="0.05" units="cm"/>
      <inkml:brushProperty name="height" value="0.05" units="cm"/>
      <inkml:brushProperty name="color" value="#33CCFF"/>
    </inkml:brush>
  </inkml:definitions>
  <inkml:trace contextRef="#ctx0" brushRef="#br0">58 122 8297,'3'-21'1306,"-3"20"-1244,-1 0-1,1 0 1,0 0 0,-1 1-1,1-1 1,-1 0 0,1 0-1,-1 1 1,1-1 0,-1 0-1,1 1 1,-1-1 0,0 1 0,1-1-1,-1 1 1,0-1 0,1 1-1,-1-1 1,0 1 0,0 0-1,0-1 1,-1 1 0,-3-3 326,3 2-276,1-1 1,-1 1 0,1 0-1,-1 0 1,0 0-1,0 0 1,0 1-1,1-1 1,-1 0 0,0 1-1,0-1 1,0 1-1,0 0 1,0-1 0,0 1-1,-4 1 1,6-1-116,0 0 1,0 0 0,0 0-1,-1 0 1,1 0-1,0 0 1,0 0-1,0 0 1,-1 0-1,1 0 1,0 0-1,0 0 1,0 1 0,0-1-1,-1 0 1,1 0-1,0 0 1,0 0-1,0 1 1,0-1-1,0 0 1,0 0 0,-1 0-1,1 0 1,0 1-1,0-1 1,0 0-1,0 0 1,0 0-1,0 1 1,0-1-1,0 0 1,0 0 0,0 1-1,0-1 1,0 0-1,-2 23-114,2 39-1,1-27 73,-1-16 17,-1-6 14,1 0 0,1 0 0,3 20 0,30 94 59,-28-106-54,1 0 0,1-1 0,0 1 1,23 35-1,-30-54 9,3 5 11,1 0-1,-1 0 1,2 0-1,-1-1 1,1 0 0,0 0-1,9 7 1,-14-12 3,0 0 1,0-1 0,0 1 0,0-1 0,0 1-1,0 0 1,0-1 0,0 0 0,0 1-1,0-1 1,0 0 0,0 1 0,0-1 0,1 0-1,-1 0 1,0 0 0,0 0 0,0 0 0,0 0-1,0 0 1,0-1 0,1 1 0,-1 0 0,0-1-1,0 1 1,0-1 0,0 1 0,0-1 0,0 1-1,1-2 1,2-3 107,0 0 1,0 0-1,-1-1 0,0 0 0,0 0 0,0 0 1,-1 0-1,1 0 0,1-9 0,1-7 344,4-37-1,-5-54 122,-4 96-529,0 0-22,-1 0-1,-1 1 0,-7-33 0,-21-36 1,23 68-112,-1 0 0,-1 0 0,0 1 0,-15-20 0,20 30-326,-1 1 0,1-1-1,-8-5 1,-9-5-5413,8 7-125</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5.712"/>
    </inkml:context>
    <inkml:brush xml:id="br0">
      <inkml:brushProperty name="width" value="0.05" units="cm"/>
      <inkml:brushProperty name="height" value="0.05" units="cm"/>
      <inkml:brushProperty name="color" value="#33CCFF"/>
    </inkml:brush>
  </inkml:definitions>
  <inkml:trace contextRef="#ctx0" brushRef="#br0">33 443 12705,'0'0'1396,"-13"0"-1176,2 0-620,3 0-1284,8-12-2912,0-4 2191,8-4 201</inkml:trace>
  <inkml:trace contextRef="#ctx0" brushRef="#br0" timeOffset="1">295 43 10605,'16'-13'558,"-8"6"40,1 1 1,12-7 0,-14 10 879,-3 6-1107,-1 2-452,23 32 179,31 59 1,-40-64-96,29 53 36,22 41-4,-64-119-25,42 65-1236,-37-59 24,1-1 0,0 0 0,16 15 0,-24-26 883,-1 0-1,0 0 0,0-1 0,0 1 0,1 0 0,-1 0 0,1-1 0,-1 1 0,0-1 0,1 1 0,-1-1 0,1 0 1,-1 1-1,1-1 0,-1 0 0,1 0 0,1 0 0,2 0-1515</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6.166"/>
    </inkml:context>
    <inkml:brush xml:id="br0">
      <inkml:brushProperty name="width" value="0.05" units="cm"/>
      <inkml:brushProperty name="height" value="0.05" units="cm"/>
      <inkml:brushProperty name="color" value="#33CCFF"/>
    </inkml:brush>
  </inkml:definitions>
  <inkml:trace contextRef="#ctx0" brushRef="#br0">326 51 11921,'0'-35'2276,"-1"34"-2221,1 1-1,0-1 1,0 0-1,-1 1 1,1-1-1,0 0 0,-1 1 1,1-1-1,-1 0 1,1 1-1,-1-1 1,1 1-1,-1-1 1,1 1-1,-1-1 1,1 1-1,-1-1 0,0 1 1,1 0-1,-1-1 1,0 1-1,1 0 1,-1 0-1,0-1 1,0 1-1,1 0 1,-1 0-1,0 0 0,-1 0 1,-26-2 302,25 2-309,1 0-39,1 0-9,-1 0 1,1 0-1,0 0 1,0 0-1,-1 0 1,1 0-1,0 0 1,0 1-1,-1-1 1,1 0-1,0 1 1,0-1-1,0 1 1,0-1-1,0 1 1,0 0-1,-1-1 1,1 1-1,1 0 1,-1 0-1,0 0 1,0 0-1,-1 1 1,-7 7-28,-69 72 64,-49 73-49,122-148 8,1 1 0,-1 1-1,2-1 1,-1 0-1,-3 10 1,6-13 3,0 0 1,0 0-1,1-1 1,-1 1-1,1 0 1,0 0-1,0 7 1,1 1 1,-1-7-10,1 1 0,1 0-1,-1-1 1,1 1 0,0-1-1,0 0 1,1 0 0,-1 0-1,1 0 1,6 8 0,-4-6-6,-5-6 14,6 9-10,1-1 0,11 14 0,-16-20 14,0-1-1,0 0 0,1 0 0,-1 0 0,1 0 0,0 0 0,-1-1 1,1 1-1,0-1 0,0 0 0,0 0 0,0 0 0,6 1 0,-5-1 18,1 0-1,0-1 0,0 0 0,-1 0 0,1 0 0,0 0 0,0-1 1,-1 0-1,1 0 0,0 0 0,-1 0 0,1-1 0,4-2 1,0-3-13,0 0 1,0-1-1,0 0 1,12-15 0,21-32-40,-32 40-57,-5 8-252,0 0 1,0 0-1,-1-1 0,0 1 1,0-1-1,-1 0 1,5-15-1,-8 23 201,0-1 1,0 1-1,0-1 1,0 1-1,0-1 1,0 1-1,0 0 1,0-1-1,0 1 0,0-1 1,0 1-1,0-1 1,0 1-1,-1 0 1,1-1-1,0 1 1,0-1-1,0 1 0,-1 0 1,1-1-1,0 1 1,0 0-1,-1-1 1,1 1-1,0 0 1,-1-1-1,1 1 0,0 0 1,-1 0-1,1-1 1,-1 1-1,1 0 1,0 0-1,-1 0 1,1-1-1,-1 1 1,1 0-1,-1 0 0,1 0 1,0 0-1,-1 0 1,-1 0-280,0 0 1,0 0 0,0 0 0,0 0-1,0 1 1,0-1 0,0 1-1,0-1 1,-2 2 0,-1 0-103,1 1 1,1 0 0,-7 5-1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16.661"/>
    </inkml:context>
    <inkml:brush xml:id="br0">
      <inkml:brushProperty name="width" value="0.05" units="cm"/>
      <inkml:brushProperty name="height" value="0.05" units="cm"/>
      <inkml:brushProperty name="color" value="#F6630D"/>
    </inkml:brush>
  </inkml:definitions>
  <inkml:trace contextRef="#ctx0" brushRef="#br0">1 367 7253,'2'-2'-8,"0"-1"0,0 0 1,0 0-1,-1-1 0,1 1 1,-1 0-1,0 0 0,1-1 1,-2 1-1,1-1 0,0-3 1,-1 7 311,2 2 70,6 9-56,0 2 0,-1-1-1,0 1 1,-1 0-1,8 23 1,48 160 51,-51-161-351,-4-11 154,2 0-1,22 46 1,-29-65 53,2 0 1,-1 0-1,0 0 0,1 0 1,0 0-1,9 7 1,-11-10-132,-1-1 1,1 0-1,0 0 1,0 0 0,0 0-1,0 0 1,0 0-1,0 0 1,0 0 0,0-1-1,0 1 1,0-1-1,0 0 1,0 0 0,0 0-1,1 0 1,-1 0-1,0 0 1,0 0 0,0-1-1,0 1 1,0-1-1,0 1 1,0-1-1,0 0 1,4-2 0,2-2 76,0-1 0,-1 0 1,1-1-1,10-11 0,25-32 47,54-81 0,33-64-188,26-54-516,-91 143-1486,-59 96 1402,10-15-714,-15 24 1113,0 0 1,-1 0-1,1 0 0,0 0 0,0 0 0,0 1 1,0-1-1,1 0 0,-1 0 0,0 1 0,0-1 1,0 1-1,0-1 0,1 1 0,-1-1 0,0 1 1,1 0-1,0 0 0,-1 0 33,0 0 0,-1 0 0,1 0 0,-1 0 0,1 0 0,-1 0 0,1 0 0,-1 0-1,1 0 1,-1 0 0,1 1 0,-1-1 0,1 0 0,-1 0 0,1 1 0,-1-1 0,0 0 0,1 1 0,-1-1 0,1 0 0,-1 1-1,0-1 1,1 1 0,3 13-1624,-4-12 1565,5 19-1622</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6.717"/>
    </inkml:context>
    <inkml:brush xml:id="br0">
      <inkml:brushProperty name="width" value="0.05" units="cm"/>
      <inkml:brushProperty name="height" value="0.05" units="cm"/>
      <inkml:brushProperty name="color" value="#33CCFF"/>
    </inkml:brush>
  </inkml:definitions>
  <inkml:trace contextRef="#ctx0" brushRef="#br0">94 177 7729,'0'0'10,"0"0"0,0 0 0,0-1 0,1 1 0,-1 0-1,0 0 1,0-1 0,0 1 0,0 0 0,0 0 0,0-1 0,0 1 0,0 0 0,0 0 0,-1-1 0,1 1 0,0 0 0,0 0 0,0-1 0,0 1 0,0 0 0,0 0 0,0 0 0,-1-1 0,1 1 0,0 0 0,0 0 0,0 0 0,0-1 0,-1 1 0,1 0 0,0 0 0,0 0 0,-1 0-1,1 0 1,0-1 0,0 1 0,0 0 0,-1 0 0,1 0 0,0 0 0,0 0 0,-1 0 0,1 0 0,0 0 0,0 0 0,-1 0 0,1 0 0,-1 0 0,0 0-52,1 0 42,0 0 0,0 0 0,0 0 0,0 0 0,0 0 0,0 0-1,0 0 1,0 0 0,0 0 0,0 0 0,0 0 0,0 0 0,0 0-1,0 0 1,0 0 0,0 0 0,-1 0 0,1 0 0,0 0 0,0 0-1,0 0 1,0 0 0,0 0 0,0 0 0,0 1 0,0-1 0,0 0-1,0 0 1,0 0 0,0 0 0,0 0 0,0 0 0,0 0 0,0 0 0,0 0-1,0 0 1,0 0 0,0 0 0,0 0 0,0 0 0,0 0 0,0 0-1,0 0 1,0 0 0,0 1 0,0-1 0,0 0 0,0 0 0,0 0-1,0 0 1,0 0 0,0 0 0,0 0 0,0 0 0,0 0 0,0 0-1,-3 11-20,2-10 14,0 0 1,1 1-1,-1-1 1,0 1 0,1-1-1,0 1 1,-1-1-1,1 1 1,0-1-1,0 3 1,0 1-36,1 5 160,-1-10-104,0 1 1,0-1 0,0 0 0,1 0-1,-1 1 1,0-1 0,1 0 0,-1 1 0,0-1-1,1 0 1,-1 0 0,0 0 0,1 1-1,-1-1 1,0 0 0,1 0 0,-1 0 0,1 0-1,-1 0 1,0 0 0,1 0 0,-1 0-1,1 0 1,-1 0 0,1 0 0,0 0 44,1 0 1,-1 0-1,1-1 1,-1 1-1,0-1 1,1 1-1,-1-1 1,0 1-1,0-1 1,1 0-1,-1 0 1,0 1-1,0-1 1,0 0-1,0 0 1,0 0-1,0 0 1,0-1-1,0 1 1,-1 0-1,1 0 1,0 0-1,0-3 1,3-3 144,-1-1-1,3-15 1,-3 14-36,-1-1 119,0 0 1,0 0 0,-1-1 0,-1 1-1,0-21 1,-1 2 455,1 21-565,0 6-115,0 0 1,0 0-1,0-1 1,0 1-1,0 0 1,-1-3-1,1 5-55,-1-1 1,1 0-1,0 1 0,-1-1 0,1 0 1,0 1-1,-1-1 0,1 1 0,-1-1 1,1 1-1,-1-1 0,1 1 0,-1-1 1,0 1-1,1-1 0,-1 1 1,1 0-1,-1-1 0,0 1 0,1 0 1,-1 0-1,0-1 0,-1 1 0,0 0-11,1-1 1,-1 1-1,0-1 0,0 1 0,0 0 0,0 0 0,1 0 0,-1 0 0,0 0 0,0 0 1,0 1-1,0-1 0,1 0 0,-1 1 0,0 0 0,0-1 0,1 1 0,-1 0 0,1 0 1,-1 0-1,0 0 0,1 0 0,0 0 0,-1 0 0,1 1 0,0-1 0,-1 1 0,1-1 1,-1 3-1,-6 7-21,2 1 0,-1 0 0,1 1 0,1-1 0,1 1 0,-6 22 0,3-6-4,1 0-1,1 0 1,0 31-1,3-21 18,6 49 0,-1-64-45,1-1 1,1 1-1,15 41 0,-17-57 16,8 23-250,2 0-1,1 0 1,27 43 0,-29-56-18,1-1 0,0-1 0,1 0 0,1 0 0,0-2 0,2 0 1,27 20-1,-33-28-28,0 0 1,1-1-1,-1 0 0,1 0 1,21 4-1,-8-4-762,31 2 0,-43-6 719,72 3-1916,-11-4 555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7.751"/>
    </inkml:context>
    <inkml:brush xml:id="br0">
      <inkml:brushProperty name="width" value="0.05" units="cm"/>
      <inkml:brushProperty name="height" value="0.05" units="cm"/>
      <inkml:brushProperty name="color" value="#33CCFF"/>
    </inkml:brush>
  </inkml:definitions>
  <inkml:trace contextRef="#ctx0" brushRef="#br0">195 103 8321,'-11'-13'771,"-1"2"1,0 0-1,-1 1 1,0 0 0,-1 0-1,0 2 1,-1 0-1,-20-9 1,30 16-631,0 0 1,1 0-1,-1 0 1,0 1-1,0-1 1,0 1-1,-5 1 1,-2-1-285,12 13 94,1-9 49,-1 0 0,1 0-1,0 0 1,0 0 0,0 0-1,0-1 1,1 1 0,-1 0-1,1-1 1,2 4 0,10 24 17,46 125-6,2 2 23,-47-125-19,12 35-4,23 46 14,-38-92 3013,-15-24-2935,-37-58-134,21 31 49,-15-23 26,-27-36-1321,61 88 1242,-15-16-2208,14 15 1846,0 1-1,1-1 0,-1 1 1,0-1-1,0 1 0,0 0 0,1-1 1,-1 1-1,0 0 0,0-1 1,0 1-1,-2 0 0,3 0 258,-1 1 0,0-1 0,1 1 0,-1-1 0,1 1 0,-1-1 0,0 1 0,1-1 0,-1 1 0,1 0 0,-1-1 0,1 1 0,0 0 0,-1-1 0,1 1 0,0 0 0,-1 0 0,1-1-1,0 1 1,0 0 0,0 0 0,0 0 0,0 0 0,-1 3-442,-6 19-1751,-1 4 203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8:28.303"/>
    </inkml:context>
    <inkml:brush xml:id="br0">
      <inkml:brushProperty name="width" value="0.05" units="cm"/>
      <inkml:brushProperty name="height" value="0.05" units="cm"/>
      <inkml:brushProperty name="color" value="#33CCFF"/>
    </inkml:brush>
  </inkml:definitions>
  <inkml:trace contextRef="#ctx0" brushRef="#br0">257 345 10825,'-5'-7'254,"0"-1"0,-1 1 0,-1 0-1,1 1 1,-10-8 0,12 10-86,-1 1 1,0 0-1,0 0 0,0 0 0,-1 1 1,1 0-1,-1 0 0,1 0 0,-8-1 1,12 3-290,2 3 29,76 106 115,56 93 497,-132-201-368,0 1-1,0-1 1,0 1-1,0 0 0,-1-1 1,1 1-1,0 0 1,-1-1-1,1 1 0,-1 0 1,1 3-1,-1-4 521,-4-1-655,1 0 0,0-1 0,0 1 0,0-1 0,0 0 0,0 0 0,0 0 0,-5-2 0,-25-18-43,12 7 37,-12-8 10,0-2 0,-49-47 1,48 34 12,-29-41 0,57 70-30,1-1 0,-1 1 0,2-1-1,-1 0 1,-3-11 0,7 15-15,-1-1 0,1 1 0,1-1 0,-1 0 0,1 1 0,0-1 0,0 0 0,0 1 0,3-11 0,-1 8 6,1 0 0,0 0 0,0 0 0,0 1 0,1-1 0,0 1-1,1 0 1,-1 0 0,1 1 0,1 0 0,7-8 0,-4 5 8,0 1-1,0 0 1,1 0-1,0 1 1,0 0-1,1 1 1,0 0-1,18-7 1,-22 11-1,9-5-5,1 1 0,0 0 0,0 2 0,0 0 0,21-2 1,33 5-20,-48 1 20,-17 0 8,0 0 0,0 0 0,0 0 0,0 1 0,0 0 0,0 0 0,0 0 0,0 1 0,0 0 1,-1 0-1,1 1 0,-1-1 0,6 5 0,-4-3 10,1 1 9,0 0 0,0 0 0,0 1 0,-1 0 0,0 0-1,0 1 1,-1 0 0,10 12 0,-12-13-11,0 0 1,-1 0-1,0 1 0,0-1 0,-1 1 1,1-1-1,0 9 0,0 1-9,-1 1-1,-1 27 0,-1-13-99,-6 42-1,0-36-259,-2-1 0,-2-1-1,-15 39 1,5-26-1515,-42 73 0,10-39-1741,6-23-1142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01.002"/>
    </inkml:context>
    <inkml:brush xml:id="br0">
      <inkml:brushProperty name="width" value="0.05" units="cm"/>
      <inkml:brushProperty name="height" value="0.05" units="cm"/>
      <inkml:brushProperty name="color" value="#33CCFF"/>
    </inkml:brush>
  </inkml:definitions>
  <inkml:trace contextRef="#ctx0" brushRef="#br0">113 265 5296,'-1'2'49,"-1"-1"0,1 0 1,0 0-1,-1 1 0,1-1 0,-1 0 0,0 0 0,1-1 0,-1 1 0,0 0 0,0 0 0,1-1 0,-1 1 0,0-1 0,-3 1 0,-4 0 234,0-1 1,-10 0 0,5-1 167,13 1-441,1 0 0,-1 0 1,1 0-1,0 0 0,-1 0 0,1 0 1,-1 0-1,1 0 0,0 0 0,-1-1 1,1 1-1,-1 0 0,1 0 1,0 0-1,-1-1 0,1 1 0,0 0 1,-1 0-1,1-1 0,0 1 1,0 0-1,-1-1 0,1 1 0,0 0 1,0-1-1,0 1 0,-1 0 0,1-1 1,-5-6 157,4 7-140,-1-1 0,1 0 0,0 0 0,0 1 0,0-1 0,-1 0 0,1 0 0,0 0 0,0 0 0,1 0 0,-1 0 0,0-1 0,0 1 0,0 0 0,1 0 0,-2-2 0,2 3-72,7-3-170,-5 3 212,0 0 0,0 1-1,-1-1 1,1 1-1,-1-1 1,1 1-1,0 0 1,-1-1 0,1 1-1,-1 0 1,0 0-1,1 0 1,-1 1-1,0-1 1,1 0 0,-1 0-1,1 2 1,12 10-15,-1-3 28,0-1-1,23 11 1,-29-16-1,0-2 0,0 1 0,0-1 0,0 0 0,0 0-1,0-1 1,1 0 0,9 0 0,-10-1 24,1 0 0,0 0-1,0-1 1,10-2 0,-15 1-29,1 1 1,-1 0-1,0-1 0,1 0 0,-1 0 1,0 0-1,0 0 0,0 0 0,0 0 1,-1-1-1,4-3 0,9-14-291,0 0-1,-2-1 0,0 0 1,10-25-1,-5 5-1823,20-63-1,-29 77 825</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04.849"/>
    </inkml:context>
    <inkml:brush xml:id="br0">
      <inkml:brushProperty name="width" value="0.05" units="cm"/>
      <inkml:brushProperty name="height" value="0.05" units="cm"/>
      <inkml:brushProperty name="color" value="#33CCFF"/>
    </inkml:brush>
  </inkml:definitions>
  <inkml:trace contextRef="#ctx0" brushRef="#br0">65 1 3788,'0'0'34,"0"0"0,-1 1 0,1-1 0,0 0 0,0 1 0,0-1-1,0 0 1,0 0 0,0 1 0,-1-1 0,1 0 0,0 0 0,0 1-1,0-1 1,-1 0 0,1 0 0,0 1 0,0-1 0,-1 0 0,1 0-1,0 0 1,0 0 0,-1 1 0,1-1 0,0 0 0,-1 0 0,-13 3 1026,-19-4 1605,23 1-1273,8 0-1276</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09.273"/>
    </inkml:context>
    <inkml:brush xml:id="br0">
      <inkml:brushProperty name="width" value="0.05" units="cm"/>
      <inkml:brushProperty name="height" value="0.05" units="cm"/>
      <inkml:brushProperty name="color" value="#33CCFF"/>
    </inkml:brush>
  </inkml:definitions>
  <inkml:trace contextRef="#ctx0" brushRef="#br0">0 0 10729,'24'0'135,"-13"0"5428,-12 0-4840,1 3-2119,0 7 1437,0-7-29,-25-3-13183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11.296"/>
    </inkml:context>
    <inkml:brush xml:id="br0">
      <inkml:brushProperty name="width" value="0.05" units="cm"/>
      <inkml:brushProperty name="height" value="0.05" units="cm"/>
      <inkml:brushProperty name="color" value="#33CCFF"/>
    </inkml:brush>
  </inkml:definitions>
  <inkml:trace contextRef="#ctx0" brushRef="#br0">79 1 6153,'0'0'135,"0"2"20,0 7 7206,0-8-7363,0 17 1512,0-16-1467,0-2-82,0 0 40,-1 0 0,1 0 0,0 0 0,0 0 0,-1 0 0,1 0 0,0 0 0,-1 0 0,1 0 0,0 0 0,0 0 0,-1 0 0,1 0 0,0 0 0,-1 0 0,1 0 0,0 1 0,0-1 0,-1 0 0,1 0 0,0 0 0,0 1 0,0 2-3,-1 6 241,1-8-236,0-1 0,0 0 0,0 0 0,0 1 0,-1-1 0,1 0 1,0 0-1,0 1 0,0-1 0,0 0 0,0 0 0,-1 0 0,1 1 1,0-1-1,0 0 0,0 0 0,-1 0 0,1 0 0,0 1 0,0-1 1,-1 0-1,1 0 0,0 0 0,0 0 0,-1 0 0,1 0 0,0 0 1,0 0-1,-1 0 0,1 0 0,0 0 0,-2 0 46,-18 0-8048,20 0 7999,-4 0-845,0 0-1,1 0 1,-1 0 0,-5-2 0,7 1 535,0 0 0,-1 0 0,1 0 0,1 0 0,-1 0 0,0-1 0,-3-2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44.040"/>
    </inkml:context>
    <inkml:brush xml:id="br0">
      <inkml:brushProperty name="width" value="0.05" units="cm"/>
      <inkml:brushProperty name="height" value="0.05" units="cm"/>
      <inkml:brushProperty name="color" value="#33CCFF"/>
    </inkml:brush>
  </inkml:definitions>
  <inkml:trace contextRef="#ctx0" brushRef="#br0">312 404 8909,'-28'0'128,"6"1"717,0-2 0,0 0 0,-38-7 0,-59-15 2198,116 22-3008,-1 1 0,0-1 0,1 1 0,-1 0 0,-5 1 0,-2-1-83,10 0 77,3 0-123,77 1 127,133-4-20,-103-11-27,-63 6 16,348-50 4,-344 50 0,177-32-205,-115 17-100,-86 18 251,-14 4 80,-1-2 0,1 1 0,-1-1 0,13-6 0,-23 8-33,-1 1-1,1 0 0,-1 0 0,1 0 1,-1 0-1,1-1 0,-1 1 0,1 0 1,-1 0-1,0-1 0,1 1 0,-1 0 1,0-1-1,1 1 0,-1 0 1,0-1-1,1 1 0,-1-1 0,0 1 1,0 0-1,1-1 0,-1 1 0,0-1 1,0 1-1,0-1 0,0 1 0,1-1 1,-1 1-1,0-1 0,0 1 0,0-1 1,0 1-1,0-1 0,0 1 0,-1-1 1,1 1-1,0-1 0,0 1 0,0-1 1,0 1-1,0 0 0,-1-1 0,1 1 1,0-1-1,0 1 0,-1-1 0,-2-2-39,0 0 0,0 0 0,0 1-1,-7-5 1,7 5 41,-18-12-59,-1 2 1,0 1 0,0 0-1,-2 2 1,-31-10 0,-42-7-40,-70-17 1609,125 33-1229,46 10-470,-3 0 188,-1 0 0,1 0 0,0 0 0,0 0 0,0 0-1,0 1 1,0-1 0,0 0 0,0 1 0,0-1 0,0 1 0,59 38-51,-23-14 46,-4-3 50,34 31 0,-60-47-41,-1-1-1,-1 1 1,1 0 0,-1 1 0,5 7 0,-8-10-4,0 0 1,0 1 0,0-1 0,-1 1-1,0-1 1,0 1 0,0-1 0,-1 1 0,1 0-1,-1 6 1,0-2-57,0 0-1,0-1 1,-1 1-1,0 0 1,-1-1-1,0 1 1,0-1-1,-1 1 1,-6 12-1,-22 35-3352,-66 89 0,31-55-1930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44.493"/>
    </inkml:context>
    <inkml:brush xml:id="br0">
      <inkml:brushProperty name="width" value="0.05" units="cm"/>
      <inkml:brushProperty name="height" value="0.05" units="cm"/>
      <inkml:brushProperty name="color" value="#33CCFF"/>
    </inkml:brush>
  </inkml:definitions>
  <inkml:trace contextRef="#ctx0" brushRef="#br0">94 410 10257,'-19'2'778,"0"0"0,-33-3 0,49 1-673,8-2-109,130-65 129,-122 59-109,-6 4-8,158-95 95,-163 98-102,23-15 49,-2-1 0,36-32 0,-47 38 43,-7 7-26,0-1 0,0 0-1,-1 1 1,1-2-1,-1 1 1,-1 0 0,1-1-1,3-6 1,-6 8 28,1 1 1,-1-1-1,0 0 1,0 0-1,-1 0 1,1 0-1,-1 0 1,0 0-1,0-5 1,0 2 23,0 6-110,0-1 1,-1 1-1,1-1 0,0 1 0,-1-1 1,1 1-1,-1 0 0,0-1 0,1 1 1,-1 0-1,0-1 0,0 1 0,1 0 1,-1 0-1,0-1 0,-1 1 0,1 0 1,0 0-1,0 0 0,0 0 0,0 1 1,-1-1-1,1 0 0,0 0 1,-1 1-1,1-1 0,-1 1 0,1-1 1,-3 1-1,1-1-9,-1 0 0,0 0-1,0 1 1,0 0 0,0 0 0,1 0 0,-1 0 0,0 0 0,0 1-1,0 0 1,-5 1 0,1 2 12,1 0-1,0 0 1,0 1-1,0 0 1,0 0-1,-8 9 1,11-10-8,3-3-2,-19 16 16,0 2-1,-23 28 0,34-36-17,0 1 0,1-1 0,0 1 0,1 1 0,0 0-1,1 0 1,-7 20 0,9-19 4,1-1-1,0 1 1,1 0-1,0 1 1,1 19-1,1-26-3,0 0 1,1 0-1,0 0 0,1 0 0,0 0 0,5 15 0,-2-13-6,0 0 0,0 0 0,1-1 0,0 0-1,10 11 1,-12-14-23,5 5-102,1 0-1,0-1 1,0 0 0,21 15-1,-21-18-257,0-1 0,1 0 1,0 0-1,0-1 0,1 0 0,-1-1 0,1 0 0,0-1 0,0 0 0,0-1 0,17 1 0,59-2-3345,-57-1 2185,-21 0 909,0 0 0,14-3 0,-14 0 119,0 0 1,12-6-1,-21 9 510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44.940"/>
    </inkml:context>
    <inkml:brush xml:id="br0">
      <inkml:brushProperty name="width" value="0.05" units="cm"/>
      <inkml:brushProperty name="height" value="0.05" units="cm"/>
      <inkml:brushProperty name="color" value="#33CCFF"/>
    </inkml:brush>
  </inkml:definitions>
  <inkml:trace contextRef="#ctx0" brushRef="#br0">174 377 8541,'0'2'2,"-1"0"28,1-1 0,-1 1 0,1 0 0,-1 0 0,0 0 0,1-1-1,-1 1 1,0 0 0,0-1 0,0 1 0,0-1 0,-2 2-1,1 0 162,0 0 0,0-1-1,1 1 1,-1 0-1,-1 5 1,0 7 284,0 0-1,2-1 1,-1 1-1,3 24 1,-1-22-321,0 79 433,0-85-518,1-1 0,0 0 1,1 1-1,0-1 0,6 16 1,-5-16-29,14 45 95,21 81 82,-36-114 1562,-30-62-1835,-71-134 11,84 141-6,-14-44 0,25 64 43,-6-17-3,1 0 0,-6-40-1,11 31-5,1-56 0,4 83 9,0 1-1,0 0 1,1 0-1,0 0 1,1 1-1,0-1 0,6-12 1,-4 10-4,1 0 1,0 0 0,1 1-1,0 0 1,1 0 0,0 1-1,1 0 1,0 0-1,1 1 1,15-12 0,-24 22 10,14-14-3,1 2 1,21-13 0,-27 18-14,0 2 1,1-1-1,0 1 0,0 1 1,0 0-1,0 1 0,1 0 1,-1 1-1,23-2 0,5 4 23,-39 0-3,1 0-1,-1 0 1,1 0-1,-1 0 1,1 0 0,-1 1-1,1-1 1,0 0-1,-1 0 1,0 1 0,1-1-1,-1 0 1,1 1-1,-1-1 1,1 0 0,-1 1-1,0-1 1,1 1-1,-1-1 1,0 1-1,1-1 1,-1 1 0,0-1-1,0 1 1,1-1-1,-1 1 1,0-1 0,0 1-1,0-1 1,0 1-1,0-1 1,0 2 0,1-1 3,-1 1 0,0 0 0,0 0 0,0 0 0,0-1 0,-1 1 0,1 0 1,0 0-1,-1-1 0,1 1 0,-2 2 0,-1 1 3,-1 1-1,0-1 1,0 0 0,0 0-1,-9 8 1,-7 7-20,-98 102-58,87-93-2031,-27 34-1,53-57 1503,0-1-542,0 1-1,0 0 0,1 0 1,0 0-1,-5 11 0,7-4-990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19:42.829"/>
    </inkml:context>
    <inkml:brush xml:id="br0">
      <inkml:brushProperty name="width" value="0.05" units="cm"/>
      <inkml:brushProperty name="height" value="0.05" units="cm"/>
      <inkml:brushProperty name="color" value="#F6630D"/>
    </inkml:brush>
  </inkml:definitions>
  <inkml:trace contextRef="#ctx0" brushRef="#br0">62 158 4944,'-1'2'130,"-1"0"-1,0-1 0,0 0 1,-1 1-1,1-1 0,0 0 1,0 0-1,-1 0 0,1-1 0,0 1 1,-1 0-1,1-1 0,-1 0 1,-3 1-1,4-1-25,1 0 0,0 0 0,-1 0 0,1 0 0,-1 0 0,1 0 0,0-1 0,-1 1 0,1 0 0,0-1 0,-1 1 0,0-2 0,1 2-58,1-1 0,-1 0 0,1 1 0,-1-1 0,1 0 0,-1 0 0,1 1 0,0-1 0,-1 0 0,1 0 0,0 0 0,0 1 0,0-1 0,0 0 0,0 0 0,0 0 0,0 0 0,0-1-1,14 2-98,-9 0 57,-1 0-1,0 0 1,1 1-1,-1 0 0,0-1 1,1 2-1,-1-1 1,0 0-1,0 1 1,5 2-1,-3-1 5,0-2 1,1 1-1,-1-1 0,0 0 0,1 0 1,-1-1-1,9 0 0,-6 1 20,166-1-92,-143-1 127,35-5 0,-42 4-119,44 1 0,-21 2-143,92-1-481,-130 0 656,0 1 0,0-1 0,1 2 0,-1-1 0,0 2 1,0-1-1,17 8 0,-27-10 24,14 3 47,0 0-1,0 0 1,0-2-1,0 0 1,15 0-1,-85-1 0,54-1-45,0 1-1,0 0 0,-1 0 0,1-1 0,0 1 0,0-1 0,0 0 1,0 0-1,0 0 0,-3-1 0,-16-7-34,-45-10 132,-81-12 0,52 16 258,78 12-319,-33-7 172,0 3 0,-70-3 1,189 10-444,118 0 340,-156 1-108,-10-1-6,-1 0-1,1-1 1,-1-1 0,26-6-1,71-17 1,-89 19 8,118-17-98,-121 20 84,-21 3-93,28-6-548,-12-2-3883,-16 5 2748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5:44.204"/>
    </inkml:context>
    <inkml:brush xml:id="br0">
      <inkml:brushProperty name="width" value="0.05" units="cm"/>
      <inkml:brushProperty name="height" value="0.05" units="cm"/>
      <inkml:brushProperty name="color" value="#F6630D"/>
    </inkml:brush>
  </inkml:definitions>
  <inkml:trace contextRef="#ctx0" brushRef="#br0">48 174 5248,'0'-2'126,"0"-3"-29,1 5-53,-1-1 0,0 0 1,0 1-1,0-1 0,0 0 0,0 1 1,0-1-1,0 0 0,0 1 1,0-1-1,0 0 0,-1 1 0,1-1 1,0 0-1,0 1 0,-1-1 0,1 1 1,0-1-1,-1 0 0,1 1 0,-1-1 1,1 1-1,0-1 0,-1 1 0,1-1 1,-1 1-1,0-1 0,1 1 1,-1 0-1,1-1 0,-2 1 0,1-1-2,1 1 0,-1 0 0,1-1 1,-1 1-1,0-1 0,1 1 0,-1-1 0,1 1 0,-1-1 0,1 1 0,-1-1 0,1 1 0,0-1 0,-1 1 0,1-1 0,0 0 0,-1 1 0,1-1 0,0 0 1,0 1-1,-1-1 0,1-1 0,0 2-23,0-1 0,0 1-1,0 0 1,0-1 0,0 1 0,0 0 0,0 0 0,0-1 0,0 1 0,0 0 0,-1-1-1,1 1 1,0 0 0,0 0 0,0 0 0,0-1 0,-1 1 0,1 0 0,0 0 0,0 0-1,-1-1 1,1 1 0,0 0-8,-1 0 0,1-1 0,0 1-1,0 0 1,-1 0 0,1 0 0,0 0 0,0-1-1,0 1 1,0 0 0,-1 0 0,1-1 0,0 1-1,0 0 1,0 0 0,0-1 0,0 1-1,0 0 1,0 0 0,0-1 0,0 1 0,0-1-1,-5-16 3401,5 17-3400,-1-1-1,0 1 0,0 0 1,0 0-1,0 0 0,1 0 1,-1 0-1,0 0 0,0 1 1,0-1-1,1 0 0,-1 0 1,-1 1-1,2 5-41,-4-3-42,4 1 69,-1 0 0,1-1-1,-1 1 1,1 0 0,0 0-1,1 7 1,0-3 14,-1-2-11,0-1 0,1 1 0,0 0 0,0-1 0,1 1 0,3 9 0,3 12 13,10 72-44,-18-95 31,23 174 20,0 137-137,-11-194 95,-12-119 33,0-1 0,0 0 0,1 0 0,-1 0 0,0 0 0,1 0 0,-1 0 0,0 0 0,1 1 0,-1-1 0,1 0 0,0 0 0,-1-1 0,1 1 0,0 0 0,0 0 0,0 0 0,-1 0 0,1-1 0,2 2 0,-2-1 15,0-1 1,1 0 0,-1 0 0,0 0-1,0 0 1,0 0 0,0 0 0,1 0-1,-1-1 1,0 1 0,0 0 0,0-1-1,0 1 1,0 0 0,0-1 0,0 1-1,0-1 1,0 0 0,0 1 0,0-1-1,0 0 1,0 0 0,1 0-1,20-21 265,25-29 0,23-37-234,24-43 3,-72 99-43,86-128 31,52-92-72,-84 131 28,-7 18 309,-68 101-808,1 0 1745,-2 25-13628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45.366"/>
    </inkml:context>
    <inkml:brush xml:id="br0">
      <inkml:brushProperty name="width" value="0.05" units="cm"/>
      <inkml:brushProperty name="height" value="0.05" units="cm"/>
      <inkml:brushProperty name="color" value="#33CCFF"/>
    </inkml:brush>
  </inkml:definitions>
  <inkml:trace contextRef="#ctx0" brushRef="#br0">295 120 10861,'0'-3'100,"-1"1"-1,1-1 1,-1 0-1,0 1 1,0 0 0,0-1-1,0 1 1,0 0 0,-1-1-1,1 1 1,-1 0-1,1 0 1,-1 0 0,0 0-1,0 0 1,0 1 0,0-1-1,-3-1 1,-6-5 492,-1 0 0,-13-5 1,18 9-417,1 1-115,0 0 0,0 0 1,0 1-1,0 0 0,-1 0 1,1 0-1,0 1 0,-1 0 0,1 0 1,-1 1-1,0-1 0,-12 2 1,15 0-70,-1 1 0,0-1 1,0 0-1,1 1 1,-1 0-1,1 0 0,-1 1 1,1-1-1,0 1 0,0 0 1,0 0-1,0 0 1,1 1-1,-1-1 0,1 1 1,-6 8-1,3-3 4,1 2 1,0-1-1,1 1 0,0-1 1,0 1-1,1 0 0,0 1 0,1-1 1,1 0-1,-1 18 0,2-23 1,-1 15 6,0 0-1,4 22 1,-2-35 2,1 1-1,0-1 1,0 0-1,1 0 1,0 0 0,1-1-1,8 15 1,-9-16-6,4 5-4,0 0-1,0-1 0,14 15 0,-18-21 12,1-1-1,-1 0 0,0 1 0,1-1 0,0-1 0,-1 1 0,1 0 0,0-1 0,0 0 0,1 0 0,-1 0 1,0 0-1,8 1 0,-9-3 4,2 1 5,-1 0 0,1 0 0,0-1 0,0 0 0,-1 0 0,1 0 0,0-1 1,0 0-1,7-2 0,-7 1-5,-1 0-1,1-1 1,-1 0 0,1 0 0,-1 0-1,5-6 1,23-26 8,-31 34-15,9-11 12,0-1-1,-1 0 1,-1-1-1,9-18 1,-15 27-14,3-4-27,-1 0 0,-1-1 0,1 1-1,-2-1 1,4-15 0,-4 5-339,-1-29 1,-1 41 227,0-4-394,-1 1-1,0-1 0,-1 0 0,0 1 1,-7-22-1,6 26-108,0-1 1,-1 1-1,1 1 0,-1-1 0,-1 0 1,1 1-1,-1 0 0,0 0 1,-8-7-1,-6-2-1729</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46.167"/>
    </inkml:context>
    <inkml:brush xml:id="br0">
      <inkml:brushProperty name="width" value="0.05" units="cm"/>
      <inkml:brushProperty name="height" value="0.05" units="cm"/>
      <inkml:brushProperty name="color" value="#33CCFF"/>
    </inkml:brush>
  </inkml:definitions>
  <inkml:trace contextRef="#ctx0" brushRef="#br0">196 779 9861,'1'0'83,"0"0"0,0 0-1,1 0 1,-1-1 0,0 1 0,0 0 0,0-1-1,1 1 1,-1 0 0,0-1 0,0 0 0,0 1-1,0-1 1,0 0 0,0 1 0,0-1 0,0 0 0,0 0-1,-1 0 1,1 0 0,0 0 0,0 0 0,-1 0-1,1 0 1,-1 0 0,1 0 0,-1 0 0,1 0-1,-1 0 1,0-1 0,1 1 0,-1-2 0,1-5 444,0 0-1,-1 0 1,1-1 0,-2-7 0,0-1-1001,1-95 2366,0 112-1893,-1 0 1,1 0-1,0-1 0,0 1 0,0 0 0,-1 0 1,1 0-1,0 0 0,-1-1 0,1 1 0,0 0 1,0 0-1,-1 0 0,1 0 0,0 0 0,-1 0 1,1 0-1,0 0 0,0 0 0,-1 0 0,1 0 1,0 0-1,-1 0 0,1 0 0,0 0 0,-1 0 1,-2 0-9,0 0 5,0 0 1,0 0-1,1 0 1,-1 0-1,0 1 1,0-1-1,0 1 1,1-1 0,-1 1-1,0 0 1,0 0-1,1 0 1,-1 1-1,1-1 1,-1 1-1,1-1 1,-3 3 0,-28 27-59,-31 39 1,56-60 68,1-1 0,1 1 0,0 1 0,0-1 0,1 1-1,0 0 1,-6 20 0,7-14-18,1 1 0,1 0 0,0 0 0,2 20 0,0-34 9,0-1 0,1 0-1,-1 0 1,1 0 0,0 0 0,0 0 0,0 0 0,1 0-1,-1 0 1,1 0 0,-1 0 0,1-1 0,0 1 0,0-1 0,0 1-1,5 3 1,-1 0-2,1-1 0,0 1 1,1-1-1,9 4 0,-11-6 9,0 0 0,0-1-1,0 0 1,0 0 0,1 0 0,10 1 0,-1-2 14,21-1 0,-14 0-11,-12-1-3,1 0-1,-1 0 0,0-1 0,-1 0 0,1-1 0,0 0 0,-1-1 0,14-6 0,-9 3-1,17-6 9,-1-1 0,0-1 0,-1-2 0,-1-1 0,40-33 1,-65 48-14,27-22-1,-2 0 0,39-43-1,-52 50 19,-1-1 0,0 0 1,-1-1-1,-1 0 0,-1-1 0,-1-1 0,-1 0 0,12-37 1,-21 53-11,7-20 53,-1-1 0,-1 0 0,4-46 0,-9-6 298,-1 54-188,0 16-29,0 0 1,-1 0-1,0 0 1,0 0 0,-1 0-1,0 1 1,0-1-1,-7-13 1,5 12 93,0-2 150,-2 1-1,1 0 1,-1 0-1,-1 0 1,-8-11-1,7 12 147,-18-17-1,24 25-540,0 0-1,0 0 1,0 0-1,-1 1 1,1-1-1,-1 1 0,1 0 1,-1-1-1,1 1 1,-1 0-1,0 1 1,1-1-1,-1 0 1,-4 0-1,7 1 3,-1 0 0,1 0 0,-1 0 0,1 0-1,-1 0 1,1 0 0,-1 1 0,1-1 0,-1 0 0,1 0 0,-1 0-1,1 0 1,-1 1 0,1-1 0,-1 0 0,1 0 0,-1 1 0,1-1 0,0 0-1,-1 1 1,1-1 0,0 0 0,-1 1 0,1-1 0,0 1 0,-1-1 0,1 0-1,0 1 1,0-1 0,0 1 0,-1-1 0,1 1 0,0 2 4,-1 0 0,1 1 0,0-1 0,0 0-1,1 3 1,0 11-36,-1 2 21,-1 30 30,10 78 1,-7-116-9,16 107 39,-14-87-37,11 116-21,-10-64-36,2 84 101,-7-35-44,0-14 82,0-118-68,-1 1 1,1-1-1,0 1 1,0 0-1,0-1 1,0 1 0,0-1-1,0 1 1,0-1-1,0 1 1,0-1-1,1 1 1,-1 0-1,0-1 1,0 1 0,0-1-1,1 1 1,-1-1-1,0 1 1,0-1-1,1 1 1,-1-1 0,0 0-1,1 1 1,-1-1-1,1 1 1,-1-1-1,1 0 1,0 1-1,1 0 1581,-2-1-1479,0-1 0,0 0 0,1 0 0,-1 0 0,0 0 0,0 0 0,1 0 0,-1 1 0,1-1-1,0-1 1,2-3 66,3-14-84,7-24 0,3-16-139,9-4 6,-21 53 27,1 1 0,0 0 0,0 0 0,1 0 1,8-8-1,-11 14 2,-1 0-1,1 0 1,1 0 0,-1 1 0,0-1 0,1 1 0,-1 0 0,1 0-1,-1 1 1,1-1 0,0 1 0,0-1 0,0 1 0,0 0 0,0 1 0,0-1-1,0 1 1,0 0 0,6 0 0,-3 0 8,0 1 0,0 1 0,0-1 0,-1 1 0,1 0 0,0 0 0,-1 1 0,0 0 0,0 0 0,0 1 0,10 6 0,4 6 16,30 29 0,-41-36-11,27 27 15,-3 1-1,38 53 0,-59-74-19,50 68 24,-54-73 15,1-1-1,1 0 1,0 0 0,21 16 0,-30-25-37,0-1 1,0 1-1,0-1 1,-1 0-1,1 1 1,0-1-1,0 0 1,0 1-1,0-1 1,0 0-1,0 0 1,0 0-1,0 0 1,0 0-1,0 0 1,0 0-1,0 0 1,0 0-1,0 0 1,0-1-1,0 1 1,0 0-1,0-1 1,1 0-1,0 0-3,0 0 0,-1-1-1,1 1 1,-1-1 0,0 1-1,1-1 1,-1 0 0,0 1-1,1-4 1,8-11-8,50-88-80,-39 69-98,4-6-1660,37-46 0,-57 80 1430,64-73-5184,-58 68 3734,1 1-1,0 0 1,20-13 0,-13 11-1509</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59:53.690"/>
    </inkml:context>
    <inkml:brush xml:id="br0">
      <inkml:brushProperty name="width" value="0.05" units="cm"/>
      <inkml:brushProperty name="height" value="0.05" units="cm"/>
      <inkml:brushProperty name="color" value="#33CCFF"/>
    </inkml:brush>
  </inkml:definitions>
  <inkml:trace contextRef="#ctx0" brushRef="#br0">44 1 6289,'-2'6'10321,"-25"-6"-9109,26 0-1200,0 0 69,1 0-53,0 0-1,0 0 1,0 0 0,0 0-1,0 0 1,0 0 0,-1 0 0,1 0-1,0 0 1,0 0 0,0 0-1,0 0 1,0 0 0,0 0-1,0 0 1,0 0 0,0 0 0,-1 0-1,1 0 1,0 0 0,0 0-1,0 0 1,0 0 0,0 0-1,0 0 1,0 0 0,0 0 0,0 0-1,0 0 1,0 0 0,-1 0-1,1 0 1,0 0 0,0 0-1,0 0 1,0 1 0,0-1 0,0 0-1,0 0 1,0 0 0,0 0-1,0 0 1,0 0 0,0 6-54,0-4 334,-2-2-344,-2 0 1165,0-1-4386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0:13.884"/>
    </inkml:context>
    <inkml:brush xml:id="br0">
      <inkml:brushProperty name="width" value="0.05" units="cm"/>
      <inkml:brushProperty name="height" value="0.05" units="cm"/>
      <inkml:brushProperty name="color" value="#33CCFF"/>
    </inkml:brush>
  </inkml:definitions>
  <inkml:trace contextRef="#ctx0" brushRef="#br0">3 0 6057,'27'0'2190,"-27"24"151,0-24-2331,1 3 38,-1-2-46,-1-1 0,1 0 0,-1 0-1,1 1 1,0-1 0,-1 0-1,1 0 1,-1 0 0,1 0 0,0 0-1,-1 0 1,1 1 0,-1-1-1,1 0 1,-1 0 0,1 0 0,-1 0-1,-1-1 1354,-17 1 1369,17 0-1708</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0:37.086"/>
    </inkml:context>
    <inkml:brush xml:id="br0">
      <inkml:brushProperty name="width" value="0.05" units="cm"/>
      <inkml:brushProperty name="height" value="0.05" units="cm"/>
      <inkml:brushProperty name="color" value="#33CCFF"/>
    </inkml:brush>
  </inkml:definitions>
  <inkml:trace contextRef="#ctx0" brushRef="#br0">71 126 14441,'-15'-22'332,"2"0"124,1 2 88,3 2-96,-1 4-171,3-3-93,3 12-300,4 2-241,0 0-311,12 2-4264,1 1 3156,6 13-700,4-1-73,1 2 509</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01.017"/>
    </inkml:context>
    <inkml:brush xml:id="br0">
      <inkml:brushProperty name="width" value="0.05" units="cm"/>
      <inkml:brushProperty name="height" value="0.05" units="cm"/>
      <inkml:brushProperty name="color" value="#33CCFF"/>
    </inkml:brush>
  </inkml:definitions>
  <inkml:trace contextRef="#ctx0" brushRef="#br0">17 1 3692,'0'0'182,"-2"0"350,1 0 0,-1 0 0,1 0 0,-1 0-1,0 0 1,1 0 0,-1 0 0,-2 2 0,4-2-522,0 0 0,0 0 0,0 1 0,1-1 1,-1 0-1,0 0 0,0 0 0,0 1 0,0-1 0,0 0 1,0 0-1,1 1 0,-1-1 0,0 0 0,0 0 0,0 0 1,0 0-1,1 1 0,-1-1 0,0 0 0,0 0 0,1 0 1,-1 0-1,0 0 0,0 0 0,1 0 0,11 3 65,16-4-112,-18 1 1748,-11 0-1695,-27 0-70,28 0 45,-1 0-1,1 1 1,0-1 0,0 0 0,-1 0 0,1 1 0,0-1 0,0 0 0,0 1-1,-1-1 1,1 0 0,0 1 0,0-1 0,0 0 0,0 1 0,0-1 0,0 0-1,0 1 1,-1-1 0,1 0 0,0 1 0,0-1 0,0 0 0,1 1 0,22-1 46,-13 0 2050,-14 0-276,3 0-2018,12 13-10187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0.528"/>
    </inkml:context>
    <inkml:brush xml:id="br0">
      <inkml:brushProperty name="width" value="0.05" units="cm"/>
      <inkml:brushProperty name="height" value="0.05" units="cm"/>
      <inkml:brushProperty name="color" value="#33CCFF"/>
    </inkml:brush>
  </inkml:definitions>
  <inkml:trace contextRef="#ctx0" brushRef="#br0">10 415 8689,'0'-109'2265,"0"109"-2246,0-1-1,0 1 1,0-1-1,0 0 0,0 1 1,0-1-1,-1 1 1,1-1-1,0 1 1,0-1-1,-1 0 0,1 1 1,0-1-1,-1 1 1,1-1-1,0 1 1,-2-1-1,2 1-24,0-1 1,-1 1-1,1 0 1,0-1-1,0 1 0,-1 0 1,1-1-1,0 1 0,0 0 1,0-1-1,-1 1 0,1-1 1,0 1-1,0 0 1,0-1-1,0 0 0,0 0-102,0 3 38,-1 6 39,1-5 27,0 0 1,0 0-1,0-1 1,0 1-1,0 0 0,0 0 1,1 0-1,-1-1 1,1 1-1,0 0 0,2 4 1,57 98-18,10 42 37,23 43 9,-75-159 3,-16-29 82,0 0-1,-1 0 0,1 1 0,0-1 0,0-1 0,1 1 1,3 3-1,-6-5-80,0 0 0,1 0 0,-1 0 0,0 0 1,0 0-1,0 0 0,0 0 0,1 0 0,-1 0 0,0 0 1,0 0-1,0 0 0,1 0 0,-1 0 0,0 0 1,0 0-1,0 0 0,1 0 0,-1 0 0,0 0 0,0 0 1,0 0-1,0 0 0,1 0 0,-1 0 0,0 0 0,0-1 1,0 1-1,0 0 0,1 0 0,-1 0 0,0-1 1,2 0 92,-1-1 0,0 1 1,1-1-1,-1 0 1,0 0-1,0 0 1,0 0-1,0 0 1,0 0-1,0 0 1,0 0-1,-1 0 1,1 0-1,-1 0 1,0-1-1,1-1 1,11-111 629,-1-31-320,-10 117-366,1-38 56,-1 26-79,6-52 0,-7 92-44,0 0-5,1 0 0,-1-1 0,0 1 0,0 0 0,1 0 0,-1 0 0,0 0 0,1-1 0,0 1 0,0-1 0,0 1 4,-1 1-1,1 0 0,-1-1 0,1 1 0,0 0 0,-1 0 0,1-1 0,-1 1 0,1 0 0,0 0 0,-1 0 1,1 0-1,-1 0 0,1 0 0,0 0 0,-1 0 0,1 0 0,0 0 0,-1 0 0,1 1 0,-1-1 1,1 0-1,0 0 0,-1 0 0,1 1 0,-1-1 0,1 0 0,0 2 0,6 2 5,-1 0 0,0 1 0,0 0 0,0 0 0,-1 1 0,9 11 0,29 42 9,11 33-45,-33-52 24,33 70 116,-41-81 657,-12-54 415,0 1-1101,-1 2 20,-2-24-1,-3-4-32,1-56 0,4-70-30,0 54-124,0 53-1610,0 68 1575,0 0 0,0 0 0,1 0 1,-1 0-1,0 0 0,0 0 0,0 0 0,1 1 0,-1-1 0,1 0 0,-1 0 0,0 0 0,1 0 0,-1 1 0,1-1 0,0 0 1,-1 1-1,1-1 0,0 0 0,-1 1 0,1-1 0,0 1 0,0-1 0,-1 1 0,1-1 0,0 1 0,0 0 0,0-1 0,0 1 1,-1 0-1,1-1 0,0 1 0,0 0 0,0 0 0,0 0 0,0 0 0,0 0 0,0 0 0,1 0 0,1 1-381,1-1 0,-1 1 0,1-1 0,-1 1 0,0 0 0,1 0 0,-1 0 0,0 1 0,6 2 0,14 11-2056,3 1 307</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0.985"/>
    </inkml:context>
    <inkml:brush xml:id="br0">
      <inkml:brushProperty name="width" value="0.05" units="cm"/>
      <inkml:brushProperty name="height" value="0.05" units="cm"/>
      <inkml:brushProperty name="color" value="#33CCFF"/>
    </inkml:brush>
  </inkml:definitions>
  <inkml:trace contextRef="#ctx0" brushRef="#br0">123 239 10489,'-10'3'434,"-1"-1"0,0 0-1,1 0 1,-1-1 0,0 0 0,0-1 0,-12-1 0,-1 1-35,24 0-445,2 0 31,5 0 24,-1 0 1,1-1-1,-1 0 0,1 0 1,-1 0-1,1-1 0,10-4 1,84-31 44,-14 7-34,-75 26-18,239-82 5,-240 83-3,135-36 47,-76 24-1142,89-8-1,-167 26-5179,-24 9 2957,14-6 1723</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1.363"/>
    </inkml:context>
    <inkml:brush xml:id="br0">
      <inkml:brushProperty name="width" value="0.05" units="cm"/>
      <inkml:brushProperty name="height" value="0.05" units="cm"/>
      <inkml:brushProperty name="color" value="#33CCFF"/>
    </inkml:brush>
  </inkml:definitions>
  <inkml:trace contextRef="#ctx0" brushRef="#br0">621 98 10893,'-6'-12'671,"-1"1"0,0 0-1,-1 0 1,-11-12 0,16 20-612,1 0 0,-1 1 0,0-1-1,0 1 1,0 0 0,0 0 0,0 0 0,0 1 0,0-1 0,-1 1-1,1-1 1,-1 1 0,1 0 0,-1 0 0,1 1 0,-1-1 0,1 1-1,-1 0 1,0 0 0,1 0 0,-1 0 0,-4 1 0,-3 2-67,0 1 1,1 0 0,-1 1-1,1 0 1,-1 0 0,-16 14-1,-58 49 24,85-68-16,-58 51-36,-58 64 1,115-114 34,-80 89-7,72-79 10,1 0-1,0 1 0,0-1 0,1 2 1,1-1-1,-5 14 0,10-24 4,0 0 0,1 1 0,-1-1 1,1 0-1,-1 0 0,1 1 0,0-1 0,0 0 0,0 0 0,0 1 0,0-1 1,1 0-1,-1 0 0,1 1 0,-1-1 0,2 3 0,0-3 5,-1 0 0,0-1 0,0 1-1,1 0 1,-1-1 0,1 0 0,-1 1 0,1-1 0,-1 0-1,1 0 1,0 0 0,0 0 0,-1 0 0,5 1 0,3 0 27,0 0 0,1 0 0,-1-1 0,1 0 1,17-2-1,-18 1-38,16-1-19,0-1-1,0-2 0,0-1 0,0 0 0,25-11 0,-21 8-122,53-18-883,-37 12-680,55-10-1,-71 20-599,1 1 0,49 1 0,-73 2 1938,33 0-1854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1.804"/>
    </inkml:context>
    <inkml:brush xml:id="br0">
      <inkml:brushProperty name="width" value="0.05" units="cm"/>
      <inkml:brushProperty name="height" value="0.05" units="cm"/>
      <inkml:brushProperty name="color" value="#33CCFF"/>
    </inkml:brush>
  </inkml:definitions>
  <inkml:trace contextRef="#ctx0" brushRef="#br0">83 309 12177,'-8'-19'577,"0"0"0,-2 1 0,-19-30 0,28 47-545,0-1 1,0 1-1,0-1 1,0 1 0,0-1-1,0 1 1,0 0-1,-1 0 1,1-1 0,-1 1-1,1 0 1,-1 0-1,1 0 1,-1 1 0,1-1-1,-1 0 1,0 0-1,-2 0 1,4 13-72,0-10 39,1 0-1,-1 0 1,0 0-1,1 0 0,-1 0 1,1 0-1,0 0 1,-1-1-1,1 1 0,0 0 1,0 0-1,0 0 1,1-1-1,1 3 0,3 6-1,68 121-7,-4-4 41,-1-16 11,31 30 65,-99-140-89,12 14 341,-12-14-274,0 0-1,-1-1 1,1 1-1,0-1 1,0 1-1,-1-1 1,1 1-1,0-1 1,0 0-1,0 0 1,0 1-1,-1-1 1,1 0-1,0 0 1,1 0 0,-2 0-75,1 0 0,-1 0 1,0 0-1,0 0 1,0 0-1,1 0 1,-1 0-1,0 0 1,0-1-1,1 1 0,-1 0 1,0 0-1,0 0 1,0 0-1,0 0 1,1-1-1,-1 1 1,0 0-1,0 0 0,0 0 1,0-1-1,0 1 1,0 0-1,0 0 1,1-1-1,-1 1 1,0 0-1,0 0 0,0 0 1,0-1-1,0 1 1,0 0-1,0 0 1,0-1-1,0 1 1,0 0-1,8-51 604,4-79-1,-8-36 991,-4 142-1333,0-136 330,0 161-606,1 0 0,-1 0 0,0 0 0,0 1 0,0-1 0,1 0-1,-1 0 1,1 0 0,-1 0 0,1 0 0,0 2 0,60 82-35,-15-14 5,11 24-2,23 29 186,-70-112 307,-10-11-436,0-1-1,0 0 0,1 0 0,-1 0 0,0 0 1,0 0-1,0 0 0,1 1 0,-1-1 1,0 0-1,0 0 0,1 0 0,-1 0 1,0 0-1,0 0 0,1 0 0,-1 0 0,0 0 1,0 0-1,1 0 0,-1 0 0,0 0 1,0 0-1,1 0 0,-1 0 0,0-1 1,0 1-1,1 0 0,0-1 19,0-1-1,0 0 0,0 1 1,0-1-1,-1 0 1,1 1-1,0-1 1,-1 0-1,0 0 1,1 0-1,-1-3 1,15-86 38,3-102 0,-17 171-85,2-94-92,-3 51-653,0-9-3408,0 27-5335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5:52.852"/>
    </inkml:context>
    <inkml:brush xml:id="br0">
      <inkml:brushProperty name="width" value="0.05" units="cm"/>
      <inkml:brushProperty name="height" value="0.05" units="cm"/>
      <inkml:brushProperty name="color" value="#F6630D"/>
    </inkml:brush>
  </inkml:definitions>
  <inkml:trace contextRef="#ctx0" brushRef="#br0">47 1 6277,'0'0'580,"-10"0"179,10 0-728,0 0-1,-1 0 1,1 0-1,0 0 1,0 0-1,-1 0 1,1 0 0,0 0-1,0 0 1,-1 0-1,1 0 1,0 0-1,0 0 1,0 0 0,-1 0-1,1 0 1,0 0-1,0 0 1,0 1-1,-1-1 1,1 0 0,0 0-1,0 0 1,0 0-1,-1 0 1,1 1-1,0-1 1,0 0 0,0 0-1,0 0 1,0 0-1,0 1 1,-1-1-1,1 0 1,0 0 0,0 0-1,0 1 1,0-1-1,0 0 1,0 0-1,0 1 1,0-1 0,0 0-1,0 0 1,0 1-1,0-1 1,0 1 267,0 4 31,0 7 209,-1-8 2679,-17-4-3179,16 0-26,1 12-9171,-7-1 7213</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2.165"/>
    </inkml:context>
    <inkml:brush xml:id="br0">
      <inkml:brushProperty name="width" value="0.05" units="cm"/>
      <inkml:brushProperty name="height" value="0.05" units="cm"/>
      <inkml:brushProperty name="color" value="#33CCFF"/>
    </inkml:brush>
  </inkml:definitions>
  <inkml:trace contextRef="#ctx0" brushRef="#br0">10 162 12269,'0'1'105,"1"-1"0,-1 1 0,0 0 0,0 0 0,0-1 0,0 1 0,0 0 0,-1 0 0,1-1 0,0 1 0,0 0 0,0 0 0,-1-1 0,1 1 0,0 0-1,0-1 1,-1 1 0,1 0 0,-1-1 0,1 1 0,-1-1 0,1 1 0,-1 0 0,1-1 0,-2 1 0,2-1-85,0 0 1,0 0-1,0 0 1,-1 0-1,1 1 0,0-1 1,0 0-1,0 0 1,0 0-1,0 0 0,0 0 1,-1 0-1,1 0 1,0 1-1,0-1 0,0 0 1,0 0-1,0 0 1,0 0-1,0 0 0,0 1 1,0-1-1,-1 0 1,1 0-1,0 0 0,0 0 1,0 1-1,0-1 1,0 0-1,0 0 0,0 0 1,0 1-1,0-1 1,0 0-1,0 0 0,1 0 1,-1 0-1,0 1 1,0-1-1,0 0 0,0 0 1,0 0-1,0 0 1,0 0-1,0 1 0,0-1 1,1 0-1,-1 0 1,0 0-1,0 0 0,0 0 1,0 0-1,0 0 1,1 1-1,-1-1 0,0 0 1,0 0-1,0 0 1,0 0-1,1 0 0,-1 0 1,0 0-1,12 2 56,-8-3-72,1 1 0,-1-1 0,1 0 1,-1 0-1,1 0 0,-1 0 0,0-1 1,7-3-1,-9 4-4,223-86-2175,-161 61-396,39-12-3405,-66 25 3579,-2 1 459</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3.197"/>
    </inkml:context>
    <inkml:brush xml:id="br0">
      <inkml:brushProperty name="width" value="0.05" units="cm"/>
      <inkml:brushProperty name="height" value="0.05" units="cm"/>
      <inkml:brushProperty name="color" value="#33CCFF"/>
    </inkml:brush>
  </inkml:definitions>
  <inkml:trace contextRef="#ctx0" brushRef="#br0">66 2 6281,'1'-1'-48,"-5"3"783,-1 4-607,-1-1 0,1 2 0,0-1 1,0 0-1,0 1 0,1 0 0,0 0 0,1 1 0,0-1 1,0 1-1,0-1 0,-2 12 0,1 25 227,1 72 0,4-89-361,-1-16 19,1 0 0,0 0 0,1 0 1,0 0-1,1-1 0,6 15 1,-6-15-10,57 161-154,-55-155-48,19 46-2126,-20-51 119,12 17 1,-9-18 710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3.637"/>
    </inkml:context>
    <inkml:brush xml:id="br0">
      <inkml:brushProperty name="width" value="0.05" units="cm"/>
      <inkml:brushProperty name="height" value="0.05" units="cm"/>
      <inkml:brushProperty name="color" value="#33CCFF"/>
    </inkml:brush>
  </inkml:definitions>
  <inkml:trace contextRef="#ctx0" brushRef="#br0">0 72 7229,'11'-5'-12,"-5"2"-8,2-2-4,3-2 4,-4 5 36,-2-2-8,2-1 8,6 2 8,-1-3-44,18-7-848,6 1-2221,-19 6 1565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4.094"/>
    </inkml:context>
    <inkml:brush xml:id="br0">
      <inkml:brushProperty name="width" value="0.05" units="cm"/>
      <inkml:brushProperty name="height" value="0.05" units="cm"/>
      <inkml:brushProperty name="color" value="#33CCFF"/>
    </inkml:brush>
  </inkml:definitions>
  <inkml:trace contextRef="#ctx0" brushRef="#br0">592 450 5052,'-91'170'2317,"90"-168"-2251,0 1 0,0-1 0,-1 0-1,0 0 1,1-1 0,-1 1 0,0 0 0,0 0-1,0-1 1,-2 2 0,2-2 1,1 0 1,-1-1-1,0 1 1,0-1-1,0 1 0,0-1 1,0 0-1,0 1 0,-4-1 1,5-1-52,0 1 0,0 0 1,0 0-1,0-1 0,0 1 0,0 0 1,0-1-1,0 1 0,0-1 1,0 0-1,1 1 0,-1-1 0,0 0 1,0 1-1,0-1 0,1 0 1,-1 0-1,0-1 0,-12-18 128,11 16-114,-1-1-26,1-1-1,0 0 1,0-1 0,0 1 0,1 0 0,0 0 0,0-1 0,1 1 0,0 0 0,0-10 0,0 8 2,0 5-7,1 0 1,-1 0-1,1 0 1,0 1 0,0-1-1,0 0 1,0 0-1,0 1 1,0-1-1,1 0 1,-1 1-1,1-1 1,0 1-1,0 0 1,0 0-1,0 0 1,4-3-1,-3 2-1,1-1-1,0 2 0,1-1 1,-1 1-1,0-1 0,1 1 1,-1 0-1,1 1 0,7-3 1,2 2-42,0 1 0,16 1 0,-21 0-16,-5 0-30,0 0 0,0 0 1,0 1-1,0-1 0,0 1 1,0 0-1,-1 0 1,1 0-1,0 1 0,0-1 1,-1 1-1,6 3 0,19 9-1061,31 9-3012,-42-15 2799</inkml:trace>
  <inkml:trace contextRef="#ctx0" brushRef="#br0" timeOffset="1">146 1 5553,'-8'7'114,"0"1"0,1 1 0,0-1 0,1 1 0,0 1 0,0-1 1,1 1-1,-7 18 0,0 6 340,-9 42 1,17-60-390,-7 32 259,-6 60 1,7 53-68,9-136-239,-2 129 47,3-105-43,-2-22-11,2-1 1,1 0-1,1 0 0,2 0 0,8 34 0,-2-27-228,1 0-1,27 54 1,-35-82 169,0 0-1,0-1 1,0 1-1,1-1 1,-1 1-1,1-1 1,0 0-1,1-1 1,-1 1-1,1-1 1,-1 1-1,1-2 1,0 1-1,0 0 0,9 2 1,-9-3-40,0-1-1,0 1 1,0-1 0,0-1-1,0 1 1,0-1-1,0 1 1,10-2 0,1 0-279,-9 1 127,-1-1 0,1 1 0,0-1 0,0-1 0,-1 1 0,1-1 0,-1-1 0,0 1 0,0-1 0,12-6 0,29-18-1262</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4.581"/>
    </inkml:context>
    <inkml:brush xml:id="br0">
      <inkml:brushProperty name="width" value="0.05" units="cm"/>
      <inkml:brushProperty name="height" value="0.05" units="cm"/>
      <inkml:brushProperty name="color" value="#33CCFF"/>
    </inkml:brush>
  </inkml:definitions>
  <inkml:trace contextRef="#ctx0" brushRef="#br0">1 1 7789,'15'0'-28,"1"0"76,6 12 132,1 2 220,38 35 668,-25-19-632,6 4-220,5 7-104,6 5-52,2 2-4,53 56 40,-55-49-72,-2 3-104,-7 3-344,-4 3-404,-8 1-820,5 67-3081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4.985"/>
    </inkml:context>
    <inkml:brush xml:id="br0">
      <inkml:brushProperty name="width" value="0.05" units="cm"/>
      <inkml:brushProperty name="height" value="0.05" units="cm"/>
      <inkml:brushProperty name="color" value="#33CCFF"/>
    </inkml:brush>
  </inkml:definitions>
  <inkml:trace contextRef="#ctx0" brushRef="#br0">313 1 7717,'-23'22'165,"-39"46"646,54-58-686,-85 111 1139,70-88-1130,3 0 0,-32 68 0,46-82-119,0 1-1,1 0 1,1 0-1,0 0 1,0 30-1,4-50-13,-2 18 13,1 1 1,2 21-1,0-35-33,0 1 0,0-1 0,1 1 0,0-1 0,-1 1 0,2-1 0,-1 0 0,1 0 0,4 7 0,-2-4-117,1 0-1,0 0 1,1 0 0,0-1-1,0 1 1,0-2 0,1 1-1,9 5 1,-1-1-518,-1-2-1,1 0 1,1-1-1,-1 0 1,31 8-1,-32-12-329,24 2-1,17-4-749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5.394"/>
    </inkml:context>
    <inkml:brush xml:id="br0">
      <inkml:brushProperty name="width" value="0.05" units="cm"/>
      <inkml:brushProperty name="height" value="0.05" units="cm"/>
      <inkml:brushProperty name="color" value="#33CCFF"/>
    </inkml:brush>
  </inkml:definitions>
  <inkml:trace contextRef="#ctx0" brushRef="#br0">53 403 9853,'-12'-10'-4,"-10"-14"100,12 14-28,1 1-28,9-1-44,0 2-80,0 1-92,0-5-476,0 6 116,19-1-256,0 2-388,3 0-589,3 2-135</inkml:trace>
  <inkml:trace contextRef="#ctx0" brushRef="#br0" timeOffset="1">229 46 8513,'0'-2'21,"1"0"1,-1 0 0,0 0-1,1 1 1,-1-1-1,1 0 1,-1 0 0,1 1-1,0-1 1,0 0-1,0 1 1,0-1 0,0 1-1,0-1 1,0 1 0,1-1-1,-1 1 1,0 0-1,1 0 1,-1 0 0,3-2-1,-2 2 55,0 0 1,0 0-1,0 0 0,0 0 0,0 0 0,0 0 0,0 1 1,0-1-1,0 1 0,1-1 0,-1 1 0,0 0 0,0 0 1,0 0-1,1 0 0,1 1 0,7-1 270,-9 0-270,0 0 1,0 0-1,0 0 1,1 1-1,-1-1 0,0 1 1,0-1-1,0 1 1,2 1-1,1 1 92,0 0-1,0 0 1,6 6 0,10 11 330,-1 0 0,23 31 0,27 48 199,-41-51-499,40 94-1,-55-107-112,17 65 1,-26-83-292,-2-1 0,0 1 0,-1 0 1,-1 0-1,-1 0 0,0 0 0,-4 23 1,3-28-479,-2 0 1,1 0 0,-1-1 0,-1 1 0,0-1 0,-1 1 0,-12 19 0,-41 63-4787</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5.843"/>
    </inkml:context>
    <inkml:brush xml:id="br0">
      <inkml:brushProperty name="width" value="0.05" units="cm"/>
      <inkml:brushProperty name="height" value="0.05" units="cm"/>
      <inkml:brushProperty name="color" value="#33CCFF"/>
    </inkml:brush>
  </inkml:definitions>
  <inkml:trace contextRef="#ctx0" brushRef="#br0">65 317 12089,'0'-3'101,"0"1"-1,0 0 0,0-1 1,0 1-1,0 0 1,-1-1-1,1 1 0,-1 0 1,1-1-1,-1 1 1,0 0-1,0 0 1,0-1-1,0 1 0,0 0 1,-1 0-1,1 0 1,-1 1-1,1-1 1,-1 0-1,0 1 0,1-1 1,-1 0-1,0 1 1,0 0-1,0 0 1,0-1-1,-5 0 0,4 0-27,0 1 0,0 0 0,0 0-1,0 0 1,0 0 0,-5-1 0,7 2-109,1 4 24,-1 9 9,0-7 2,1-1 0,0 1 0,0 0 0,1 0 0,-1-1 0,1 1 0,1 0 0,1 5 0,89 192-45,-37-98-22,-50-96 65,59 100-24,-49-85 81,-7-11 213,-1-1 0,2 0 0,-1-1 0,14 13 0,-20-22 43,-1-1-155,-1 0-1,1-1 0,0 1 0,0 0 0,0-1 0,0 1 0,-1-1 0,1 1 0,0-1 1,0 1-1,0-1 0,0 1 0,0-1 0,0 0 0,1 0 0,-1 1 0,1-1 0,-2 0-138,0 0-1,0 0 0,0 0 0,0 0 0,1 0 0,-1 0 0,0 0 0,0 0 0,0 0 0,0-1 0,0 1 0,0 0 1,1 0-1,-1 0 0,0 0 0,0 0 0,0 0 0,0 0 0,0 0 0,0 0 0,0 0 0,0-1 0,0 1 0,0 0 1,1 0-1,-1 0 0,0 0 0,0 0 0,0 0 0,0 0 0,0-1 0,0 1 0,0 0 0,0 0 0,0 0 0,0 0 1,0 0-1,0 0 0,0-1 0,0 1 0,0 0 0,1-11 262,0-1 0,-1-19 1,0-1 103,0-194 446,-1 182-833,4-79-127,-2 117 115,0 0-1,1 0 0,0 1 0,0-1 1,0 0-1,0 1 0,1-1 0,0 1 1,0 0-1,1 0 0,-1 0 0,1 0 0,8-7 1,-9 10 8,-1 0 1,1 0 0,-1 0 0,1 0-1,0 1 1,0-1 0,-1 1 0,1 0-1,0 0 1,0 0 0,5-1 0,0 1-10,-1 1 1,15-1 0,-15 1 6,-1 0-1,0 1 0,0 0-1,0 0 1,0 0-1,-1 0 1,1 1 0,9 4-1,-1 0-40,20 15 0,-21-13 27,5 3 20,0 1 1,-1 1 0,27 26 0,-26-21 23,-15-13 371,1-1-1,0 0 1,-1 0 0,2-1 0,-1 1 0,0-1 0,7 4 0,-10-7-39,-1 0-311,0 0 0,0 0 0,1 1 0,-1-1-1,0 0 1,0 0 0,0 0 0,0 0 0,1 0-1,-1 0 1,0 0 0,0 0 0,0 0 0,1 0 0,-1 0-1,0 0 1,0 0 0,1 0 0,-1 0 0,0 0-1,0 0 1,0 0 0,1 0 0,-1 0 0,0 0-1,0 0 1,0 0 0,0 0 0,1 0 0,-1-1 0,0 1-1,0 0 1,0 0 0,0 0 0,1 0 0,-1 0-1,0-1 1,0 1 0,0 0 0,0 0 0,0 0 0,0 0-1,0-1 1,1 1 0,-1 0 0,0 0 0,0-1-1,16-102 83,-13 83-155,16-133-2560,-18 146 2396,20-144-11126,-20 143 10393,-15 22-8038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29.706"/>
    </inkml:context>
    <inkml:brush xml:id="br0">
      <inkml:brushProperty name="width" value="0.05" units="cm"/>
      <inkml:brushProperty name="height" value="0.05" units="cm"/>
      <inkml:brushProperty name="color" value="#33CCFF"/>
    </inkml:brush>
  </inkml:definitions>
  <inkml:trace contextRef="#ctx0" brushRef="#br0">144 1367 8529,'-21'3'600,"1"-1"0,-28 0-1,-6-2 2505,59 1-3087,0-1 0,-1 1 0,1 1 0,0-1 0,0 0 0,0 1 0,5 3 0,10 3 360,-20-8-335,1 0-1,-1 0 1,0 0-1,1 0 0,-1 0 1,0 0-1,1 1 1,-1-1-1,0 0 1,1 0-1,-1 0 0,0 1 1,0-1-1,1 0 1,-1 0-1,0 1 1,0-1-1,1 0 0,-1 1 1,0-1-1,0 0 1,0 1-1,0-1 1,1 0-1,-1 1 0,0-1 1,0 0-1,0 1 1,0 0 163,2-1-164,3 0-19,1-1-1,-1 0 1,0 0-1,1 0 1,-1 0-1,0-1 0,9-4 1,229-69 66,-216 67-90,219-63 47,399-127-46,-598 184 12,319-93 36,285-58-57,-606 154 16,124-27 23,-145 33-17,124-22 9,-129 24-25,28-9 1,-10 3 0,31-4-9,99-12 22,-31 7-31,-24 4-44,-21 0-92,111-13-431,43-1 113,203-11 233,-412 35 237,252-26-10,163-37-221,-101 2-930,-6-4 67,-51 3 911,-123 25 182,-154 37 26,268-80 646,-283 84-649,7-3 230,0 0-1,0-1 1,0 1 0,-1-2 0,0 1 0,10-8 0,-36 8-11198,7 4 9295</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31.939"/>
    </inkml:context>
    <inkml:brush xml:id="br0">
      <inkml:brushProperty name="width" value="0.05" units="cm"/>
      <inkml:brushProperty name="height" value="0.05" units="cm"/>
      <inkml:brushProperty name="color" value="#33CCFF"/>
    </inkml:brush>
  </inkml:definitions>
  <inkml:trace contextRef="#ctx0" brushRef="#br0">37 352 3088,'-1'1'74,"0"0"-1,-1-1 1,1 1-1,0 0 0,-1-1 1,1 1-1,-1-1 1,-2 1-1,3-1 80,-1 0 0,1 0 0,0 1 0,-1-1 0,1 0 0,0 1 0,0-1 0,-1 1 0,1-1 0,0 1 0,0 0 0,0-1 0,0 1 0,0 0 0,-1 1 0,2-2-116,0 1 0,-1-1 1,1 0-1,0 0 0,0 1 0,0-1 0,0 0 0,0 1 0,0-1 0,0 0 0,0 1 1,0-1-1,0 0 0,0 1 0,0-1 0,0 0 0,0 1 0,0-1 0,0 0 0,0 1 1,0-1-1,0 0 0,0 1 0,0-1 0,1 0 0,-1 1 0,0-1 0,0 0 0,0 0 1,1 1-1,-1-1 0,0 0 0,0 0 0,1 1 0,-1-1 0,0 0 0,0 0 0,1 0 1,-1 0-1,0 1 0,1-1 0,15 4 362,-13-4-295,24 4 280,0-2 1,30-1-1,-45-1-344,1-1-12,0 0 1,0-1-1,0 0 1,0-1-1,19-6 1,7-3 10,99-21 76,168-41 3,86-20-59,-57 15 14,-171 39-182,-129 32 85,-15 4 59,28-9 0,-47 12-27,-6 1-7,-2-1-3,-4 1 16,-1 0-1,-16 2 1,-91 21 302,51-9-155,-42 9 84,-48 8 230,-132 31 252,154-34-352,98-20-285,-85 15 141,126-23 1183,6 1-1305,0 0 1,1-1-1,-1-1 0,0 0 1,14-3-1,119-41-72,31-10 31,-142 45-54,35-13-14,99-40-11,-103 38 108,-61 24 38,-4 1-126,-1 1 0,1 0 1,-1 0-1,1 0 0,-1 0 0,1 0 0,-1 1 0,1 0 0,0 0 1,-4 3-1,-15 7-13,3-4 8,10-3-104,0-1 0,0-1 0,-11 3 0,19-6 658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6:00.697"/>
    </inkml:context>
    <inkml:brush xml:id="br0">
      <inkml:brushProperty name="width" value="0.05" units="cm"/>
      <inkml:brushProperty name="height" value="0.05" units="cm"/>
      <inkml:brushProperty name="color" value="#F6630D"/>
    </inkml:brush>
  </inkml:definitions>
  <inkml:trace contextRef="#ctx0" brushRef="#br0">17 5 6253,'0'0'8,"0"0"0,0 0 0,0 0 0,0 0 1,1 0-1,-1 0 0,0 0 0,0 0 0,0 0 1,0 0-1,0 0 0,0 0 0,0 0 0,1 0 1,-1 0-1,0 0 0,0 0 0,0 0 0,0-1 1,0 1-1,0 0 0,0 0 0,0 0 0,0 0 1,1 0-1,-1 0 0,0 0 0,0 0 1,0 0-1,0 0 0,0 0 0,0 0 0,0-1 1,0 1-1,0 0 0,0 0 0,0 0 0,0 0 1,0 0-1,0 0 0,0 0 0,0 0 0,0-1 1,0 1-1,0 0 0,0 0 0,0 0 0,0 0 1,0 0-1,0 0 0,0 0 0,0-1 0,0 1 1,0 0-1,0 0 0,0 0 0,0 0 0,0 0 1,0 0-1,0 0 0,0-1 0,-2 1 14,-8 1 30,10-1-49,0 1 0,0-1 0,-1 0 0,1 0-1,0 0 1,0 0 0,-1 1 0,1-1-1,0 0 1,0 0 0,0 1 0,-1-1 0,1 0-1,0 0 1,0 1 0,0-1 0,0 0-1,0 0 1,0 1 0,0-1 0,-1 0 0,1 1-1,0-1 1,0 0 0,0 0 0,0 1 0,0 0-1,0-1 9,0 0 0,0 0 0,0 0 0,0 0 0,1 0 0,-1 0 0,0 0 0,0 0 0,0 0 0,-1 0 0,1 0 0,0 0 0,0 0 0,0 0 0,0 0 0,0 0 0,0 1 0,0-1 0,0 0 0,0 0 0,0 0 0,0 0 0,0 0 1,0 0-1,0 0 0,0 0 0,0 0 0,0 0 0,0 0 0,0 0 0,0 0 0,0 0 0,0 0 0,0 0 0,0 0 0,0 0 0,0 0 0,-1 0 0,1 0 0,0 0 0,0 0 0,0 0 0,0 0 0,0 0 0,0 0 0,0 0 0,0 0 0,0 0 0,0 0 0,0 0 0,0 0 0,0 0 0,0 0 0,-1 0 0,0 0-1149,0 13-4187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36.564"/>
    </inkml:context>
    <inkml:brush xml:id="br0">
      <inkml:brushProperty name="width" value="0.05" units="cm"/>
      <inkml:brushProperty name="height" value="0.05" units="cm"/>
      <inkml:brushProperty name="color" value="#33CCFF"/>
    </inkml:brush>
  </inkml:definitions>
  <inkml:trace contextRef="#ctx0" brushRef="#br0">873 1332 2920,'0'0'2895,"1"0"-2647,1 0-232,-1 0 1,0-1 0,1 1-1,-1 0 1,0-1 0,0 0-1,1 1 1,-1-1 0,0 0-1,0 1 1,0-1 0,0 0-1,0 0 1,0 0 0,0 0-1,0 0 1,0 0 0,-1 0-1,2-2 1,2-2 34,58-57 307,-30 32-57,-19 18-118,-2-1-1,1 1 1,-1-2 0,-1 0-1,8-14 1,80-158 685,-59 94-522,-31 72-250,9-29 1,-14 37-58,-1 0-1,0 1 1,-1-1-1,0-13 1,-1 13-17,-1-1 1,0 1-1,0-1 1,-1 1-1,-1 0 1,0 0-1,-9-24 1,-70-167 401,68 169-217,-34-62 0,38 79-204,-1-3 79,0 1 0,-1 0-1,-1 1 1,-17-18 0,17 25-49,0 0 0,0 1 0,-1 0 0,-21-11 0,10 9 34,-49-18-1,66 27-61,0 0 0,-1 1-1,1 0 1,-1 1-1,-13-2 1,9 2-3,-13-1-43,1 2 0,-50 4 1,67-2 30,0 0 1,0 1-1,0 0 0,1 1 1,-1-1-1,-9 8 1,0-1-5,-44 25 9,-49 35-49,27-10 42,51-35 8,-13 10-47,-71 72 1,110-101 37,3-3 5,0 0-1,0 0 1,0 0-1,0 1 0,1 0 1,-1-1-1,1 1 1,0 0-1,0 0 1,-1 5-1,-7 29 13,2 1 0,2 0 0,1 0 0,1 63 0,4-73-19,-1-8 12,1-1 0,1 0 0,1 0 0,8 32 0,27 88 41,-31-123-37,4 18 4,22 48-1,-22-64-16,0 0 0,1-1 0,0 0 0,21 23 0,-28-36 127,1-1 1,0 0-1,0-1 0,0 1 1,0-1-1,0 0 1,0 0-1,1-1 1,0 1-1,-1-1 0,1-1 1,0 1-1,9 1 1,4-1 311,1-1 0,31-1 0,-25-1-585,-5 1 187,-1-2 1,1 0 0,39-10 0,53-26 63,-72 21-56,74-45-1,-104 55-33,40-24-603,-1-2 0,-2-2 0,47-45-1,-90 75 305,35-32-2842,-16 11-1796</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37.129"/>
    </inkml:context>
    <inkml:brush xml:id="br0">
      <inkml:brushProperty name="width" value="0.05" units="cm"/>
      <inkml:brushProperty name="height" value="0.05" units="cm"/>
      <inkml:brushProperty name="color" value="#33CCFF"/>
    </inkml:brush>
  </inkml:definitions>
  <inkml:trace contextRef="#ctx0" brushRef="#br0">53 13 7881,'0'-1'14,"1"1"-1,-1-1 1,0 1 0,0 0 0,0-1-1,0 1 1,0-1 0,0 1 0,0 0 0,0-1-1,0 1 1,0 0 0,0-1 0,0 1 0,0-1-1,-1 1 1,1 0 0,0-1 0,0 1-1,0 0 1,0-1 0,-1 1 0,1 0 0,0-1-1,0 1 1,-1 0 0,1-1 0,0 1 0,-1 0-1,1 0 1,0-1 0,-1 1 0,1 0-1,0 0 1,-1 0 0,1 0 0,0-1 0,-1 1-1,1 0 1,-1 0 0,1 0 0,0 0 0,-1 0-1,1 0 1,-1 0 0,1 0 0,0 0-1,-1 0 1,1 0 0,0 0 0,-1 1 0,-3-1 49,4 0-55,0 0 0,0 0 0,0 0 1,0 0-1,-1 0 0,1 0 0,0 0 0,0 0 1,0 0-1,0 0 0,0 0 0,0 0 0,0 0 1,0 0-1,-1 0 0,1 0 0,0 0 0,0 0 1,0 1-1,0-1 0,0 0 0,0 0 1,0 0-1,0 0 0,0 0 0,0 0 0,0 0 1,0 0-1,0 1 0,0-1 0,0 0 0,0 0 1,0 0-1,0 0 0,0 0 0,0 0 0,0 0 1,0 1-1,-3 8 318,1 0 1,-2 13 0,-1 8 118,0-5-285,1-1 1,-1 31-1,3-24-81,-4 220 363,7-168-386,0-43-32,13 77 0,-12-108-36,3 25-173,1 0 1,2-1-1,16 45 1,-20-69-299,0 0 1,0-1 0,1 0 0,7 10 0,-11-17 269,-1 0 1,1 0-1,0-1 1,0 1-1,0 0 0,-1-1 1,1 1-1,0-1 1,2 2-1,-3-2 124,0 0-1,1 0 1,-1 0-1,0 0 1,0 0 0,0 0-1,1 0 1,-1 0-1,0 0 1,0 0-1,0 0 1,1 0 0,-1 0-1,0 0 1,0 0-1,1 0 1,-1 0-1,0 0 1,0 0-1,0 0 1,1 0 0,-1 0-1,0 0 1,0 0-1,0 0 1,1-1-1,-1 1 1,0 0 0,0 0-1,0 0 1,0 0-1,1 0 1,-1-1-1,0 1 1,0 0 0,0 0-1,0 0 1,0-1-1,0 1 1,0 0-1,1 0 1,-1-1 0,0-14-1483</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37.960"/>
    </inkml:context>
    <inkml:brush xml:id="br0">
      <inkml:brushProperty name="width" value="0.05" units="cm"/>
      <inkml:brushProperty name="height" value="0.05" units="cm"/>
      <inkml:brushProperty name="color" value="#33CCFF"/>
    </inkml:brush>
  </inkml:definitions>
  <inkml:trace contextRef="#ctx0" brushRef="#br0">0 554 11657,'0'0'-298,"0"-4"-1494,0 3 1782,0 0 0,1 0 0,-1 0 0,0 0 0,0 0 0,1 0 0,-1 0 1,0 0-1,1 0 0,-1 1 0,1-1 0,-1 0 0,1 0 0,-1 0 0,1 0 0,0 1 0,-1-1 0,1 0 0,0 1 1,0-1-1,0 0 0,0 1 0,-1-1 0,3 0 0,3-1 18,-1-1 0,1 1-1,9-1 1,1-2-17,163-58 30,126-55-51,-38 33 51,-234 76-17,243-54 22,-3 18-26,-249 41 1,245-36 7,-79 16 236,-64 10 3528,-110 14-1257,-14 0-2529,-1 1 0,1-1 0,-1 0 0,1 0 0,-1 0 0,1 0 0,-1-1 0,1 1 0,-1 0 0,1-1 0,-1 1 0,3-2 0,18-11-6,-17 9 16,1 1 0,0-1 0,0 1 0,0 1 0,12-5 0,-13 6 3,4-2-40,0 1-1,0 1 1,14-1-1,-22 2 40,-1 0 1,0 0-1,1 0 1,-1 0-1,0 0 0,1 0 1,-1 0-1,0 1 0,1-1 1,-1 0-1,0 0 1,1 0-1,-1 1 0,0-1 1,1 0-1,-1 1 0,0-1 1,0 0-1,0 0 0,1 1 1,-1-1-1,0 0 1,0 1-1,0-1 0,0 0 1,1 1-1,-1-1 0,0 1 1,3 6-4,48 75 82,-38-59-83,-1 2 0,0 0 0,8 30 0,17 88 61,-7 18-1,-14 7-52,-7-60-8,-8-103 9,-1-3-1,0 1 1,0-1-1,0 1 1,1-1 0,-1 1-1,1-1 1,-1 1 0,1-1-1,0 0 1,0 1 0,0-1-1,0 0 1,1 0-1,1 3 1,-14-3 227,-21-2 1,22 1-229,0-1 0,0 1 0,1 0 0,-12 4 0,-39 16-11,12-3-9,-176 60-260,202-71 218,-213 60-505,-128 11 129,99-37 426,221-36 12,-132 15-1,-199-2 0,201-17 1,161-2-168,1 1 0,0-2 0,-1 1 0,1-2 0,0 1-1,0-1 1,1-1 0,-13-6 0,20 9-83,1 0 0,0 0 1,0-1-1,-1 1 0,1 0 0,0-1 0,0 0 1,1 1-1,-1-1 0,0 0 0,1 0 0,-4-4 1,5 4-3,-1 1 0,0-1 0,1 0 0,-1 1 0,1-1 0,-1 1 0,1-1 0,0 0 0,-1 1 0,1-1 0,0 0 0,0 1 0,0-1 0,1 0 0,-1 1 0,0-1 0,1 0 0,0-2 0,0 2-3,0 0-1,0 1 0,0-1 1,1 0-1,-1 0 1,1 0-1,-1 1 0,3-2 1,-4 3 248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38.352"/>
    </inkml:context>
    <inkml:brush xml:id="br0">
      <inkml:brushProperty name="width" value="0.05" units="cm"/>
      <inkml:brushProperty name="height" value="0.05" units="cm"/>
      <inkml:brushProperty name="color" value="#33CCFF"/>
    </inkml:brush>
  </inkml:definitions>
  <inkml:trace contextRef="#ctx0" brushRef="#br0">75 225 10241,'-30'0'-380,"3"-12"-1360,17 0 556,3-8-1509,7 12 1317,15 0 60,2 0 452</inkml:trace>
  <inkml:trace contextRef="#ctx0" brushRef="#br0" timeOffset="1">633 10 7609,'26'0'-8,"-9"0"-12,-2 0 8,-3 0-4,-1 0-24,6 0-412,0 0-948,-7 0 279,20 0-1251,-15 0 1312,-1-10 436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38.776"/>
    </inkml:context>
    <inkml:brush xml:id="br0">
      <inkml:brushProperty name="width" value="0.05" units="cm"/>
      <inkml:brushProperty name="height" value="0.05" units="cm"/>
      <inkml:brushProperty name="color" value="#33CCFF"/>
    </inkml:brush>
  </inkml:definitions>
  <inkml:trace contextRef="#ctx0" brushRef="#br0">693 27 5228,'15'0'36,"-4"0"8,-1 0-8,-2 0 4,3 0-48,0 0-592,-7 0-332,12 0-1496,-9 0 1508</inkml:trace>
  <inkml:trace contextRef="#ctx0" brushRef="#br0" timeOffset="1">1224 14 8921,'14'0'-8,"-3"8"-44,-2-8-12,-3 0 8,-2 0-40,1 0-472,-1 0-128,0 0-616,3 0-469,3-11-19,-1 0 320</inkml:trace>
  <inkml:trace contextRef="#ctx0" brushRef="#br0" timeOffset="2">47 663 6797,'-17'7'0,"-8"-1"-20,20-4-16,5-1-32,11-1-712,4-11-9,29-10-1995,-14 8 1540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1:39.700"/>
    </inkml:context>
    <inkml:brush xml:id="br0">
      <inkml:brushProperty name="width" value="0.05" units="cm"/>
      <inkml:brushProperty name="height" value="0.05" units="cm"/>
      <inkml:brushProperty name="color" value="#33CCFF"/>
    </inkml:brush>
  </inkml:definitions>
  <inkml:trace contextRef="#ctx0" brushRef="#br0">0 19 15281,'1'0'-144,"-1"0"0,0 0 1,0 0-1,1 0 0,-1 0 0,0 0 0,0 0 0,1 0 0,-1 0 0,0 0 0,0 0 0,1 0 0,-1 0 0,0-1 0,0 1 0,0 0 0,1 0 0,-1 0 0,0 0 0,0-1 0,0 1 0,1 0 0,-1 0 0,0 0 0,0-1 0,1-9-1281,-2 6 1146,1 3 101,59 1 5597,-57 0-5422,4 0 17,-4 0 32,7 0 325,5 0-130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30.613"/>
    </inkml:context>
    <inkml:brush xml:id="br0">
      <inkml:brushProperty name="width" value="0.05" units="cm"/>
      <inkml:brushProperty name="height" value="0.05" units="cm"/>
      <inkml:brushProperty name="color" value="#33CCFF"/>
    </inkml:brush>
  </inkml:definitions>
  <inkml:trace contextRef="#ctx0" brushRef="#br0">10 1 6321,'-7'5'8052,"6"-4"-7754,-1 14 1119,4 18-2054,11 82 965,11 107 38,-7-71-340,-17-149-26,28 189-55,22 55 191,-17-113-158,-30-122 7,22 97 121,-20-82-166,-2 1 0,0 33 0,-12-60-2200,8 0 1910,0 0 1,-1 0-1,1-1 1,0 1 0,-1 0-1,1 0 1,0-1-1,-1 1 1,1-1-1,0 1 1,0-1 0,0 0-1,-1 0 1,1 1-1,0-1 1,-1-1 0,-1-1-664,0-1 0,1 1 1,-5-7-1,6 8 879,-11-17-1994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30.974"/>
    </inkml:context>
    <inkml:brush xml:id="br0">
      <inkml:brushProperty name="width" value="0.05" units="cm"/>
      <inkml:brushProperty name="height" value="0.05" units="cm"/>
      <inkml:brushProperty name="color" value="#33CCFF"/>
    </inkml:brush>
  </inkml:definitions>
  <inkml:trace contextRef="#ctx0" brushRef="#br0">80 201 9149,'-4'-3'562,"-1"-1"-1,0 1 1,0 0 0,-1 0 0,1 1-1,0 0 1,-1 0 0,1 0 0,-1 0-1,0 1 1,0 0 0,-10 0 0,16 3-549,0-1-15,1 1 1,-1-1-1,0 0 1,1 1-1,-1-1 1,0 0-1,1 0 1,0 1-1,-1-1 0,1 0 1,0 0-1,-1 0 1,2 1-1,16 16-9,-4-3 34,80 95 33,-65-74-89,68 79 69,-19-28 18,-75-84-52,6 7 135,1 0-1,0 0 1,20 14 0,-29-23-42,1 0 1,-1 0-1,1-1 1,-1 1-1,1 0 1,-1 0-1,1-1 1,0 1-1,-1-1 1,1 1-1,0-1 1,-1 0-1,1 0 1,0 0-1,-1 1 0,1-2 1,0 1-1,0 0 1,-1 0-1,1-1 1,0 1-1,-1 0 1,1-1-1,0 0 1,-1 1-1,1-1 1,-1 0-1,1 0 1,-1 0-1,0 0 1,1 0-1,-1 0 0,2-3 1,3-3 110,-1 0-1,0-1 1,0 0-1,-1 0 1,5-11 0,-5 9-279,29-67 88,-21 47-139,53-137-1776,-23 49-1533,-11 8-4142,-30 104 6632,0 0 0,0 0 0,-1-9-1,0-7-1786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2.025"/>
    </inkml:context>
    <inkml:brush xml:id="br0">
      <inkml:brushProperty name="width" value="0.05" units="cm"/>
      <inkml:brushProperty name="height" value="0.05" units="cm"/>
      <inkml:brushProperty name="color" value="#33CCFF"/>
    </inkml:brush>
  </inkml:definitions>
  <inkml:trace contextRef="#ctx0" brushRef="#br0">0 3 11393,'0'-3'516,"0"5"-183,0 12-42,0 19 11,1-11-176,0 0-1,1 0 1,10 38-1,-10-48-111,43 219 153,-32-158-198,22 90-996,-28-137-353,2 0 1,0-1-1,24 44 1,-21-53-1558,-6-12 970,-2-4 545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2.458"/>
    </inkml:context>
    <inkml:brush xml:id="br0">
      <inkml:brushProperty name="width" value="0.05" units="cm"/>
      <inkml:brushProperty name="height" value="0.05" units="cm"/>
      <inkml:brushProperty name="color" value="#33CCFF"/>
    </inkml:brush>
  </inkml:definitions>
  <inkml:trace contextRef="#ctx0" brushRef="#br0">1 4 10389,'7'-1'257,"0"0"0,0 0 1,8 0-1,-15 1-240,0 0 1,0 0 0,0 0-1,1 0 1,-1 0 0,0 1-1,0-1 1,0 0 0,0 0-1,0 0 1,1 0 0,-1 0-1,0 0 1,0 0 0,0 1-1,0-1 1,0 0 0,0 0-1,0 0 1,1 0 0,-1 0-1,0 1 1,0-1 0,0 0-1,0 0 1,0 0-1,0 1 1,0-1 0,0 0-1,0 0 1,0 0 0,0 1-1,60 205 2584,1 49-2555,-35-133-440,-19-85-141,8 43-2437,-8-29-2424,-7-44 3388,0-2 290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6:04.080"/>
    </inkml:context>
    <inkml:brush xml:id="br0">
      <inkml:brushProperty name="width" value="0.05" units="cm"/>
      <inkml:brushProperty name="height" value="0.05" units="cm"/>
      <inkml:brushProperty name="color" value="#F6630D"/>
    </inkml:brush>
  </inkml:definitions>
  <inkml:trace contextRef="#ctx0" brushRef="#br0">1 0 5016,'0'0'7712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2.866"/>
    </inkml:context>
    <inkml:brush xml:id="br0">
      <inkml:brushProperty name="width" value="0.05" units="cm"/>
      <inkml:brushProperty name="height" value="0.05" units="cm"/>
      <inkml:brushProperty name="color" value="#33CCFF"/>
    </inkml:brush>
  </inkml:definitions>
  <inkml:trace contextRef="#ctx0" brushRef="#br0">21 430 11905,'-21'0'1375,"23"0"-1374,-1 0 0,1-1 0,-1 1 0,0 0 0,1-1 0,-1 1 0,1 0 0,-1-1 0,0 0 1,1 1-1,1-3 0,17-13-1,-2-1-43,165-128-2077,-75 64 690,19-9 263,-105 75 1089,31-19-167,-45 29 486,0 1-1,0 0 0,1 0 1,12-3-1,-18 6 316,-3 4-75,0-1-417,0 0 0,0-1 0,0 1 0,-1 0 0,1-1 0,-1 1 1,1-1-1,-1 1 0,1 0 0,-3 2 0,-13 16 449,3-4-150,9-12-308,-32 42 577,-41 63 0,66-86-663,-12 29 1,22-49 25,-1 2 2,0 0 1,1 0-1,-1 0 1,1 1 0,0-1-1,1 1 1,-1-1 0,1 11-1,0-5-20,1-9 24,-1 0-1,0 0 1,0 0 0,1 0-1,-1 0 1,1 0 0,-1-1-1,1 1 1,0 0 0,0 0 0,0-1-1,0 1 1,0 0 0,0-1-1,0 1 1,0-1 0,2 2-1,2 0 20,-1 1 0,1-1-1,9 5 1,-12-6-14,2 0 0,1 0 0,0 1-1,1-2 1,-1 1-1,0-1 1,0 1 0,1-2-1,-1 1 1,1 0 0,-1-1-1,10-1 1,-4 1-6,-7 0 12,-1 0 0,1-1 0,-1 0 0,1 1 0,-1-1 0,1 0 1,-1-1-1,0 1 0,1-1 0,-1 1 0,0-1 0,0 0 1,0 0-1,0 0 0,3-5 0,1 2 38,2-2 129,-1 0 1,1-1 0,-1 0 0,9-13 0,-13 15-79,0 0 1,-1 0-1,0 0 0,0 0 1,0-1-1,-1 1 0,0-1 1,1-8-1,0 0 4,-1-1 0,-1-23 0,-1 33-117,-1 1 1,0-1-1,0 0 1,-1 0-1,0 1 0,0-1 1,0 1-1,0 0 1,-1 0-1,-6-10 1,-4-2-776,-19-22 0,29 36 617,0-2-536,-1 1 0,-1-1 0,1 1 0,0 0 0,-1 0 0,0 0 0,0 1 0,0-1 1,-8-2-1,4 3-1893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3.216"/>
    </inkml:context>
    <inkml:brush xml:id="br0">
      <inkml:brushProperty name="width" value="0.05" units="cm"/>
      <inkml:brushProperty name="height" value="0.05" units="cm"/>
      <inkml:brushProperty name="color" value="#33CCFF"/>
    </inkml:brush>
  </inkml:definitions>
  <inkml:trace contextRef="#ctx0" brushRef="#br0">10 373 11177,'2'-30'4322,"-2"29"-4301,0 1 1,0 0 0,0-1-1,0 1 1,0 0 0,0 0 0,-1-1-1,1 1 1,0 0 0,0 0-1,0-1 1,-1 1 0,1 0-1,0 0 1,0 0 0,0-1-1,-1 1 1,1 0 0,0 0-1,0 0 1,-1 0 0,1 0-1,0-1 1,-1 1 0,1 0-1,0 0 1,0 0 0,-1 0-1,1 0 1,0 0 0,-1 0 0,1 0-1,0 0 1,0 0 0,-1 0-1,1 0 1,-1 0 0,1 0-20,-2 0 72,2 4-121,0 7-10,-1-4 55,1 1-1,0-1 1,0 0 0,1 0 0,1 8 0,0-10 2,0-1 0,0 0 0,1 0 0,3 5 0,5 9 14,-5-8 0,33 50-84,-32-51 31,0-1 1,0 0-1,1 0 0,0 0 1,10 6-1,-12-9 23,0-1 0,0-1 0,0 1 0,0-1-1,9 3 1,-12-5 20,-1-1 0,0 1 0,0-1 0,0 1 0,0-1 0,1 0 0,-1 0 0,0 0 0,0 0 0,0 0 0,1-1 0,-1 1 0,0 0 0,0-1 0,0 0 0,0 0 0,0 1-1,0-1 1,0-1 0,0 1 0,0 0 0,0 0 0,-1-1 0,3-1 0,6-7 34,-1 0 0,0-1 0,-1 1 0,13-24-1,7-32 345,-19 41-27,-1-1-1,-1 0 1,-2 0 0,0-1-1,1-45 1,-6 38 187,0 34-572,0 0 1,0 0-1,0-1 0,0 1 0,0 0 0,0 0 1,0-1-1,0 1 0,0 0 0,0 0 1,0-1-1,0 1 0,0 0 0,0 0 1,-1 0-1,1-1 0,0 1 0,0 0 0,0 0 1,0 0-1,0-1 0,-1 1 0,1 0 1,0 0-1,0 0 0,0 0 0,-1-1 0,1 1 1,0 0-1,0 0 0,0 0 0,-1 0 1,1 0-1,0 0 0,0 0 0,-1 0 1,1 0-1,0 0 0,0 0 0,-1 0 0,1 0 1,0 0-1,0 0 0,-1 0 0,1 0 1,0 0-1,0 0 0,0 0 0,-1 0 0,1 0 1,0 0-1,0 12-574,-1-2 373,1-8 169,-1 0 0,1 0 0,0 1 1,0-1-1,0 0 0,1 1 0,-1-1 0,1 0 0,-1 0 1,1 0-1,-1 1 0,3 1 0,58 96-1561,-58-95 1601,1-1 0,0 0 1,0 0-1,1 0 0,5 5 0,-9-9 20,0 1 6,1 0-1,-1 0 1,0 0-1,0 0 1,1 0-1,-1-1 1,1 1 0,-1-1-1,1 1 1,-1-1-1,1 1 1,-1-1-1,1 0 1,-1 0 0,1 1-1,-1-1 1,1 0-1,-1 0 1,1-1-1,-1 1 1,1 0 0,-1-1-1,1 1 1,-1 0-1,1-1 1,-1 0-1,1 1 1,-1-1 0,0 0-1,1 0 1,-1 0-1,0 0 1,0 0-1,0 0 1,1 0 0,-1 0-1,0 0 1,1-3-1,8-13 132,-1 0 0,-1-1-1,-1-1 1,0 1 0,6-30-1,-10 18-225,0-51 0,-3 78 3,0 0 0,-1 0 0,1 0 0,-1 0 1,0 0-1,1 0 0,-2 0 0,1 1 0,0-1 0,0 0 0,-3-2 0,-1-2-525,0 0-1,-8-7 1,6 5-112,2 4-229,0-1 0,0 1 0,-1-1 0,1 1 0,-1 1 0,-1-1-1,-8-4 1,-4 0-1346</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4.078"/>
    </inkml:context>
    <inkml:brush xml:id="br0">
      <inkml:brushProperty name="width" value="0.05" units="cm"/>
      <inkml:brushProperty name="height" value="0.05" units="cm"/>
      <inkml:brushProperty name="color" value="#33CCFF"/>
    </inkml:brush>
  </inkml:definitions>
  <inkml:trace contextRef="#ctx0" brushRef="#br0">45 59 8661,'-14'-22'825,"13"19"-474,-1 0 0,1 0 0,-1 0 0,0 0 0,1 0 0,-2 0 0,1 0 0,0 1 0,0-1 0,-1 1 1,-4-3-1,7 5-352,0-1 0,0 1 0,0 0 0,0 0 0,0 0 0,-1 0 0,1 1 0,0-1 1,0 0-1,0 0 0,0 0 0,0 0 0,0 0 0,0 0 0,0 0 0,-1 0 0,1 0 0,0 0 1,0 0-1,0 0 0,0 0 0,0 0 0,0 0 0,0 0 0,0 0 0,0 1 0,0-1 0,0 0 1,0 0-1,-1 0 0,1 0 0,0 0 0,0 0 0,0 0 0,0 0 0,0 1 0,0-1 1,0 0-1,0 0 0,0 0 0,0 0 0,0 0 0,0 0 0,0 0 0,0 1 0,0 6 33,0-6-22,1 4 23,-1-1-1,1 0 0,0 0 0,0 0 1,0 0-1,1 0 0,0 0 1,-1 0-1,4 5 0,4 8 58,58 147 131,21 62-241,-40-74-692,26 77-4772,-58-187 3120,-15-41 1729,-1-4 35,-1 0 597,1 0-1,-1 0 0,1 1 0,-1-1 0,0 0 1,0 0-1,0 1 0,-1-1 0,1 1 0,0-1 1,-1 1-1,-3-5 0,-5-4 406,-14-13 0,17 17-200,-13-12 757,0 1 1,-2 1 0,-25-17 0,40 30-754,-37-26 1197,-36-25 393,78 54-1788,1-1-1,-1 1 1,1 0-1,-1-1 1,1 1 0,0 0-1,0-1 1,0 0-1,0 1 1,0-1-1,0 0 1,-1-2-1,2 2-7,-1 1 0,1 0-1,0-1 1,0 1 0,0 0-1,0-1 1,0 1-1,0 0 1,1-1 0,-1 1-1,0 0 1,1-1-1,-1 1 1,1-2 0,3-3-8,0 1 0,0-1 1,0 1-1,1 0 1,-1 0-1,10-7 1,54-44 8,87-55 0,-16 32-97,-119 69 99,131-64 55,-131 65-2,56-22-194,-66 27 412,0 1 0,0 1 0,0 0 0,0 0 1,15 0-1,-25 2-264,0 0 1,0-1-1,0 1 1,0 0-1,0 0 1,0 0-1,0 0 1,0 0 0,1 0-1,-1 0 1,0 0-1,0 0 1,0 0-1,0 0 1,0 0-1,0 0 1,0 0 0,1 0-1,-1 0 1,0 0-1,0 0 1,0 0-1,0 0 1,0 0-1,0 0 1,0 0-1,1 0 1,-1 0 0,0 1-1,0-1 1,0 0-1,0 0 1,0 0-1,0 0 1,0 0-1,0 0 1,0 0-1,1 0 1,-1 0 0,0 0-1,0 1 1,0-1-1,0 0 1,0 0-1,0 0 1,0 0-1,0 0 1,0 0 0,0 1-1,0-1 1,0 0-1,0 0 1,0 0-1,0 0 1,0 0-1,0 6 67,0-1-1,-1 1 0,0-1 0,1 0 0,-2 0 0,1 1 0,-1-1 0,1 0 1,-4 6-1,-12 26 29,-14 43 1,22-54-95,2-7-11,0 1 0,2-1-1,0 1 1,1 0-1,1 0 1,0 30-1,2-38 7,1-7-5,0-1 0,-1 1 0,1 0 0,1 0 0,-1-1 0,1 1 0,0 0 0,0-1 0,0 1 0,1-1 0,-1 1 0,1-1 0,0 0 0,3 5 0,-1-4-2,-1-1 1,1 1 0,0-1-1,0 0 1,0 0-1,0 0 1,1 0 0,0-1-1,-1 0 1,1 0 0,1 0-1,-1-1 1,0 1-1,0-1 1,1-1 0,0 1-1,-1-1 1,9 1-1,-6-1 12,1 1 13,-1-2 0,1 1 0,0-1 0,0 0 0,-1-1 0,15-3 0,-15 1 48,0 0 0,-1-1-1,1 0 1,-1 0 0,0-1-1,0 0 1,-1 0 0,0-1-1,0 0 1,7-8 0,-6 5 126,0 0 0,-1 0 1,0-1-1,0 0 0,-1 0 0,5-16 0,-7 20-98,1-6 80,0 0-1,-1 0 1,-1 0 0,1-1 0,-2 1 0,0-1 0,-1-22 0,0 32-158,0-5-3,0 0 0,0 0-1,-1 1 1,0-1 0,0 0 0,-1 1-1,0-1 1,-1 1 0,-3-10-1,-1 1-155,-1 0-1,-1 1 0,0 0 0,-15-19 0,16 24-182,0 1 0,-1 0-1,-16-13 1,20 18 46,0 0 0,0 1-1,0 0 1,-1 0-1,0 1 1,1-1 0,-1 1-1,0 1 1,0-1-1,-7 0 1,-2 0-1828,-26 1 0,34 2 1325,0-1 0,0 1 0,0 0-1,0 1 1,1 0 0,-1 0 0,-7 3-1,-18 12-1716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4.472"/>
    </inkml:context>
    <inkml:brush xml:id="br0">
      <inkml:brushProperty name="width" value="0.05" units="cm"/>
      <inkml:brushProperty name="height" value="0.05" units="cm"/>
      <inkml:brushProperty name="color" value="#33CCFF"/>
    </inkml:brush>
  </inkml:definitions>
  <inkml:trace contextRef="#ctx0" brushRef="#br0">0 54 13357,'3'-5'184,"-1"1"-1,1 0 1,-1-1 0,-1 0-1,1 1 1,-1-1 0,1 0-1,-1 0 1,0-6-1,-1 16-170,1 0-1,0 0 0,-1 0 1,2 0-1,-1 0 0,3 5 1,14 32 45,-1-4-86,11 34-37,-19-49 27,21 56-410,2 25-2364,-24-74-1158,5 46 0,-12-57 1947</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4.832"/>
    </inkml:context>
    <inkml:brush xml:id="br0">
      <inkml:brushProperty name="width" value="0.05" units="cm"/>
      <inkml:brushProperty name="height" value="0.05" units="cm"/>
      <inkml:brushProperty name="color" value="#33CCFF"/>
    </inkml:brush>
  </inkml:definitions>
  <inkml:trace contextRef="#ctx0" brushRef="#br0">51 148 13297,'-18'-48'544,"10"31"-60,0 5 52,4 0-180,-3 3-168,3 3-184,2-6-832,2 7-132,0 1-596,11-4-392,3 1-1252,4-1 311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5.254"/>
    </inkml:context>
    <inkml:brush xml:id="br0">
      <inkml:brushProperty name="width" value="0.05" units="cm"/>
      <inkml:brushProperty name="height" value="0.05" units="cm"/>
      <inkml:brushProperty name="color" value="#33CCFF"/>
    </inkml:brush>
  </inkml:definitions>
  <inkml:trace contextRef="#ctx0" brushRef="#br0">0 83 10061,'11'12'-45,"-9"-10"148,0 0-1,0 0 1,-1 0-1,1 0 1,-1 0-1,1 0 1,1 4-1,45 97 1132,-4-9-1032,-41-86-163,0 1 0,0-1 0,-1 1 0,0 0 0,-1 0 0,0 0 0,-1 10 0,0-18-29,0 0 1,0-1-1,-1 1 1,1-1-1,-1 1 0,1-1 1,0 1-1,-1-1 1,1 1-1,-1-1 1,1 1-1,-1-1 1,1 0-1,-1 1 0,1-1 1,-1 0-1,0 1 1,1-1-1,-1 0 1,0 0-1,1 0 0,-1 1 1,1-1-1,-1 0 1,0 0-1,1 0 1,-1 0-1,0 0 0,0 0 1,-24 0 566,22 0-417,1-1-131,1 1 0,0 0 1,-1-1-1,1 1 0,0 0 0,0-1 1,-1 0-1,1 1 0,0-1 0,0 0 0,0 1 1,-1-1-1,1 0 0,0 0 0,0 0 1,0 0-1,1 0 0,-1 0 0,0 0 1,0-1-1,0 1 0,1 0 0,-1-2 0,-1-1 35,0 0-1,0-1 0,1 1 1,-1-1-1,0-7 0,1-1 152,0 1 0,1-16 0,1 10-17,-1 7-124,1 1 0,0 0-1,1 0 1,0 0 0,1 0 0,0 0 0,0 1-1,1-1 1,6-10 0,-1 4-2,1 0 1,1 1-1,25-28 1,-30 36-71,1 0 0,1 1 1,-1-1-1,1 1 0,0 1 1,0 0-1,1 0 0,0 0 1,0 1-1,0 0 0,0 1 1,0 0-1,1 1 0,0 0 1,-1 0-1,1 1 0,12 0 1,31 1-77,-48 0 70,0 0 0,-1 1 1,1 0-1,0 0 1,0 0-1,-1 1 1,1-1-1,-1 1 0,1 0 1,-1 1-1,0-1 1,8 6-1,-5-3-4,9 6-160,25 20 1,-34-24-315,0 0 0,0 1 0,-1 0 0,10 15 0,-15-21 356,8 11-2690,-2 1 0,11 25 0,-13-23 368</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5.677"/>
    </inkml:context>
    <inkml:brush xml:id="br0">
      <inkml:brushProperty name="width" value="0.05" units="cm"/>
      <inkml:brushProperty name="height" value="0.05" units="cm"/>
      <inkml:brushProperty name="color" value="#33CCFF"/>
    </inkml:brush>
  </inkml:definitions>
  <inkml:trace contextRef="#ctx0" brushRef="#br0">11 5 10181,'-6'-3'460,"2"1"995,4 12-919,0-9-496,0 0 0,0 1 0,0-1 0,0 1-1,1-1 1,-1 1 0,0-1 0,1 0 0,-1 1-1,1-1 1,0 2 0,83 142 1492,-31-38-1374,-47-94-147,60 128 91,-40-78-500,26 95 0,-44-132-146,15 71-2239,-12-8-3451,-10-70 4014</inkml:trace>
  <inkml:trace contextRef="#ctx0" brushRef="#br0" timeOffset="1">97 783 13229,'-12'-7'396,"2"3"32,1-1 32,4 0-72,5-3-184,0-10 280,14 5-344,2-6-24,5-3-104,7-7 40,8-3-64,53-39-580,-38 33-300,4-3-508,0 2-284,-1 0-348,-3 6-608,34-20-2029</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6.008"/>
    </inkml:context>
    <inkml:brush xml:id="br0">
      <inkml:brushProperty name="width" value="0.05" units="cm"/>
      <inkml:brushProperty name="height" value="0.05" units="cm"/>
      <inkml:brushProperty name="color" value="#33CCFF"/>
    </inkml:brush>
  </inkml:definitions>
  <inkml:trace contextRef="#ctx0" brushRef="#br0">1 399 7561,'0'0'25,"0"0"0,0 1 1,0-1-1,0 1 0,0-1 1,0 0-1,0 1 0,0-1 1,0 1-1,0-1 0,0 0 1,0 1-1,1-1 0,-1 1 1,0-1-1,0 0 0,0 1 1,1-1-1,-1 0 0,0 1 0,1-1 1,0 0 5,-1 1 0,1-1 1,0 0-1,-1-1 0,1 1 1,0 0-1,-1 0 0,1 0 1,0 0-1,-1 0 0,1-1 1,0 1-1,-1 0 0,1-1 1,0 1-1,-1 0 0,1-1 0,0 0 1,14-11 414,0-1 0,22-24 0,-7 6-19,29-27 471,17-29 216,-50 56-701,33-41 1193,-29 28-93,-29 43-1464,0 0 0,-1 0 0,1 0 0,-1 0-1,1 0 1,-1 0 0,0-1 0,1 1 0,-1 0 0,0 0 0,0 0-1,0-1 1,0 0 0,-2 4-9,-20 21-62,1 1 0,2 1 1,0 1-1,-22 42 0,37-61 17,-17 34-59,-20 50 1,35-73 10,1-1-1,1 1 1,0 0-1,1 0 1,1 0 0,0 24-1,2-33-42,1-1 0,-1 0 0,1 1 0,4 12 0,1 0-501,18 39 0,-23-56 506,1-1 1,0 1 0,0-1 0,0 0 0,0 0-1,0 0 1,1 0 0,0 0 0,-1-1-1,1 1 1,5 3 0,-1-1-219,0 0 1,0-1 0,0 0-1,0-1 1,1 1-1,-1-1 1,1-1-1,0 1 1,14 1 0,-11-2-382,-1-2 0,1 0 1,0 0-1,-1-1 0,1 0 0,-1 0 1,0-2-1,18-5 0,13-7-1440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6.418"/>
    </inkml:context>
    <inkml:brush xml:id="br0">
      <inkml:brushProperty name="width" value="0.05" units="cm"/>
      <inkml:brushProperty name="height" value="0.05" units="cm"/>
      <inkml:brushProperty name="color" value="#33CCFF"/>
    </inkml:brush>
  </inkml:definitions>
  <inkml:trace contextRef="#ctx0" brushRef="#br0">0 107 11141,'0'-47'2077,"1"46"-2068,-1 1 0,0-1 0,0 0 1,1 1-1,-1-1 0,0 1 0,1-1 0,-1 1 1,1-1-1,-1 1 0,0-1 0,1 1 0,-1-1 0,1 1 1,-1-1-1,1 1 0,0 0 0,-1-1 0,1 1 1,-1 0-1,1-1 0,1 1 0,19-6-19,-14 5 20,0 1 1,-1 0-1,1 0 1,0 0-1,0 1 1,-1 0-1,1 0 1,0 0-1,-1 1 1,7 3 0,3 3 31,0 2 0,15 11 0,-25-16-16,0 0-1,0 0 0,-1 0 1,0 1-1,0-1 0,8 12 1,-7-5 42,0-1 1,8 22-1,-11-22-5,0 0-1,0 0 1,-1 0 0,-1 0-1,1 20 1,-2-26-44,1 16 56,0-7-42,0 0 0,-1 0 0,-4 23 0,1-29 60,0 1-1,0 0 1,-1-1-1,-1 0 1,1 0-1,-1 0 1,-9 10-1,13-17-27,1 1 0,-2-1 0,1 1 0,0-1 0,0 0 1,0 1-1,-1-1 0,1 0 0,-1 0 0,1 0 0,-1 0 0,1 0 0,-1 0 0,1 0 0,-1-1 0,0 1 0,1-1 1,-1 1-1,0-1 0,0 1 0,0-1 0,1 0 0,-1 0 0,0 0 0,-2 0 0,3-1-31,0 1 0,0 0 0,0 0 0,0 0 0,0-1 0,0 1 0,0-1-1,0 1 1,1-1 0,-1 1 0,0-1 0,0 1 0,0-1 0,0 0 0,1 1 0,-1-1-1,0 0 1,1 0 0,-1 0 0,1 0 0,-1 1 0,1-1 0,-1 0 0,1 0 0,-1 0 0,1-1-1,-2-3-17,1 0-1,-1 0 1,1 0-1,0-6 0,1 7 18,-2-3 13,2-1-1,-1 1 1,1 0-1,0-1 0,1 1 1,0-1-1,0 1 1,3-9-1,6-10-18,1 0-1,1 1 1,2 0-1,0 1 1,20-24-1,-18 28-1191,0 0 1,2 1-1,31-26 1,11-7-5384,-29 26 3035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6.762"/>
    </inkml:context>
    <inkml:brush xml:id="br0">
      <inkml:brushProperty name="width" value="0.05" units="cm"/>
      <inkml:brushProperty name="height" value="0.05" units="cm"/>
      <inkml:brushProperty name="color" value="#33CCFF"/>
    </inkml:brush>
  </inkml:definitions>
  <inkml:trace contextRef="#ctx0" brushRef="#br0">112 380 14397,'-1'59'1192,"3"89"-443,2-112-659,12 53-1,41 138-22,-47-192-104,-6-22 413,5 24 2433,-9-38-2582,0-1-183,0 0 0,-1 1 0,1-1 0,0 1 0,0-1 0,-1 1 0,1-1 1,0 1-1,-1-1 0,0 1 0,0-2 0,-56-105-546,46 87 463,-28-62-56,33 70 86,-51-135-113,27 33 117,26 94-10,2-1-1,0 1 1,3-43-1,0 59 10,0-13-20,0 1 1,2 0 0,0 0-1,1 0 1,0 0 0,10-20-1,-8 21-11,1 1-1,1 0 0,1 1 0,0-1 0,1 2 1,0-1-1,1 2 0,1-1 0,0 1 0,16-12 0,-19 18 20,2-4 1,1 1-1,1 1 0,-1 0 0,2 1 0,16-7 0,-21 10-6,1 1 0,-1 1-1,1-1 1,0 2 0,10-2 0,-14 3 9,-1 0 1,0 0 0,1 0 0,-1 1-1,0 0 1,1 0 0,-1 0 0,0 1-1,10 3 1,-13-4 20,0 1 0,0-1 0,0 1 1,0-1-1,-1 1 0,1-1 0,0 1 0,-1 0 0,1 0 1,-1 0-1,0 0 0,0 0 0,1 0 0,-1 0 0,0 0 0,-1 0 1,1 1-1,0-1 0,-1 0 0,1 4 0,0 1 7,-1 0-1,0-1 1,0 1 0,0 0-1,-3 10 1,1-9-63,0 1 0,-1-1 1,-6 13-1,-12 25-860,-3-1 0,-39 55 0,38-65-982,-2-2 0,-2-1 1,-34 30-1,-27 17-3902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6:07.497"/>
    </inkml:context>
    <inkml:brush xml:id="br0">
      <inkml:brushProperty name="width" value="0.05" units="cm"/>
      <inkml:brushProperty name="height" value="0.05" units="cm"/>
      <inkml:brushProperty name="color" value="#F6630D"/>
    </inkml:brush>
  </inkml:definitions>
  <inkml:trace contextRef="#ctx0" brushRef="#br0">97 467 8061,'-31'-18'616,"22"14"-231,0-1 0,0 0 1,1 0-1,-13-12 1,20 16-320,0 0 0,0 0 1,0 0-1,1 0 0,-1 0 1,0 0-1,1 0 0,-1-1 1,0 1-1,1 0 0,0 0 1,-1-1-1,1 1 0,0 0 1,0-1-1,-1 1 0,1 0 1,0-1-1,1-1 0,-1 3-143,2 0-108,0 0 199,0 1 1,0-1-1,0 1 1,0 0-1,0-1 1,0 1-1,0 0 1,0 0 0,3 2-1,15 13 164,-19-15-170,12 10 181,26 16 0,-4-5-29,-24-14 114,21 12-1,-27-18-209,0 1 1,1-1-1,-1 0 1,0-1-1,1 1 0,-1-1 1,7 1-1,-3-2 23,-5 1-51,0-1 0,-1 1 0,1-1 0,0 0 0,0-1 0,0 1-1,-1-1 1,1 1 0,0-1 0,6-3 0,1-2-3,-1 0 1,0 0-1,-1-2 0,12-9 0,-4 2-27,22-28-1,22-40-129,11-34-756,41-61-4708,-110 172 4923,-1 3-37,0 0 0,0 0 0,0 0 1,1 0-1,-1 0 0,5-3 0,-3 5-786</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7.203"/>
    </inkml:context>
    <inkml:brush xml:id="br0">
      <inkml:brushProperty name="width" value="0.05" units="cm"/>
      <inkml:brushProperty name="height" value="0.05" units="cm"/>
      <inkml:brushProperty name="color" value="#33CCFF"/>
    </inkml:brush>
  </inkml:definitions>
  <inkml:trace contextRef="#ctx0" brushRef="#br0">0 425 13385,'6'-10'180,"-3"6"32,-1 0 0,0 0 0,1-1 0,-2 1 0,1 0 0,0-1-1,-1 1 1,0-1 0,0 1 0,0-8 0,-1 12-193,0 0 1,0-1-1,0 1 0,1 0 1,-1-1-1,0 1 0,0 0 0,0-1 1,0 1-1,0 0 0,0-1 1,1 1-1,-1 0 0,0-1 0,0 1 1,1 0-1,-1 0 0,0-1 1,0 1-1,1 0 0,-1 0 0,0-1 1,1 1-1,-1 0 0,0 0 1,1 0-1,-1 0 0,0 0 1,1 0-1,-1-1 0,0 1 0,1 0 1,0 0-1,18 0-89,-7 1 150,-5-1-70,0 0-1,-1 0 1,1 1-1,0 0 1,-1 1-1,1-1 1,6 3-1,13 7-68,-9-5 40,1 1 1,-2 1-1,29 18 0,-42-24 21,9 6 10,0 0 0,-1 1 1,0 1-1,11 12 0,-16-15-9,0 2 1,0-1 0,-1 1-1,0 0 1,4 12-1,-2-3 29,8 28 0,-13-37-10,0 1-1,-1 0 1,0 0 0,-1 18-1,0-14 39,0-13-16,0 0-1,0 0 0,0 0 1,0-1-1,-1 1 0,1 0 1,0 0-1,0-1 0,0 1 1,-1 0-1,1 0 1,0-1-1,-1 1 0,1 0 1,-1-1-1,1 1 0,0 0 1,-1-1-1,0 1 0,1-1 1,-1 1-1,1-1 0,-1 1 1,0-1-1,1 1 1,-1-1-1,0 0 0,1 1 1,-2-1-1,-2 1 475,1 0 1,-1-1-1,1 1 1,-1-1-1,-4 0 1,6 0-248,1 0-200,0-1 1,0 1 0,0 0-1,-1-1 1,1 1-1,0-1 1,0 1 0,0-1-1,0 1 1,0-1 0,0 0-1,0 0 1,0 1-1,0-1 1,1 0 0,-1 0-1,0 0 1,-1-2 0,-11-20-80,10 17 35,-1-3-101,0 0 0,0 0 0,1-1 0,0 1 1,1-1-1,0 0 0,0-13 0,0 4-647,2-1 1,3-23 0,-1 30 182,1 0 1,0 0-1,1 0 1,0 1-1,1 0 1,0-1-1,10-15 1,-11 20 270,13-20-1185,1 0 0,2 1 0,30-33 0,-38 47 891,1 0-1,0 1 0,0 0 1,21-13-1,-31 23 520,1 0 0,0 0 0,0 1 0,0-1 1,0 1-1,0 0 0,0 0 0,0 0 0,0 1 0,1-1 0,-1 1 0,6 0 0,-9 0 54,-1 0 3,1 0 0,-1 0 0,1 1 0,-1-1 0,1 0 0,-1 0 0,1 0 0,-1 0 0,0 0 0,1 0 0,-1 1 0,1-1 0,-1 0 0,0 0 0,1 1 0,-1-1 0,0 0 0,1 1 0,-1-1 0,0 0 0,1 1 0,-1-1 0,0 0 0,0 1 0,1-1 0,-1 1 1,0-1-1,0 0 0,0 1 0,1 0 0,0 14 493,-2-11-317,1 50 3347,-6-47-19,8-7-3463,0-1 1,0 0-1,0 0 0,0 0 0,0 0 0,0 0 0,-1 0 0,1-1 0,0 1 0,-1 0 0,1-1 0,2-3 1,5-3 77,105-89 817,-104 88-360,0 0 0,0-1 0,-2 0 1,1-1-1,-1 1 0,12-22 1,-20 31-545,0 0 80,1 1 0,-1-1 0,0 0-1,1 0 1,-1 1 0,0-1 0,0 0-1,0 0 1,0 0 0,0 0 0,0 1-1,0-2 1,0 1-106,-1 3-155,-6 6 115,1 0 0,0 0 0,0 0-1,1 1 1,0-1 0,1 1 0,-5 14-1,3-11 22,-9 26-50,-14 48 0,24-65-343,0 0-1,1 1 1,2-1 0,-1 24-1,3-33 46,0-5 96,0-1-1,0 1 1,0 0 0,4 13 0,-4-18 185,1 0-1,0 0 1,0 1-1,0-1 1,0 0-1,1 0 1,-1 0 0,1 0-1,-1 0 1,1-1-1,-1 1 1,1 0-1,0-1 1,0 1-1,0-1 1,0 1-1,0-1 1,3 1 0,0 0-139,0 0 0,1 0 0,-1 0 0,0-1 1,1 0-1,-1 0 0,8 0 0,-9-1-62,0 0 0,0 0-1,-1-1 1,1 1 0,0-1-1,0 0 1,-1 0 0,1 0-1,0 0 1,-1-1 0,0 1-1,6-5 1,-1 1-704,0-1 0,-1 0 0,0-1-1,0 0 1,9-12 0,23-36-3656</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7.625"/>
    </inkml:context>
    <inkml:brush xml:id="br0">
      <inkml:brushProperty name="width" value="0.05" units="cm"/>
      <inkml:brushProperty name="height" value="0.05" units="cm"/>
      <inkml:brushProperty name="color" value="#33CCFF"/>
    </inkml:brush>
  </inkml:definitions>
  <inkml:trace contextRef="#ctx0" brushRef="#br0">51 65 13413,'-7'-13'49,"0"1"125,-16-21 1,22 33-144,1-1 0,-1 1 0,1-1 0,0 1 0,-1-1 1,1 1-1,-1-1 0,1 1 0,-1 0 0,1-1 1,-1 1-1,0 0 0,1-1 0,-1 1 0,1 0 0,-2-1 1,2 1-7,0 0 1,-1 1 0,1-1-1,0 0 1,0 0 0,0 0 0,-1 0-1,1 0 1,0 1 0,0-1-1,0 0 1,-1 0 0,1 0 0,0 1-1,0-1 1,0 0 0,0 0-1,0 0 1,0 1 0,0-1 0,-1 0-1,1 0 1,0 1 0,0-1-1,0 0 1,0 0 0,0 1 0,0-1-1,2 26 879,-2-24-926,4 20 399,0 0-1,14 38 1,1 2 85,43 148 440,-14-61-887,-34-103 30,30 113-1045,-22-33-1763,-18-86-1278,-1 46 0,-3-57-460</inkml:trace>
  <inkml:trace contextRef="#ctx0" brushRef="#br0" timeOffset="1">187 903 10989,'0'-44'264,"0"0"240,10-2 224,16-36 852,10 1-800,10 7-564,9 10-156,-22 35-48,36-22-716,-32 29-368,-3 3-552,2 2-524,0 1-1084,-2 0 527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8.272"/>
    </inkml:context>
    <inkml:brush xml:id="br0">
      <inkml:brushProperty name="width" value="0.05" units="cm"/>
      <inkml:brushProperty name="height" value="0.05" units="cm"/>
      <inkml:brushProperty name="color" value="#33CCFF"/>
    </inkml:brush>
  </inkml:definitions>
  <inkml:trace contextRef="#ctx0" brushRef="#br0">18 161 9845,'-6'-27'315,"1"-1"0,2 0-1,0-38 1,3 64-192,0 2-99,0 0 1,0-1-1,-1 1 0,1 0 0,0-1 1,0 1-1,0 0 0,0 0 0,0-1 1,0 1-1,0 0 0,0-1 0,0 1 1,0 0-1,0-1 0,0 1 0,0 0 1,1 0-1,-1-1 0,0 1 0,0 0 1,0-1-1,0 1 0,0 0 0,1 0 1,-1-1-1,0 1 0,0 0 0,0 0 1,1 0-1,-1-1 0,0 1 0,0 0 1,1 0-1,-1 0 0,0 0 0,0 0 1,1-1-1,-1 1 0,2 0 70,1 0 1,-1 0-1,0 1 0,0-1 0,0 0 0,0 1 1,0-1-1,0 1 0,0 0 0,-1-1 0,1 1 1,0 0-1,0 0 0,0 1 0,-1-1 0,1 0 1,-1 0-1,1 1 0,1 1 0,5 6 130,0 0 1,8 13-1,-8-11-133,14 20 175,23 45-1,-32-53-178,30 57 52,43 112 0,-32-24-158,-46-142-4,9 37-936,12 96 0,-26-138 465,13 78-3165,-15-93 3139,-1-3 232,0-1 1,1 0-1,-1 1 1,0-1-1,1 0 1,0 0-1,-1 0 1,1 1-1,0-1 1,0 0-1,0 0 1,1 0-1,1 3 0,3-4-1654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8.664"/>
    </inkml:context>
    <inkml:brush xml:id="br0">
      <inkml:brushProperty name="width" value="0.05" units="cm"/>
      <inkml:brushProperty name="height" value="0.05" units="cm"/>
      <inkml:brushProperty name="color" value="#33CCFF"/>
    </inkml:brush>
  </inkml:definitions>
  <inkml:trace contextRef="#ctx0" brushRef="#br0">52 600 11017,'-11'-16'251,"-14"-22"796,23 34-852,0 0 1,0-1-1,0 1 1,1-1-1,-1 1 1,1-1-1,-1-7 1,2 6-1,-1 2-99,0 0 1,1 0 0,0 0-1,0 1 1,0-1-1,1 0 1,-1 0 0,1 0-1,2-6 1,0 4-51,1 0 1,0 0-1,1 0 0,5-5 1,1-2-28,9-11-37,0 1 0,2 2 0,27-22 1,-35 30 18,36-28-1358,97-61-1,-4 15-4063,-97 60 2996,-3 4 269</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8.994"/>
    </inkml:context>
    <inkml:brush xml:id="br0">
      <inkml:brushProperty name="width" value="0.05" units="cm"/>
      <inkml:brushProperty name="height" value="0.05" units="cm"/>
      <inkml:brushProperty name="color" value="#33CCFF"/>
    </inkml:brush>
  </inkml:definitions>
  <inkml:trace contextRef="#ctx0" brushRef="#br0">13 608 8577,'-12'5'330,"12"-7"363,0-1-602,1 1 0,0 0 0,0-1-1,0 1 1,0 0 0,0-1 0,0 1 0,1 0-1,-1 0 1,1 0 0,0 0 0,-1 0 0,1 1-1,3-3 1,5-7 250,37-42 681,106-104 193,-55 68-1025,-43 42 1,22-26 380,-68 64-351,0 0 0,-1-1-1,0-1 1,-1 1 0,10-19 0,-16 27-172,0 0 0,0-1 1,0 1-1,0 0 1,-1-1-1,1 1 0,-1 0 1,0-1-1,0 1 0,0-1 1,0 1-1,0 0 0,0-1 1,-1 1-1,0-4 0,1 5-36,-1-1 0,0 1 0,0 0-1,0-1 1,0 1 0,0 0-1,0-1 1,0 1 0,0 0 0,0 0-1,-1 0 1,1 0 0,0 0-1,-1 0 1,1 0 0,0 1 0,-1-1-1,0 1 1,1-1 0,-1 1-1,-2-1 1,-5-1-33,0 1-1,1 0 1,-19 0 0,22 1 14,0 1 1,0-1-1,0 1 1,0 0-1,0 1 1,0-1-1,0 1 1,0 0-1,-4 2 1,8-3 5,-9 5 4,-1 1-1,1 0 1,1 0-1,-11 11 1,6-6-10,1 1 0,1 1 1,0 0-1,-15 24 1,18-22 12,1-1-1,0 2 1,1-1 0,0 1 0,2 0-1,0 0 1,-3 19 0,2 1 44,1 0 0,1 48 0,5-54-49,1-1-1,1 1 1,1-1 0,2 0 0,1-1-1,14 38 1,-20-65-1,14 42-12,34 65 1,-35-83-33,1 0 0,1 0 0,1-2 0,36 40 1,-28-39-193,36 28-1,-54-49 214,-1 0 0,12 6 0,-17-9 34,0-1 71,-1-3-54,0-3-13,2-30 56,0 21-39,0-5 65,1-23 0,4-41 269,-5 63-282,1 6-47,0 0 1,1 0 0,8-21-1,-9 28-29,1-2 5,0 0 1,1 0-1,0 0 1,0 1-1,1 0 1,0 0-1,1 1 1,0 0-1,11-12 1,-12 16 3,-1-1 1,1 1-1,0 0 1,1 1-1,-1-1 1,9-2-1,-6 2 7,0 0-21,1 1 0,-1 0 0,1 0 0,0 1 0,0 1 0,0 0 0,1 0 0,-1 1 0,0 0 0,0 0 0,14 4 0,-19-3-6,0 1 1,0 0-1,0 1 0,0-1 0,0 1 0,-1 0 0,1 0 1,-1 0-1,5 6 0,-1-3-49,34 31-1112,-10-8-3188,-30-28 3895,-2 0 159,1-1-1,-1 0 1,1 1-1,-1-1 1,0 0 0,1 1-1,-1-1 1,1 0-1,0 1 1,-1-1-1,1 0 1,-1 0-1,1 0 1,-1 0-1,1 1 1,1-1-1,2 0-2564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9.427"/>
    </inkml:context>
    <inkml:brush xml:id="br0">
      <inkml:brushProperty name="width" value="0.05" units="cm"/>
      <inkml:brushProperty name="height" value="0.05" units="cm"/>
      <inkml:brushProperty name="color" value="#33CCFF"/>
    </inkml:brush>
  </inkml:definitions>
  <inkml:trace contextRef="#ctx0" brushRef="#br0">11 346 11561,'30'0'740,"-28"0"-653,-1 0 1,1 0-1,-1 1 0,1-1 1,-1 1-1,0-1 0,1 1 0,-1 0 1,0-1-1,1 1 0,-1 0 1,0 0-1,0 0 0,1 0 0,-1 0 1,0 0-1,0 0 0,1 2 1,3 5 266,0-1 0,5 10 0,-3-5-103,10 20 126,18 45 1,9 41-1112,-35-92 181,-1-6-498,4 16-4005,-9-19-414</inkml:trace>
  <inkml:trace contextRef="#ctx0" brushRef="#br0" timeOffset="1">11 88 14933,'0'-16'108,"0"4"16,0 3 92,0 0 116,-11 5-272,11 2-192,0 0-244,0 0-184,0 1-196,0-4-1192,13 3 776,4-2-164,4 0-312,2 0-660,35-8-1721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9.817"/>
    </inkml:context>
    <inkml:brush xml:id="br0">
      <inkml:brushProperty name="width" value="0.05" units="cm"/>
      <inkml:brushProperty name="height" value="0.05" units="cm"/>
      <inkml:brushProperty name="color" value="#33CCFF"/>
    </inkml:brush>
  </inkml:definitions>
  <inkml:trace contextRef="#ctx0" brushRef="#br0">180 1 9029,'1'0'92,"0"1"0,0-1 0,0 0 0,0 1-1,0 0 1,0-1 0,0 1 0,0 0 0,0-1 0,0 1 0,0 0 0,0 0 0,-1 0 0,1-1 0,0 1 0,-1 0 0,1 0-1,0 0 1,-1 0 0,0 0 0,1 1 0,-1-1 0,1 0 0,-1 0 0,0 0 0,0 0 0,0 0 0,0 0 0,0 1 0,0-1 0,0 2-1,0-3-61,0 1 0,0-1-1,0 0 1,0 1-1,0-1 1,0 0-1,0 1 1,-1-1 0,1 0-1,0 1 1,0-1-1,0 0 1,0 1-1,-1-1 1,1 0 0,0 0-1,0 1 1,-1-1-1,1 0 1,0 0-1,0 1 1,-1-1-1,-16 12 717,7-5-355,-14 12 1,-44 56 218,57-63-578,1 1 1,1 0-1,1 1 0,0 0 1,-7 16-1,12-22-33,0 1 0,1 0 0,0 0 0,-2 11 0,4-18 3,0 0 1,0 0-1,0-1 0,0 1 0,0 0 1,0 0-1,0-1 0,1 1 0,-1 0 1,1-1-1,-1 1 0,1 0 0,0-1 1,-1 1-1,1 0 0,0-1 0,0 1 1,0-1-1,0 0 0,1 1 0,1 1 1,0-1 7,1 1 1,0 0 0,0-1 0,0 0 0,0 0 0,1 0 0,7 2 0,7 0-7,1-1 0,0 0 0,35-1 0,93-2-112,-134 0 121,-9 0 0,1-1-1,-1 1 0,0 1 0,1-1 1,-1 1-1,0 0 0,0 0 0,0 0 1,0 1-1,0 0 0,8 3 0,-11-3-2,4 1 37,0 1-1,0-1 0,7 7 1,-11-8-33,0-1 0,-1 1 1,1 0-1,0 0 0,-1 0 0,1 1 1,-1-1-1,1 0 0,-1 0 0,0 1 1,0-1-1,0 1 0,-1-1 1,2 4-1,-2 3 7,1 18 1,-1-13-30,-1-8-45,1 1 1,-1-1-1,0 1 0,0-1 0,-1 1 1,0-1-1,0 0 0,-1 1 0,1-1 1,-7 10-1,2-4-132,-5 10-1380,-1 0 0,-1-1 0,-17 19 0,7-9-1902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3:00.227"/>
    </inkml:context>
    <inkml:brush xml:id="br0">
      <inkml:brushProperty name="width" value="0.05" units="cm"/>
      <inkml:brushProperty name="height" value="0.05" units="cm"/>
      <inkml:brushProperty name="color" value="#33CCFF"/>
    </inkml:brush>
  </inkml:definitions>
  <inkml:trace contextRef="#ctx0" brushRef="#br0">261 417 17322,'5'8'-42,"-1"-1"0,-1 1 0,0 0 0,0 0 1,0 0-1,-1 0 0,-1 1 0,1-1 0,0 15 1,14 141 246,-14-149-224,-1-12 18,3 35 18,1 1 0,2-1 1,17 51-1,12 2-77,11-3-175,-41-77 406,-10-16 160,-5-7-433,-155-202-806,39 10 959,95 147 20,-23-64 0,50 113-63,-9-22 64,-14-54 0,22 64-27,1 0 0,1 0 0,1-24 0,1 31 17,1 1-1,0-1 1,1 1-1,0-1 0,1 1 1,5-15-1,-4 19-28,-1 1 0,1 0-1,0 0 1,1 0 0,-1 0 0,2 1-1,-1 0 1,0 0 0,1 0 0,10-7-1,-14 11-28,7-5 6,1-1 0,1 2 0,-1-1 0,1 1 0,15-5 0,-26 10-10,10-3-7,0 1-1,0 0 1,1 0-1,-1 1 1,1 1-1,-1 0 0,1 0 1,19 1-1,-12 1-4,-10-1 9,1 0 0,-1 1 0,0 0 0,0 1 0,0 0 1,0 0-1,0 1 0,8 3 0,-11-4 4,-1 1-1,1-1 1,0 1 0,-1 0 0,1 0 0,-1 0 0,0 0 0,0 1 0,0 0 0,0 0 0,-1 0 0,0 0-1,0 1 1,0-1 0,0 1 0,0 0 0,-1 0 0,0 0 0,0 0 0,-1 0 0,3 9 0,-3-2-1,1 0 1,-2 1-1,0-1 1,0 0-1,-1 0 1,-2 14 0,-1-13-37,0-1 0,-1 0 0,-11 20 0,-23 34-462,20-38-475,-2-2 0,-26 29 1,39-46 637,-7 7-1174,-1 0 1,0 0-1,-1-2 1,-30 21 0,16-18-1299</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3:00.607"/>
    </inkml:context>
    <inkml:brush xml:id="br0">
      <inkml:brushProperty name="width" value="0.05" units="cm"/>
      <inkml:brushProperty name="height" value="0.05" units="cm"/>
      <inkml:brushProperty name="color" value="#33CCFF"/>
    </inkml:brush>
  </inkml:definitions>
  <inkml:trace contextRef="#ctx0" brushRef="#br0">358 80 15089,'0'0'27,"0"-1"0,0 1-1,0 0 1,0-1-1,0 1 1,0-1 0,0 1-1,0 0 1,0-1 0,0 1-1,-1 0 1,1-1-1,0 1 1,0 0 0,0-1-1,-1 1 1,1 0-1,0-1 1,0 1 0,-1 0-1,1 0 1,0-1-1,-1 1 1,1 0 0,0 0-1,-1 0 1,1-1 0,0 1-1,-1 0 1,-1 0 24,0-1 0,1 1 0,-1 0 1,1 0-1,-1 0 0,1 0 0,-1 0 1,-1 1-1,-3 0 67,0 0 0,0 1 0,-9 4 0,-3 3 283,-23 14-1,2 2 75,1 1 0,-43 40-1,75-61-479,-1 1-2,0 1 0,0 0 0,1 1 0,0-1-1,-7 13 1,8-12 9,1-2-5,0 1 0,1 0 1,0-1-1,0 1 0,0 0 1,1 0-1,0 1 0,-1 6 1,2-8-42,1-1 1,-1 0-1,1 1 1,0-1-1,1 8 0,0-10 14,0 0 0,0 1 0,0-1 0,1 0 0,-1 0-1,1 0 1,0 0 0,0 0 0,0-1 0,0 1 0,2 2-1,1 0-12,1 2-6,0-1 0,0 0 0,0 0 1,1 0-1,0-1 0,0 0 0,10 5 0,-5-5 4,1-1 0,0 0 0,0 0 0,0-1 0,0-1 0,17 1 0,-9-2 32,0 0 1,40-6 0,-54 4 20,1-1 1,0 0-1,-1-1 0,1 0 1,-1 0-1,0 0 1,7-6-1,-3 3 18,0 0 37,-1-1 0,0 0 1,0 0-1,-1-1 0,0-1 0,0 1 1,13-19-1,-19 22-43,0 0 1,0-1-1,-1 1 0,1-1 1,-1 0-1,-1 1 1,1-1-1,-1 0 0,0 0 1,0 0-1,-1-1 0,0 1 1,0-11-1,-1 3-44,1 7-70,-1-1 0,0 1 0,0 0-1,0-1 1,-1 1 0,-1 0-1,1 0 1,-7-12 0,6 13-9,-6-14-765,-1 2 1,-1-1-1,-14-17 1,14 22-1533,-1 0 0,-1 0 1,-21-17-1,17 18 42</inkml:trace>
  <inkml:trace contextRef="#ctx0" brushRef="#br0" timeOffset="1">737 1 14677,'46'0'683,"-46"0"-637,0 1 0,1-1 1,-1 1-1,0-1 0,0 1 0,0-1 0,0 1 0,0 0 0,0-1 1,0 1-1,0-1 0,0 1 0,0 0 0,0 0 26,-1 25 769,0-17-698,1 1-1,0 0 1,0 0-1,4 17 1,19 32-113,7 22-86,-21-60-669,1 0-1,1 0 1,1-2-1,17 24 1,-26-40 156,-1 0 1,1 0 0,0-1-1,4 4 1,3 3-4707</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3:01.013"/>
    </inkml:context>
    <inkml:brush xml:id="br0">
      <inkml:brushProperty name="width" value="0.05" units="cm"/>
      <inkml:brushProperty name="height" value="0.05" units="cm"/>
      <inkml:brushProperty name="color" value="#33CCFF"/>
    </inkml:brush>
  </inkml:definitions>
  <inkml:trace contextRef="#ctx0" brushRef="#br0">22 91 13945,'-6'-15'-32,"-1"4"-140,-1-5-336,8 9 84,0-2-240,0 5-392,0-3-536,23-7-3773,-12 7 3149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6:08.865"/>
    </inkml:context>
    <inkml:brush xml:id="br0">
      <inkml:brushProperty name="width" value="0.05" units="cm"/>
      <inkml:brushProperty name="height" value="0.05" units="cm"/>
      <inkml:brushProperty name="color" value="#F6630D"/>
    </inkml:brush>
  </inkml:definitions>
  <inkml:trace contextRef="#ctx0" brushRef="#br0">1 82 6341,'2'-7'3903,"0"7"-3893,0 0 0,-1 0-1,1 0 1,0 0 0,0 1-1,0-1 1,-1 1 0,1-1-1,0 1 1,-1 0 0,3 0-1,1 3 13,0 0 0,-1-1-1,7 8 1,91 98 191,-93-99-117,1 1 1,1-1 0,0-1-1,22 15 1,-30-22-12,1 0 1,-1-1-1,0 1 0,1-1 0,0 0 1,-1 0-1,1 0 0,0-1 1,-1 1-1,1-1 0,0 0 0,6 0 1,-2 0 55,-7-1-134,0 1 0,0 0 1,0-1-1,0 1 0,0-1 0,0 1 0,0-1 0,0 1 1,0-1-1,0 0 0,0 1 0,-1-1 0,1 0 0,0 0 1,0 1-1,-1-1 0,1 0 0,0 0 0,-1 0 0,1 0 1,0-2-1,5-7 40,15-22-1256,-1 0 0,23-55 0,-14 27-2012,-14 35 1209,0 1 198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3:01.362"/>
    </inkml:context>
    <inkml:brush xml:id="br0">
      <inkml:brushProperty name="width" value="0.05" units="cm"/>
      <inkml:brushProperty name="height" value="0.05" units="cm"/>
      <inkml:brushProperty name="color" value="#33CCFF"/>
    </inkml:brush>
  </inkml:definitions>
  <inkml:trace contextRef="#ctx0" brushRef="#br0">0 667 9081,'17'23'-14,"31"40"505,-39-53-290,13 15 1022,-1 0 0,33 55-1,-51-75-1136,4 7 66,-1 1-1,-1-1 0,6 18 0,-6-13-119,-1 1 0,0-1 0,1 30 0,-1 37 243,-5-83-275,1 0 0,0 0 1,0 0-1,0 0 0,0-1 0,-1 1 0,1 0 0,0 0 0,-1 0 0,1-1 0,-1 1 0,1 0 0,-1 0 0,1-1 0,-1 1 0,0 0 0,1-1 1,-1 1-1,0-1 0,1 1 0,-1-1 0,0 1 0,0-1 0,1 1 0,-1-1 0,0 0 0,0 1 0,0-1 0,0 0 0,0 0 0,1 0 0,-1 0 1,0 0-1,0 0 0,0 0 0,0 0 0,-1 0 0,0 0 3,0 0 1,0 0 0,0 0-1,0-1 1,0 1 0,0-1-1,0 1 1,1-1-1,-1 0 1,0 1 0,0-1-1,0 0 1,1 0-1,-1 0 1,0-1 0,-1 0-1,-2-5 91,0 0 0,0 0-1,1-1 1,-5-10-1,6 12-32,0-2 23,0-1-1,0 0 1,0 0 0,1 0-1,1 0 1,-1 0 0,2-1-1,-1 1 1,2-11 0,0 5 131,1 0 1,0 0-1,1 0 1,6-14-1,-5 17 35,0 1-1,2-1 1,-1 1-1,2 1 1,-1-1-1,1 1 1,1 0 0,0 1-1,0 0 1,13-11-1,-11 11-93,1 0 0,-1 1 0,2 1 0,17-10 0,-23 14-122,0 0-1,1 0 0,-1 0 1,1 1-1,11-2 0,-5 2 9,-1 1-1,14 1 0,-12 0-19,-8 0-11,-1 0-1,-1 0 0,0 0-1,1 0 1,-1 0 0,0 1 0,1 0-1,-1 0 1,0 0 0,0 0 0,1 1-1,-1-1 1,-1 1 0,7 4 0,3 3-415,-1 1 0,-1 0 0,1 1 0,13 17 1,-16-14-1093,1-1 1,-2 1-1,0 0 1,7 17-1,-8-15-1546,-1-2-302</inkml:trace>
  <inkml:trace contextRef="#ctx0" brushRef="#br0" timeOffset="1">800 33 16502,'0'-1'-3,"0"0"1,0 0 0,0-1 0,0 1-1,0 0 1,-1 0 0,1 0 0,0-1-1,-1 1 1,1 0 0,-1 0 0,1 0-1,-1 0 1,0 0 0,1 0 0,-1 0-1,-2-2 1,2 2-1,-1-1 0,0 1 0,0 0 0,-1 0 0,1 0-1,0 0 1,-5-1 0,6 1 64,1 4 107,0 62 1713,0 16 227,-1-66-1861,2 0 1,3 20-1,18 70-162,-11-58-41,-1 0 5,3 10-16,25 73 0,20 9-124,-57-137 77,5 11-290,1 1 0,0-2 1,0 1-1,2-1 0,-1 0 1,19 18-1,-18-21-227,0-1 1,11 7-1,-16-12 346,1 0 0,0 0-1,0-1 1,1 1 0,-1-1-1,1 0 1,-1-1 0,7 2-1,26-2-1328,-26-1 776,-9 0 438,0 0 0,0-1 0,0 1 0,0-1 0,0 0-1,0 0 1,-1 0 0,1 0 0,0 0 0,-1-1 0,1 1 0,-1-1-1,1 0 1,-1 0 0,0 0 0,0 0 0,0 0 0,0 0-1,3-4 1,-1 1-372,0 1 56,-1 0 0,0 0-1,0 0 1,2-5 0,4-14-1669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3:01.816"/>
    </inkml:context>
    <inkml:brush xml:id="br0">
      <inkml:brushProperty name="width" value="0.05" units="cm"/>
      <inkml:brushProperty name="height" value="0.05" units="cm"/>
      <inkml:brushProperty name="color" value="#33CCFF"/>
    </inkml:brush>
  </inkml:definitions>
  <inkml:trace contextRef="#ctx0" brushRef="#br0">87 1290 13465,'-35'13'196,"9"-3"-132,1-10 1432,44-12-984,8-4-196,5-4-96,48-30-71,-31 20-258,2-6-383,2 1-924,0-5-968,-2-2-1584</inkml:trace>
  <inkml:trace contextRef="#ctx0" brushRef="#br0" timeOffset="1">957 312 13877,'0'-145'2385,"0"142"-2340,0 0 0,1 0 0,-1 0 0,1 0 0,-1 0 0,1 0 0,0 1 0,0-1 0,0 0-1,0 0 1,3-2 0,0-2 10,1 1-1,11-11 1,-4 6 31,0 1 0,1 1-1,0 0 1,1 0 0,0 2 0,19-9 0,-18 10-40,0 1 1,0 1-1,0 0 0,1 0 1,0 2-1,0 0 1,0 1-1,19 1 1,-29 0-8,-1 0 1,0 1 0,0-1-1,0 1 1,0 0 0,0 1-1,-1-1 1,1 1 0,0 0-1,5 4 1,-2-1 62,0 0-1,0 1 1,8 9-1,-14-14-86,3 5 55,1-1 1,-1 1-1,0 0 0,-1 1 1,1-1-1,-1 1 0,0 0 1,5 13-1,-5-8 19,-1-1-1,0 1 1,-1 0 0,1 18-1,-2-8 102,-3 37 0,-2-12-18,-1-1 1,-3 0 0,-15 51 0,-130 312 160,47-162-233,88-208-81,4-8 7,1 1 1,-13 51 0,22-70-24,2-4-4,0 1 1,0 0-1,1 0 1,0 0-1,1 11 1,0-21-23,0 1-1,0 0 1,0 0 0,0 0-1,0-1 1,0 1 0,0 0 0,0 0-1,0 0 1,0-1 0,1 1-1,-1 0 1,0 0 0,1-1 0,-1 1-1,0 0 1,1 0 0,-1-1-1,1 1 1,-1 0 0,1-1-1,0 1 1,-1-1 0,1 1 0,1 0-1,0 0-255,1 0 0,0-1-1,0 1 1,0-1 0,0 1-1,0-1 1,5-1 0,-1 2-422,-1-2 1,1 1 0,0-1 0,-1 0-1,1 0 1,-1-1 0,1 1 0,-1-1-1,11-6 1,52-29-6408,-31 18 4295</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3:02.158"/>
    </inkml:context>
    <inkml:brush xml:id="br0">
      <inkml:brushProperty name="width" value="0.05" units="cm"/>
      <inkml:brushProperty name="height" value="0.05" units="cm"/>
      <inkml:brushProperty name="color" value="#33CCFF"/>
    </inkml:brush>
  </inkml:definitions>
  <inkml:trace contextRef="#ctx0" brushRef="#br0">1 1 16089,'8'39'144,"-4"-6"73,5-3 15,0-5-12,-1-7-80,9 8 0,-11-18-384,0-8-857,-1 0-2283,-5-13-896</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43.715"/>
    </inkml:context>
    <inkml:brush xml:id="br0">
      <inkml:brushProperty name="width" value="0.05" units="cm"/>
      <inkml:brushProperty name="height" value="0.05" units="cm"/>
      <inkml:brushProperty name="color" value="#33CCFF"/>
    </inkml:brush>
  </inkml:definitions>
  <inkml:trace contextRef="#ctx0" brushRef="#br0">154 1823 11837,'-82'44'226,"67"-36"224,1 1 1,-19 15-1,32-23-443,0-1-1,1 1 1,-1 0-1,0-1 1,1 1 0,-1 0-1,0 0 1,1 0 0,-1-1-1,1 1 1,0 0-1,-1 0 1,1 0 0,0 0-1,-1 1 1,1-1 3,0-1 1,0 1 0,0-1-1,0 0 1,1 1-1,-1-1 1,0 1-1,0-1 1,0 0-1,0 1 1,1-1 0,-1 0-1,0 1 1,0-1-1,1 0 1,-1 1-1,0-1 1,1 0-1,-1 0 1,0 1 0,1-1-1,-1 0 1,0 0-1,1 1 1,2 0 75,1 0 0,-1-1 0,0 1 1,0-1-1,1 1 0,5-1 0,-1 0 24,1 0-1,-1 0 0,1-1 1,-1 0-1,0-1 0,0 0 1,1 0-1,-1-1 0,13-6 1,127-69 456,-122 63-494,317-202 301,-270 168-333,330-220 206,-58 40 48,17-8 130,85-57 229,-270 177-361,160-104 823,-203 136 68,-80 50-320,39-21 2835,-86 52-3195,-5 3-299,-1 0 0,1 0 1,0 0-1,0 0 0,0 0 0,0 1 0,0-1 0,0 1 0,0-1 0,4 0 1,-5 1 612,-2 0-599,-5 1-203,1 0-1,-1 0 1,1 0-1,0 1 1,0 0 0,-1 0-1,1 0 1,-9 6 0,-1-1 0,-184 67-107,195-73 82,-1 1-13,1-1 0,-1 0-1,0 0 1,0 0 0,-5 0 0,9-1-12,4 0-52,-3 0 93,1 0 0,-1 0 0,1 1-1,-1-1 1,1 0 0,-1 0-1,0 0 1,1 0 0,-1-1 0,1 1-1,-1 0 1,1 0 0,-1 0-1,0 0 1,1 0 0,-1 0 0,1-1-1,-1-1 2,0 2-7,0 0 0,0-1 0,0 1 0,0 0 0,0-1 0,0 1 0,0-1 0,0 1 0,0 0 0,0-1 0,0 1 0,0 0 0,0-1 0,0 1 0,0-1 1,0 1-1,0 0 0,0-1 0,0 1 0,1 0 0,-1-1 0,0 1 0,0 0 0,0-1 0,1 1 0,-1 0 0,0 0 0,1-1 0,-1 1 0,0 0 0,0 0 0,1-1 0,-1 1 0,0 0 0,1 0 0,-1 0 0,1 0 0,-1-1 0,0 1 0,1 0 0,1 0 5,2 0-32,-4 0 36,1 1-1,0-1 0,-1 0 1,1 0-1,0 0 0,0 0 0,-1 0 1,1 0-1,0 0 0,-1-1 1,1 1-1,0 0 0,-1 0 1,1 0-1,0-1 0,0 0 1,-1-17-169,0 16 144,0-1-1080,0-1 2976,0 1-3799,-26-22-20634,19 14 20389,-2-3 445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48.102"/>
    </inkml:context>
    <inkml:brush xml:id="br0">
      <inkml:brushProperty name="width" value="0.05" units="cm"/>
      <inkml:brushProperty name="height" value="0.05" units="cm"/>
      <inkml:brushProperty name="color" value="#33CCFF"/>
    </inkml:brush>
  </inkml:definitions>
  <inkml:trace contextRef="#ctx0" brushRef="#br0">1 338 10249,'7'10'-4,"-7"-2"-1200</inkml:trace>
  <inkml:trace contextRef="#ctx0" brushRef="#br0" timeOffset="1">234 199 9629,'2'0'-24,"9"-10"-7769</inkml:trace>
  <inkml:trace contextRef="#ctx0" brushRef="#br0" timeOffset="2">494 1 8265,'4'0'-4,"-4"10"-4,0 2 32,-8-2-1248,0-4-3313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52.181"/>
    </inkml:context>
    <inkml:brush xml:id="br0">
      <inkml:brushProperty name="width" value="0.05" units="cm"/>
      <inkml:brushProperty name="height" value="0.05" units="cm"/>
      <inkml:brushProperty name="color" value="#33CCFF"/>
    </inkml:brush>
  </inkml:definitions>
  <inkml:trace contextRef="#ctx0" brushRef="#br0">1 15 4624,'0'0'10422,"0"-1"-10393,0-6 9,0 6 1313,0-1-1352,0-2 246</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23.669"/>
    </inkml:context>
    <inkml:brush xml:id="br0">
      <inkml:brushProperty name="width" value="0.05" units="cm"/>
      <inkml:brushProperty name="height" value="0.05" units="cm"/>
      <inkml:brushProperty name="color" value="#33CCFF"/>
    </inkml:brush>
  </inkml:definitions>
  <inkml:trace contextRef="#ctx0" brushRef="#br0">0 165 4948,'0'-46'2709,"0"45"-2691,0 0 1,1 1-1,-1-1 1,0 0-1,1 1 1,-1-1-1,0 0 1,1 1-1,-1-1 1,1 0-1,-1 1 1,1-1-1,-1 1 1,1-1-1,0 1 1,-1-1-1,1 1 1,0-1-1,0 0 1,18-8 183,-14 7-150,169-70 249,-172 71-302,7-3 3,0 0 0,0 1-1,0 0 1,1 1 0,-1 0-1,1 1 1,11-1 0,-19 2 11,0 0 0,0 0 0,0 0 0,0 0 0,0 1 0,0-1 0,0 1 0,0-1 0,0 1 0,0 0 0,0 0 0,0 0-1,0 0 1,-1 0 0,1 0 0,0 0 0,-1 0 0,1 1 0,1 1 0,10 8 53,79 51 142,-85-58-209,14 9 69,0-1-1,1-2 1,0 0 0,25 7 0,-40-16 17,1 1 1,-1-1 0,1-1 0,-1 1 0,9-2 0,-3 1 178,-12 0-247,-1 0 0,1 0 1,0 0-1,0-1 0,0 1 0,0 0 1,-1-1-1,1 1 0,0-1 0,0 1 0,-1-1 1,1 1-1,0-1 0,-1 0 0,1 1 1,0-1-1,-1 0 0,1 1 0,0-3 0,6-4 146,9-7-76,-14 12-100,0 0 1,-1 0-1,1 0 1,0 1-1,0-1 1,0 1-1,0 0 0,1-1 1,-1 1-1,0 0 1,0 0-1,1 0 1,4-1-1,8 1 4,0 0 0,18 1-1,-11 0 38,-20 0-27,0 0 1,-1 0-1,1 0 1,0 1-1,-1-1 0,1 0 1,-1 1-1,1 0 0,-1-1 1,1 1-1,-1 0 1,3 1-1,7 0-6,-4-1 8,7 1 6,0 0 1,-1 0-1,1-1 0,0-1 1,17-1-1,1 0 1,114 1-382,-34 0 182,-108 0 193,1 0 0,-1 1-1,0 0 1,0 0 0,8 2 0,11 4 8,84 14-42,-4 0 23,-63-11 34,-24-5 33,0-2-1,27 4 1,29-7 545,-36 0-440,106 0-216,-122 0-669,39 7 0,-44-5-427,1 2-1904,-11-4 1055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24.152"/>
    </inkml:context>
    <inkml:brush xml:id="br0">
      <inkml:brushProperty name="width" value="0.05" units="cm"/>
      <inkml:brushProperty name="height" value="0.05" units="cm"/>
      <inkml:brushProperty name="color" value="#33CCFF"/>
    </inkml:brush>
  </inkml:definitions>
  <inkml:trace contextRef="#ctx0" brushRef="#br0">253 511 9465,'-25'-1'57,"12"1"46,-1 0-1,-22 2 1,15 2 799,-41 0-1,-19-4 935,80 0-1916,4 0 36,3 0 50,1-1 0,-1 1 0,1-1 0,-1 0 0,8-3-1,40-17 12,-40 14-28,220-100-423,174-85-474,-105 64 718,-232 99 221,-45 19 23,-16 5 78,-1 2 0,17-5 0,-19 7 13,-3 0-225,-6 1-262,-17 1-1760,-12-1-5366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24.580"/>
    </inkml:context>
    <inkml:brush xml:id="br0">
      <inkml:brushProperty name="width" value="0.05" units="cm"/>
      <inkml:brushProperty name="height" value="0.05" units="cm"/>
      <inkml:brushProperty name="color" value="#33CCFF"/>
    </inkml:brush>
  </inkml:definitions>
  <inkml:trace contextRef="#ctx0" brushRef="#br0">295 48 8113,'-3'1'272,"-6"4"147,0-1 0,0 0 0,0-1 0,-1 0 0,1 0 0,-12 1 0,-25 7 771,26-6-758,-39 12 235,51-14-653,1 0 0,0 0-1,0 1 1,0 0 0,1 0 0,-8 6-1,11-8-13,0 1-1,0 0 1,1 0-1,-1 0 0,1 0 1,-1 0-1,1 0 1,0 0-1,0 1 1,1-1-1,-1 1 1,1-1-1,-1 1 0,1 0 1,0 0-1,1-1 1,-1 1-1,0 7 1,1-5-6,0 1 0,1 0 0,-1-1 0,1 1 0,1-1 1,-1 1-1,1-1 0,0 1 0,0-1 0,1 0 0,0 0 0,0 0 1,0 0-1,1-1 0,0 0 0,6 8 0,-3-6-22,0 0 0,1-1 0,0 1-1,0-2 1,17 11 0,-22-15 52,0 0 1,0 0-1,1 0 0,-1 0 1,1 0-1,-1-1 0,0 1 1,1-1-1,-1 0 0,7 0 1,0-1 98,-8 1-94,-1 0 1,1 0 0,0 0 0,-1-1-1,1 1 1,-1-1 0,1 0 0,0 1-1,-1-1 1,1 0 0,-1 0 0,0 0-1,1 0 1,-1 0 0,0 0 0,1 0-1,-1 0 1,1-2 0,2-2 80,-1 0 0,1-1 0,2-6 0,-3 7-27,0-2-15,0-1 0,0 1-1,-1-1 1,1 0 0,-2 0 0,2-13 0,-1-45-23,-3 48-9,1 11-47,-1 0-1,0 1 0,0-1 1,0 1-1,-1-1 0,0 1 0,-1 0 1,1 0-1,-1 0 0,0 0 1,-5-7-1,2 3-542,-10-23 0,12 24-298,-4-14-1411,5 6-4155</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24.990"/>
    </inkml:context>
    <inkml:brush xml:id="br0">
      <inkml:brushProperty name="width" value="0.05" units="cm"/>
      <inkml:brushProperty name="height" value="0.05" units="cm"/>
      <inkml:brushProperty name="color" value="#33CCFF"/>
    </inkml:brush>
  </inkml:definitions>
  <inkml:trace contextRef="#ctx0" brushRef="#br0">63 329 9805,'-2'0'124,"0"-1"0,1 1 1,-1 0-1,1-1 0,0 0 1,-1 1-1,1-1 0,-1 0 0,1 0 1,0 1-1,0-1 0,-1 0 1,1-1-1,0 1 0,0 0 0,0 0 1,0 0-1,0-1 0,-1-1 0,-5-5 1173,-7-1 116,13 9-1340,0-1 0,0 1-1,0-1 1,0 1-1,0-1 1,0 0 0,0 0-1,0 0 1,0 1-1,0-1 1,-1-2-1,1 2-48,3 2-232,106 60 262,-91-52-37,15 10 1,39 16 1,-69-35 45,0 1 0,0 0 1,0 0-1,1-1 0,-1 1 1,0-1-1,0 0 0,0 0 1,0 0-1,4 0 0,-6 0-38,1 0 0,0 0-1,-1-1 1,1 1 0,-1 0 0,1 0-1,-1-1 1,1 1 0,0 0 0,-1-1-1,1 1 1,-1-1 0,0 1 0,1-1-1,-1 1 1,1-1 0,-1 1 0,0-1-1,1 1 1,-1-1 0,0 1 0,1-1-1,-1 0 1,0 1 0,0-1 0,0 1-1,0-1 1,0 0 0,1 1 0,-1-2-1,14-107-124,8 21-897,-17 73 84,1 1-1,0 0 0,14-23 0,-19 35 661,1-1 0,-1 1 0,1 0 0,-1-1 0,1 1 0,0 0-1,0 0 1,0 0 0,1 0 0,-1 1 0,0-1 0,1 1-1,-1-1 1,1 1 0,-1 0 0,1 0 0,0 0 0,-1 0-1,1 0 1,0 0 0,0 1 0,-1 0 0,4-1 0,-5 1 223,-1 0 1,1 1-1,-1-1 1,1 0-1,-1 0 1,0 0-1,1 1 1,-1-1-1,1 0 1,-1 1-1,0-1 1,1 0-1,-1 1 1,0-1-1,1 0 1,-1 1 0,0-1-1,0 1 1,1-1-1,-1 0 1,0 1-1,0-1 1,0 1-1,0-1 1,0 1-1,1-1 1,-1 1-1,0-1 1,0 1-1,0-1 1,0 1-1,1 3-122,1 13 191,0-1 0,0 30-1,-2-42 76,-1 0-1,1 0 0,-1-1 1,0 1-1,0 0 0,0-1 1,-1 1-1,-1 3 1,1-4 5,1 0 1,0 1 0,-1-1-1,1 1 1,1 0 0,-1-1-1,0 8 1,1 16 1044,0-26-590,1-1-532,1 0 0,-1 0 0,1 0 0,0 0-1,-1 0 1,1 0 0,0 0 0,-1 0 0,1-1 0,-1 1 0,1 0-1,-1-1 1,1 0 0,-1 1 0,3-2 0,17-14-18,-17 12 28,3-1-37,57-52 539,-54 47-177,0-1 1,0 0-1,11-19 0,-17 24-134,0 0 0,-1 0 0,0 0 0,0 0 0,0-1-1,-1 1 1,0-1 0,0 0 0,1-8 0,-1-34 1160,-3 48-1404,1 1-1,0 0 0,0-1 0,0 1 0,0 0 1,-1-1-1,1 1 0,0-1 0,0 1 0,-1 0 1,1 0-1,0-1 0,-1 1 0,1 0 0,0 0 0,-1-1 1,1 1-1,0 0 0,-1 0 0,1 0 0,0-1 1,-1 1-1,1 0 0,-1 0 0,1 0 0,0 0 1,-1 0-1,1 0 0,-1 0 0,0 0 0,-17 0-87,14 0 61,3 0 24,0 0 0,0 0 0,0 0 0,1 0 0,-1 1 0,0-1-1,0 0 1,1 1 0,-1-1 0,0 0 0,1 1 0,-1-1 0,0 1-1,1-1 1,-1 1 0,0-1 0,1 1 0,-1-1 0,1 1 0,-1 1 0,-10 18-16,7-12 13,-3 9-22,0 0-1,1 0 0,1 0 0,0 1 0,-1 18 0,3 36-830,3-61 687,0-6 30,0 1 0,1-1 0,0 0 0,0 1 0,0-1 0,0 0 0,1 0 0,0 1 0,0-1 0,0-1 0,1 1 0,0 0 0,0-1 0,0 1 0,0-1 0,1 0 0,5 6 0,-5-6-122,0-1 0,1 1 0,-1-1 0,1 0 0,0 0 0,0 0 0,0-1 0,7 3 0,-8-3-91,0-1 0,0 0 0,0 0-1,1 0 1,-1-1 0,0 0 0,0 1 0,6-2 0,1 1-906,6 0-781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6:15.191"/>
    </inkml:context>
    <inkml:brush xml:id="br0">
      <inkml:brushProperty name="width" value="0.05" units="cm"/>
      <inkml:brushProperty name="height" value="0.05" units="cm"/>
      <inkml:brushProperty name="color" value="#F6630D"/>
    </inkml:brush>
  </inkml:definitions>
  <inkml:trace contextRef="#ctx0" brushRef="#br0">85 0 7237,'0'0'4949,"0"2"-4893,0 6 1787,-2-8-1822,-28 0-887,-2 0-3830,31 0 4543,1 0 0,-1 0 0,0 0-1,0 0 1,1 0 0,-1 0 0,1 0 0,-1 1 0,0-1 0,1 0-1,-1 0 1,0 1 0,0-1 0,-10 13-2211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25.460"/>
    </inkml:context>
    <inkml:brush xml:id="br0">
      <inkml:brushProperty name="width" value="0.05" units="cm"/>
      <inkml:brushProperty name="height" value="0.05" units="cm"/>
      <inkml:brushProperty name="color" value="#33CCFF"/>
    </inkml:brush>
  </inkml:definitions>
  <inkml:trace contextRef="#ctx0" brushRef="#br0">40 332 7585,'-11'-7'162,"9"6"-88,0 0-1,0 0 0,0 0 1,0 0-1,0-1 1,0 1-1,0-1 0,1 1 1,-1-1-1,1 0 1,-1 0-1,1 0 0,-3-3 1,4 2 105,-1-1 0,1 1 0,-1 0 0,1-1 1,0 1-1,0-1 0,1 1 0,-1-1 0,1 1 0,0-4 1,2 5-120,-1-1 1,0 1-1,1 0 1,0 0 0,-1 0-1,1 0 1,0 0-1,0 1 1,4-3-1,0 1 54,1-1-20,0 1 0,0 0-1,0 0 1,1 1 0,-1 0 0,15-2-1,44 2 62,-57 2-130,-5 0 15,0 0-1,0 1 1,1 0-1,-1 0 1,0 1 0,0-1-1,0 1 1,0 0-1,0 1 1,6 3-1,-3 0 66,0-1-1,0 2 0,12 11 0,-17-15-66,1 1 1,-1-1-1,0 1 0,-1 0 0,1 1 0,-1-1 1,1 0-1,-1 1 0,-1-1 0,3 9 1,-2-3 228,0 1 0,-1-1 0,-1 17 1,0-27-240,0 1 0,0-1 1,0 0-1,0 1 0,0-1 1,0 0-1,0 1 0,0-1 1,-1 0-1,1 0 0,0 1 1,0-1-1,0 0 0,0 0 1,-1 1-1,1-1 1,0 0-1,0 0 0,-1 0 1,1 1-1,0-1 0,0 0 1,-1 0-1,1 0 0,0 0 1,0 0-1,-1 0 0,1 1 1,0-1-1,-1 0 0,1 0 1,-13 1 1106,12-1-961,0-1-141,0 1-1,0-1 1,1 1 0,-1-1 0,0 1-1,0-1 1,1 1 0,-1-1-1,0 1 1,1-1 0,-1 0 0,0 0-1,1 1 1,-1-1 0,1 0 0,0 0-1,-1 0 1,0-1 0,-8-18 48,8 17-47,-2-6-3,0 0 1,1-1-1,-1 1 0,2-1 1,-1 0-1,2 0 1,-1 1-1,2-18 1,-1 0-505,1 25 366,-1-1 1,0 1-1,0-1 1,1 1-1,-1-1 1,1 1 0,0-1-1,0 1 1,2-5-1,16-20-1212,-10 17 706,1-3-124,-2 2-13,0 0-1,2 1 0,-1 0 1,17-12-1,38-27-1822,-59 45 2252,0 0 1,1 1-1,0 0 0,0 0 0,8-3 1,-9 5-134,0 0 0,-1 0 0,1 1 0,10 0 0,-14 0 385,20 0-1378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25.840"/>
    </inkml:context>
    <inkml:brush xml:id="br0">
      <inkml:brushProperty name="width" value="0.05" units="cm"/>
      <inkml:brushProperty name="height" value="0.05" units="cm"/>
      <inkml:brushProperty name="color" value="#33CCFF"/>
    </inkml:brush>
  </inkml:definitions>
  <inkml:trace contextRef="#ctx0" brushRef="#br0">229 759 6345,'14'35'629,"-9"-25"145,-1 0-1,-1 0 1,1 1 0,2 21 0,0-4 6789,-6-31-7148,0-54 314,0 52-733,-1 1-1,1-1 1,-1 1 0,0-1-1,0 1 1,-1 0-1,1-1 1,-1 1-1,0 0 1,0 0-1,-5-6 1,-1-5-50,-5-8-207,-28-41 0,-2 1-22,-19-29 193,47 69 16,-21-43 0,29 49-65,1-1 1,-7-26 0,11 30-7,0 0-1,0-1 1,1-26 0,1 31 69,1 2 5,-1 1 0,1 0 0,1 0 0,0 0 0,0 0 0,0 0 0,0 0 0,1 0 0,1 0 0,-1 1 0,1 0 0,0 0 0,0 0 0,1 0 0,7-7 1,3-2-508,2 0 1,0 1-1,22-14 1,-19 15-783,30-16 0,-38 24 660,-1 1 0,1 0 0,0 0-1,16-2 1,23 0-2730,-18 5 1142</inkml:trace>
  <inkml:trace contextRef="#ctx0" brushRef="#br0" timeOffset="1">133 725 12077,'-14'29'136,"1"-8"104,7-4 152,-5-1 1040,11-14 272,13-2-1560,2-13-60,31-18-164,-18 12-192,4 0-512,3-5-628,4-1-448,-3-1-416,35-25-3293,-38 28 3453</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26.278"/>
    </inkml:context>
    <inkml:brush xml:id="br0">
      <inkml:brushProperty name="width" value="0.05" units="cm"/>
      <inkml:brushProperty name="height" value="0.05" units="cm"/>
      <inkml:brushProperty name="color" value="#33CCFF"/>
    </inkml:brush>
  </inkml:definitions>
  <inkml:trace contextRef="#ctx0" brushRef="#br0">35 538 11697,'0'0'59,"0"0"1,0 0-1,0 0 0,1 0 1,-1 0-1,0 0 0,0 0 1,0 0-1,0 0 0,1 0 1,-1 0-1,0 0 0,0 1 1,0-1-1,0 0 0,0 0 1,1 0-1,-1 0 0,0 0 1,0 0-1,0 0 0,0 0 1,0 1-1,0-1 0,1 0 1,-1 0-1,0 0 0,0 0 1,0 0-1,0 1 0,0-1 1,0 0-1,0 0 0,0 0 1,0 0-1,0 1 0,0-1 1,0 0-1,0 0 0,0 0 1,0 0-1,0 1 0,0-1 1,0 0-1,0 0 0,0 11 127,0-9 129,0 1-246,0 0-1,0-1 1,0 1-1,1 0 1,-1 0-1,1 0 1,0-1-1,0 1 1,0 0-1,0-1 1,0 1-1,2 2 1,9 19 168,35 120-32,-32-71-3110,-5-16-5560,-7-45 5791</inkml:trace>
  <inkml:trace contextRef="#ctx0" brushRef="#br0" timeOffset="1">36 41 15061,'-16'-25'100,"5"14"72,7 8-204,1 2-12,2 1-348,1 20-10689,12-9 9085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26.749"/>
    </inkml:context>
    <inkml:brush xml:id="br0">
      <inkml:brushProperty name="width" value="0.05" units="cm"/>
      <inkml:brushProperty name="height" value="0.05" units="cm"/>
      <inkml:brushProperty name="color" value="#33CCFF"/>
    </inkml:brush>
  </inkml:definitions>
  <inkml:trace contextRef="#ctx0" brushRef="#br0">98 12 11269,'4'-12'3113,"-4"15"-2664,-1 16 177,1-11-458,-1-1-1,1 0 1,1 0 0,-1 0-1,3 9 1,29 95 506,19 106-519,-2 59-413,-44-244 50,37 168-3619,-33-173 940,12 26 0,-20-51 2341,-1-1 397,0-1 0,0 1 1,0-1-1,1 0 0,-1 1 0,0-1 0,0 0 0,0 1 0,0-1 0,1 0 1,-1 1-1,0-1 0,0 0 0,1 0 0,-1 1 0,0-1 0,0 0 0,1 0 0,-1 1 1,0-1-1,1 0 0,0 0 0</inkml:trace>
  <inkml:trace contextRef="#ctx0" brushRef="#br0" timeOffset="1">43 723 11433,'-25'-30'240,"7"-1"108,18-32 752,0 28-684,22-3-60,5 0-152,7-1-88,8-3-76,58-34-52,-43 37-272,0 4-252,0 0-344,0 5-408,-2 4-76,47-13-2364,-58 27 1443,-5 3 381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36.739"/>
    </inkml:context>
    <inkml:brush xml:id="br0">
      <inkml:brushProperty name="width" value="0.05" units="cm"/>
      <inkml:brushProperty name="height" value="0.05" units="cm"/>
      <inkml:brushProperty name="color" value="#33CCFF"/>
    </inkml:brush>
  </inkml:definitions>
  <inkml:trace contextRef="#ctx0" brushRef="#br0">335 100 8485,'-12'7'17,"8"-4"-19,0-1 1,0 1 0,0-1-1,0-1 1,-6 3-1,7-4 130,1 1-1,-1 0 1,1 0-1,-1 0 1,1 0-1,0 0 1,-1 1-1,1-1 1,0 1-1,0 0 1,0-1-1,0 1 0,0 0 1,0 0-1,1 0 1,-2 3-1,2 3 1214,0-3 1133,-7-3-1414,1-2-1053,10 0-1314,-2 0 1252,-1 0 0,1 0 0,0 0 0,0-1 0,0 1 0,0 0 0,-1 0 0,1-1 0,0 1 0,0-1-1,-1 1 1,2-1 0,4-5 0,-5 5 61,-1 1 1,1 0 0,-1-1 0,0 1-1,1 0 1,-1-1 0,0 1-1,1 0 1,-1-1 0,0 1 0,0-1-1,1 1 1,-1-1 0,0 1 0,0-1-1,0 1 1,0-1 0,0 1 0,0-1-1,1 1 1,-1-1 0,0 1-1,0-1 1,-1 0 0,1 1 46,0 0-98,0 0 1,0 0-1,-1 0 0,1 0 0,0 0 0,-1 0 1,1 0-1,0 0 0,0 0 0,-1-1 0,1 1 1,0 0-1,0 0 0,-1 0 0,1 0 1,0-1-1,0 1 0,-1 0 0,1 0 0,0 0 1,0-1-1,0 1 0,0 0 0,-1 0 0,1-1 1,0 1-1,0 0 0,0 0 0,0-1 0,0 1 1,0 0-1,0-1 0,0 1 0,0 0 0,0-1 1,0-1 1154,-22 2-664,20 0-405,0 6-692,2-5 608,0-1 0,0 0 0,0 1 0,0-1 0,0 0 0,0 0 0,0 1 0,0-1-1,1 0 1,-1 1 0,0-1 0,0 0 0,0 0 0,0 1 0,0-1 0,1 0 0,-1 0 0,0 1 0,0-1 0,1 0-1,-1 0 1,0 0 0,0 1 0,1-1 0,-1 0 0,0 0 0,0 0 0,1 0 0,-1 0 0,0 0 0,1 0 0,-1 1-1,0-1 1,1 0 0,-1 0 0,0 0 0,0 0 0,1 0 0,-1 0 0,0-1 0,1 1 0,-1-12 91,0 5-56,1 3 10,-1 0 0,1 0 0,-2 0-1,1-1 1,0 1 0,-1 0 0,-1-7 0,-6-2 113,-1 1 0,0 0 0,-21-21 0,29 31-81,-1 1 0,1-1 0,-1 1 0,0-1 0,0 1 0,0 0 0,0 0 0,0 0 0,0 0 0,-3-1 0,4 2-25,0-1 1,0 1-1,-1 0 1,1 0-1,0 0 1,-1 0-1,1 0 1,0 0-1,0 0 1,-1 1-1,1-1 0,0 0 1,-2 2-1,0-1-12,0 1-1,0 0 0,0 0 0,0 1 1,1-1-1,-1 0 0,1 1 0,0 0 1,-4 4-1,-2 4-13,1 1 1,0 0-1,-9 25 1,-9 38-13,23-70 28,-11 44-54,-8 62 1,20-104 47,-4 26-156,2 1 0,2 47 0,1-47-80,0-26 133,1 0 0,0 1 0,0-1 0,1 1 0,0-1 0,1 0 0,-1 0-1,2 0 1,-1 0 0,1-1 0,0 0 0,6 9 0,-6-11 16,-1 0 0,0 0 1,1-1-1,0 0 0,0 0 1,0 0-1,1 0 0,-1-1 0,1 1 1,0-1-1,0 0 0,7 2 0,-4-2-97,0-1 0,0 0 0,0 0-1,0-1 1,0 0 0,17 0-1,-13-1-240,0-1 0,1-1 0,-1 0 0,0 0-1,0-1 1,0-1 0,22-9 0,-24 9 14,-1-1 1,1-1 0,11-8-1,20-18-820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37.137"/>
    </inkml:context>
    <inkml:brush xml:id="br0">
      <inkml:brushProperty name="width" value="0.05" units="cm"/>
      <inkml:brushProperty name="height" value="0.05" units="cm"/>
      <inkml:brushProperty name="color" value="#33CCFF"/>
    </inkml:brush>
  </inkml:definitions>
  <inkml:trace contextRef="#ctx0" brushRef="#br0">14 183 9893,'7'-4'473,"-7"4"-451,1 0 0,-1 0 0,0 0 0,0 0 0,0 0 0,0 0 0,1 0 0,-1 0 0,0 0 0,0 0-1,0 1 1,0-1 0,0 0 0,1 0 0,-1 0 0,0 0 0,0 0 0,0 0 0,0 1 0,0-1 0,0 0 0,0 0 0,0 0 0,0 0 0,0 1 0,1-1 0,-1 0 0,0 18 938,0-14-905,1 18 606,-1-12-511,0-1 0,0 1 0,-1-1 0,0 1-1,-1-1 1,0 1 0,-3 9 0,1-7-99,1 0-1,1 0 1,-2 23-1,2 37-34,2-50-33,0-19-2,0 0-1,1 0 1,-1-1 0,1 1 0,-1 0 0,1 0 0,0 0 0,0 0 0,0-1 0,0 1 0,1 0 0,-1-1-1,1 1 1,0-1 0,-1 1 0,1-1 0,0 0 0,0 0 0,1 0 0,-1 0 0,0 0 0,1-1 0,-1 1-1,1 0 1,-1-1 0,4 1 0,2 1-21,0-1 0,11 2 0,-16-4 37,1 1 0,0-1 0,0 0 0,0 0 0,0 0 0,-1 0 0,1-1 0,0 0 0,4-1 0,-3 0 1,0-1 1,0-1-1,0 1 0,0-1 0,0 1 0,-1-1 0,1-1 1,-1 1-1,0 0 0,0-1 0,3-6 0,3-5-2,15-31 0,-18 32 23,0-1 0,-2 0 0,0 0 1,-1 0-1,0 0 0,-1-1 0,-1 0 1,0-27-1,-1-30 91,-1 65-53,0-1 0,-1 0 0,0 0-1,-1 0 1,1 1 0,-2-1 0,0 1 0,0-1 0,0 1 0,-1 0-1,-1 0 1,1 1 0,-11-14 0,13 18-55,-1 1 1,0 0-1,-1-1 0,1 1 1,0 1-1,-1-1 0,0 0 1,1 1-1,-1 0 0,0 0 1,-9-3-1,11 4-81,-1 0 0,0 0 0,0 1 0,0-1 0,0 1 0,0 0 0,0 0 0,-4 0 0,-2 0-309,6 1 163,1-1 1,-1 1 0,0 0 0,0 0 0,0 0 0,1 0-1,-1 0 1,0 0 0,1 1 0,-1-1 0,1 1 0,0 0-1,-1 0 1,1 0 0,0 0 0,-2 2 0,-4 6-1471,0 0 0,-8 12 0,13-17 994,-12 19-1807</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38.163"/>
    </inkml:context>
    <inkml:brush xml:id="br0">
      <inkml:brushProperty name="width" value="0.05" units="cm"/>
      <inkml:brushProperty name="height" value="0.05" units="cm"/>
      <inkml:brushProperty name="color" value="#33CCFF"/>
    </inkml:brush>
  </inkml:definitions>
  <inkml:trace contextRef="#ctx0" brushRef="#br0">0 398 9449,'6'-6'57,"-5"5"13,0 0 0,0 0 1,0 0-1,0 0 1,0 0-1,0 0 0,0 0 1,0 1-1,1-1 0,-1 0 1,0 1-1,0-1 1,1 0-1,-1 1 0,0 0 1,1-1-1,-1 1 1,1 0-1,-1 0 0,3-1 1,78 1 431,-78 1-496,-1-1 0,1 0 0,-1 1-1,0 0 1,1 0 0,-1 0 0,0 0-1,0 0 1,0 0 0,6 4 0,0 0 6,14 6 134,-1 2 0,28 19 0,-44-27-86,0 0 0,-1 0 0,1 0 0,-1 1-1,0-1 1,0 1 0,-1 0 0,0 1 0,0-1 0,0 1-1,-1 0 1,0 0 0,3 8 0,-4-6 265,0 0 0,-1 1 0,0 15 0,-1-23-287,0-1 1,0 0-1,-1 0 1,1 0-1,0 0 0,-1 0 1,1 0-1,-1 0 1,1 0-1,-1 0 1,1 0-1,-1 0 0,0 0 1,0-1-1,1 1 1,-1 0-1,0 0 1,0-1-1,0 1 0,0 0 1,0-1-1,0 1 1,0-1-1,0 1 0,0-1 1,0 0-1,0 1 1,0-1-1,0 0 1,-2 0-1,-5 2 84,1-1 0,-1-1-1,-9 1 1,15-1-117,1 0-5,0 0 1,1 0-1,-1-1 0,0 1 1,0 0-1,1 0 1,-1 0-1,0-1 1,1 1-1,-1 0 0,0-1 1,1 1-1,-1-1 1,0 1-1,1 0 1,-1-1-1,1 1 0,-1-1 1,1 0-1,-2 0 1,-4-14-19,4 11 13,-1-5-7,0 0 0,0 0 0,1 0 0,-1-13 0,1-41 4,2 52 2,0 6 5,-1-6 0,1 0 0,1 0-1,0 0 1,1 0 0,0 0-1,5-17 1,-6 28 1,7-23-18,1 0 1,1 1 0,1 1-1,14-22 1,-22 39 7,2-4-7,1 0-1,0 1 0,0-1 1,0 1-1,1 1 1,0-1-1,10-6 0,-12 11 3,-1 0 0,1 0 0,0 1 0,0-1 0,1 1-1,-1 1 1,0-1 0,0 1 0,11 0 0,-15 0 12,1 0 4,0 0 0,0 1 0,0-1-1,1 1 1,-1 0 0,0-1 0,0 1 0,0 0 0,0 0 0,0 1 0,0-1 0,-1 0 0,1 1 0,0-1 0,-1 1 0,1-1-1,-1 1 1,3 3 0,5 5 31,4 5-39,16 24 0,3 4-442,-32-43 446,0 1 1,0-1-1,1 1 1,-1-1-1,0 0 1,1 1-1,-1-1 1,0 1-1,1-1 1,-1 0-1,1 0 1,-1 1-1,1-1 1,-1 0 0,1 1-1,-1-1 1,1 0-1,-1 0 1,1 0-1,-1 0 1,1 0-1,0 1 1,-1-2 4,0 1 0,1 0 1,-1 0-1,0-1 0,0 1 1,1 0-1,-1-1 0,0 1 1,0 0-1,0-1 0,1 1 1,-1 0-1,0-1 0,0 1 1,0 0-1,0-1 0,0 1 1,0-1-1,0 1 0,0 0 1,0-1-1,0 0 0,0-2 1,0 0 0,0 0 0,-1 0 0,1 0 0,-2-6 0,-5-3 14,4 8-15,1 0-1,0-1 1,0 1-1,-2-5 1,-1-10-8,1 0 0,1 0-1,1 0 1,-1-21 0,3 38-2,0-1 1,1 1-1,-1-1 1,1 1-1,-1-1 0,1 1 1,0-1-1,0 1 1,0-1-1,0 1 1,0 0-1,0 0 1,1-1-1,-1 1 1,4-3-1,-2 1 1,1 1 0,0 0 0,0 1 0,0-1 0,0 0 0,0 1 0,0 0 0,5-2 0,3 1-13,-1-1 0,1 1 0,0 1-1,0 0 1,23 0 0,-30 2 25,-3 0-4,1 0-1,-1 0 0,0 0 1,0 0-1,1 0 1,-1 0-1,0 1 0,0-1 1,0 1-1,1-1 1,-1 1-1,0 0 0,0 0 1,0 0-1,0 0 1,0 0-1,-1 0 1,1 1-1,2 1 0,2 2 37,0 1-1,-1 1 1,0-1-1,0 1 0,0 0 1,-1 0-1,0 0 1,0 0-1,4 16 0,19 58 57,0 29 40,-21-92-117,-6-17-12,1 0 0,-1 0 0,0-1 1,1 1-1,-1 0 0,1 0 1,0-1-1,-1 1 0,1 0 0,-1-1 1,1 1-1,0 0 0,0-1 0,-1 1 1,1-1-1,0 1 0,1 0 611,-2-3-597,0 2-8,1 0 1,-1-1-1,0 1 0,0 0 1,0 0-1,0-1 1,0 1-1,0 0 0,0 0 1,0 0-1,0-1 1,0 1-1,0 0 0,0 0 1,0-1-1,0 1 1,-1 0-1,1 0 0,0 0 1,0-1-1,0 1 0,0 0 1,0 0-1,0 0 1,-1-1-1,1 1 0,0 0 1,0 0-1,0 0 1,0 0-1,-1 0 0,1-1 1,0 1-1,0 0 1,0 0-1,-1 0 0,1 0 1,0 0-1,0 0 0,0 0 1,-1 0-1,1 0 1,0 0-1,0 0 0,-1 0 1,1 0-1,0 0 1,0 0-1,-1 0 0,1 0 1,0 0-1,0 13-41,0-11 28,0 0 0,1 0-1,-1 1 1,1-1 0,-1 0 0,1 0 0,0 0 0,0 0 0,2 2-1,13 21-52,-2-6 77,-8-8 4,-1 0 1,7 19-1,-1-1-27,-5-16-15,1 3 52,-1 0-1,-1 0 1,0 1 0,3 20-1,-7-36-32,-1-1 0,0 1 0,0 0-1,0-1 1,0 1 0,0 0 0,0-1 0,0 1 0,0 0-1,-1-1 1,1 1 0,0 0 0,0-1 0,0 1-1,-1 0 1,1-1 0,0 1 0,-1-1 0,0 2 0,1-2-3,0 0 0,-1 0 1,1 0-1,-1 1 0,1-1 1,0 0-1,-1 0 0,1 0 1,-1 0-1,1 0 0,-1 0 1,1 0-1,-1 0 0,1 0 1,-1 0-1,1 0 0,0 0 1,-1 0-1,1 0 0,-2 0 1,-1-2-7,1 1 1,-1 0-1,0-1 1,0 0-1,1 1 1,-4-4 0,-24-20 3,-33-31 4,-11-29-44,73 84 43,-11-15 13,0 0 0,2 0 0,-1-1 0,-7-20 0,17 35-12,-4-8-7,1 0 0,0-1 1,0 1-1,2-1 0,-1 1 0,1-1 1,0-11-1,1 12 8,1 7-7,0 0-1,0 0 1,0 0 0,0 0-1,0 0 1,1 1-1,-1-1 1,1 0 0,0 0-1,0 0 1,0 0-1,0 1 1,0-1 0,1 0-1,-1 1 1,4-4 0,9-12-6,2 0 0,1 2 1,0 0-1,1 0 1,20-13-1,-27 23 32,44-28-52,-45 28-9,1 1 0,-1 0 0,19-5-1,-28 10 39,-1 0 0,1-1 0,0 1 0,-1 0 0,1 0 0,0 0 0,-1 0 0,1 0 0,0 0 0,0 0 0,-1 0 0,1 0 0,0 0 0,-1 0-1,1 0 1,0 1 0,-1-1 0,1 0 0,-1 0 0,1 1 0,0-1 0,-1 0 0,1 1 0,-1-1 0,1 1 0,-1-1 0,1 0 0,-1 1-1,1-1 1,-1 1 0,1 0 0,-1-1 0,0 1 0,1-1 0,-1 1 0,0 0 0,1-1 0,-1 2 0,1 2 17,0 0 0,-1 0 0,0 0 1,0 1-1,0 5 0,0 0-25,0 11-19,1-12-17,-1-1 1,0 0-1,0 1 1,-1-1-1,-2 9 0,-13 21-305,-21 56-1362,27-73-297,-21 33 0,1-13-3912,21-32 3625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38.664"/>
    </inkml:context>
    <inkml:brush xml:id="br0">
      <inkml:brushProperty name="width" value="0.05" units="cm"/>
      <inkml:brushProperty name="height" value="0.05" units="cm"/>
      <inkml:brushProperty name="color" value="#33CCFF"/>
    </inkml:brush>
  </inkml:definitions>
  <inkml:trace contextRef="#ctx0" brushRef="#br0">45 79 8869,'-44'-79'4688,"44"81"-4086,5 10-349,41 48 979,-10-15-959,16 35-192,-34-52-66,17 29-435,54 117 0,-85-164 229,34 82-2197,-31-70-1002,9 40 1,-15-50-514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39.128"/>
    </inkml:context>
    <inkml:brush xml:id="br0">
      <inkml:brushProperty name="width" value="0.05" units="cm"/>
      <inkml:brushProperty name="height" value="0.05" units="cm"/>
      <inkml:brushProperty name="color" value="#33CCFF"/>
    </inkml:brush>
  </inkml:definitions>
  <inkml:trace contextRef="#ctx0" brushRef="#br0">1 687 10033,'12'2'869,"-11"-2"-809,-1 1 1,1-1-1,-1 1 1,1-1-1,-1 1 0,0-1 1,1 1-1,-1 0 1,0-1-1,0 1 1,1-1-1,-1 1 0,0 1 1,0-2-36,11 15 1317,-11-14-1311,0-1 0,1 1 0,-1-1-1,0 1 1,1-1 0,-1 1 0,1-1-1,-1 1 1,1-1 0,-1 0 0,0 1-1,1-1 1,-1 0 0,1 0 0,0 1-1,-1-1 1,1 0 0,-1 0 0,1 0 0,-1 0-1,1 1 1,-1-1 0,2 0 0,0 0 16,-1 0 1,1 0 0,0 0 0,0 0-1,0-1 1,-1 1 0,1 0 0,0-1 0,3-1-1,6-5-5,0 0 1,-1-1-1,1-1 0,15-15 0,-12 10-67,45-46-21,-48 48 31,51-60-160,-50 58 92,-1-1-1,13-26 1,-20 34 74,-1 1-1,0-1 1,0 0-1,-1-1 1,0 1 0,-1 0-1,1-1 1,0-14 0,-2 5 5,0 11 10,0-1 0,0 0 1,-2-10-1,2 14 2,-1 0 1,0 0-1,0 1 1,0-1-1,-1 0 0,1 0 1,-1 0-1,1 1 1,-1-1-1,0 1 1,-2-3-1,-6-5 139,1 1-1,-1-1 0,-18-11 1,23 18-58,0 0 1,-1 0 0,1 0 0,-1 1 0,0-1 0,0 1 0,0 1-1,0-1 1,0 1 0,0 0 0,-10 0 0,9 1-32,-18 0 77,24 0-128,0 0 0,-1 0 0,1 0 0,0 1 1,-1-1-1,1 1 0,0-1 0,-1 1 0,1-1 0,0 1 0,0 0 0,0 0 0,-1-1 0,1 1 0,-1 1 0,0 1 7,0 0 0,1 0 0,-1 0 0,1 0 0,-1 1 0,1-1 0,0 0 0,1 1 0,-1-1 0,0 0 0,1 1 0,0-1 0,0 1 0,0 4 0,0-4-3,0 1-3,1 1-1,-1 0 1,1-1 0,0 1-1,1 0 1,3 9 0,2-1 7,8 15 1,-5-11-13,4 6 16,28 37 0,-42-60-19,11 14-5,1 0-1,0-1 1,1-1-1,1 0 1,15 11-1,-21-18-126,0-1-1,1 0 0,-1-1 0,1 0 0,11 3 0,-15-5-172,0 0 0,1-1 0,-1 0 0,0 0 0,1 0-1,-1-1 1,8 0 0,-10 0-106,1-1 0,-1 1-1,0-1 1,0 0-1,1 0 1,-1 0 0,0 0-1,0-1 1,0 1-1,-1-1 1,6-3 0,12-12-2816</inkml:trace>
  <inkml:trace contextRef="#ctx0" brushRef="#br0" timeOffset="1">615 6 15221,'-1'-5'180,"-2"6"224,-2 8-46,0 12-3,-1 0-103,-1-1-1,-6 38 1,13-54-244,-30 182 253,27-168-246,-31 255-1905,30-132-1600,5-98 1523,-1-34 438,1 0 1,0 0-1,4 17 1,-4-21-884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39.488"/>
    </inkml:context>
    <inkml:brush xml:id="br0">
      <inkml:brushProperty name="width" value="0.05" units="cm"/>
      <inkml:brushProperty name="height" value="0.05" units="cm"/>
      <inkml:brushProperty name="color" value="#33CCFF"/>
    </inkml:brush>
  </inkml:definitions>
  <inkml:trace contextRef="#ctx0" brushRef="#br0">12 41 11977,'-12'-31'97,"12"31"-74,0 0 0,0 0 0,0-1 1,0 1-1,0 0 0,0-1 0,0 1 1,0 0-1,0-1 0,0 1 0,0 0 1,0-1-1,0 1 0,0 0 0,1-1 1,-1 1-1,0 0 0,0-1 0,0 1 1,0 0-1,1 0 0,-1-1 0,0 1 1,0 0-1,0 0 0,1 0 0,-1-1 1,0 1-1,1 0 0,-1 0 0,0 0 0,0-1 1,1 1-1,-1 0 0,0 0 0,1 0 1,-1 0-1,0 0 0,1 0 0,-1 0 1,0 0-1,1 0 0,-1 0 0,0 0 1,1 0-1,1 0 83,0 0 0,-1 0 1,1 0-1,0 0 0,0 1 0,-1-1 1,1 1-1,2 0 0,39 26 813,-23-16-700,97 59 533,70 58-593,-60-33-713,-60-48-899,102 86-9458,-150-115 9065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7:11.248"/>
    </inkml:context>
    <inkml:brush xml:id="br0">
      <inkml:brushProperty name="width" value="0.05" units="cm"/>
      <inkml:brushProperty name="height" value="0.05" units="cm"/>
      <inkml:brushProperty name="color" value="#F6630D"/>
    </inkml:brush>
  </inkml:definitions>
  <inkml:trace contextRef="#ctx0" brushRef="#br0">364 439 1580,'-94'14'641,"72"-11"-40,7-2 77,-20-2-1,13 1 334,19-1-815,0 0 0,-1 0 0,1 0 0,0-1 0,0 1 0,0-1 0,0 1 0,0-1 0,0 0 0,-2-3 0,0 1 141,0 1 1,0-1-1,-1 1 1,1 0-1,-7-3 1,-13-6 742,5-1-201,11 7-278,-17-9 0,12 11-116,6 3-923,10 1 434,0 1 0,-1 0 0,1 1-1,0-1 1,-1 0 0,1 0 0,-1 1 0,0-1 0,2 3-1,4 3 8,19 14-23,1 0-1,54 30 0,-55-36 52,-19-11 0,-1 0 0,1 0 0,1-1 0,-1 0 0,0 0 0,1-1 0,-1 0 0,1 0 0,0-1 0,13 1 1,-19-2-5,0-1 1,-1 1 0,1 0 0,0-1 0,0 0 0,0 1-1,-1-1 1,1 0 0,0 0 0,-1 0 0,1 0 0,0 0-1,-1 0 1,1 0 0,-1-1 0,0 1 0,2-2 0,3-5 97,0 0 0,8-14 0,83-174 293,-17-13-2561,-76 199 1685,-1 3-321,-1 0 0,0 0 1,0 0-1,0-1 1,0-8-1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55.428"/>
    </inkml:context>
    <inkml:brush xml:id="br0">
      <inkml:brushProperty name="width" value="0.05" units="cm"/>
      <inkml:brushProperty name="height" value="0.05" units="cm"/>
      <inkml:brushProperty name="color" value="#33CCFF"/>
    </inkml:brush>
  </inkml:definitions>
  <inkml:trace contextRef="#ctx0" brushRef="#br0">68 0 3992,'0'106'46,"-7"0"20,4-84-68,0 3 26,-11 35 0,7-18 12,2-6-18,-14 56-629,15-79 116,3-9 205,0 0 1,0-1-1,0 1 1,0 4-1,1-7 213,0-3 66,0-6 50,-1 5-12,1-1 0,0 1 0,0-1-1,1 1 1,-1-1 0,1 1-1,-1-1 1,1 1 0,0-1 0,0 1-1,1 0 1,-1-1 0,1 1-1,3-5 1,-3 6-28,-1 0 31,0 1 0,0-1 0,0 1 0,0-1 0,0 1 0,0-1-1,0 0 1,0 1 0,0-1 0,-1 0 0,1 0 0,-1-2 0,5 1-1540,-3 0 1090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56.718"/>
    </inkml:context>
    <inkml:brush xml:id="br0">
      <inkml:brushProperty name="width" value="0.05" units="cm"/>
      <inkml:brushProperty name="height" value="0.05" units="cm"/>
      <inkml:brushProperty name="color" value="#33CCFF"/>
    </inkml:brush>
  </inkml:definitions>
  <inkml:trace contextRef="#ctx0" brushRef="#br0">0 1 6353,'1'0'44,"0"0"0,0 0 1,0 0-1,0 0 0,1 0 0,-1 0 1,0 0-1,0 0 0,0 1 1,0-1-1,0 0 0,0 1 1,0-1-1,2 2 0,-3-1-11,0-1-1,1 1 1,-1 0-1,1 0 1,-1 0-1,0 0 1,0 0-1,1 0 1,-1 0-1,0 0 1,0 0 0,0 0-1,0 1 1,0 5-64,2 14 155,-2 24-1,-1-7-75,1 138-8,0-172-22,0 0-1,1 0 0,0 0 0,1 6 1,-1-6 20,0 0 0,0 0 1,-1 0-1,1 5 0,2 15 136,-3-23-170,0 0 1,0 0-1,1 0 0,-1 0 1,0 0-1,1 0 0,-1 0 1,1 0-1,-1 0 0,1 0 0,-1 0 1,1 0-1,0-1 0,-1 1 1,1 0-1,0 0 0,0-1 1,-1 1-1,3 0 0,4 0 571,-6-1-743,-1 0-1,0 0 0,1 0 0,-1 0 0,0-1 0,1 1 0,-1 0 0,0 0 0,0-1 0,1 1 0,-1 0 1,0-1-1,0 1 0,1 0 0,-1-1 0,0 1 0,0 0 0,0-1 0,0 1 0,1 0 0,-1-1 0,0 1 1,0-1-1,0 1 0,0 0 0,0-1 0,0 1 0,0-1 0,0 1 0,0-1 0,0-8-1713</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58.871"/>
    </inkml:context>
    <inkml:brush xml:id="br0">
      <inkml:brushProperty name="width" value="0.05" units="cm"/>
      <inkml:brushProperty name="height" value="0.05" units="cm"/>
      <inkml:brushProperty name="color" value="#33CCFF"/>
    </inkml:brush>
  </inkml:definitions>
  <inkml:trace contextRef="#ctx0" brushRef="#br0">92 1 6957,'0'14'21,"-6"26"1,4-24-21,-7 32 5,5-30 1,-1 19 1,4-26-4,-8 70 69,-6 44 20,10-76-98,-23 165 953,27-207-866,1-5-50,0 0-1,0 0 1,-1-1-1,1 1 1,0 0 0,-1 0-1,1-1 1,-1 1-1,-1 2 1,1-6 469,1 1-493,0 1 1,0-1-1,0 1 0,0-1 1,0 1-1,-1-1 1,1 1-1,0-1 0,0 0 1,0 1-1,1-1 1,-1 1-1,0-1 0,0 1 1,0-1-1,0 1 1,0-1-1,1 1 0,-1-1 1,0 0-1,48-61 932,-45 53 3249,-7 12-1579,3 2-3749,1-3 1167</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47.290"/>
    </inkml:context>
    <inkml:brush xml:id="br0">
      <inkml:brushProperty name="width" value="0.05" units="cm"/>
      <inkml:brushProperty name="height" value="0.05" units="cm"/>
      <inkml:brushProperty name="color" value="#33CCFF"/>
    </inkml:brush>
  </inkml:definitions>
  <inkml:trace contextRef="#ctx0" brushRef="#br0">0 0 6885,'24'0'1333,"-23"0"-1359,13 0-6511,-10 0 5482</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8:47.668"/>
    </inkml:context>
    <inkml:brush xml:id="br0">
      <inkml:brushProperty name="width" value="0.05" units="cm"/>
      <inkml:brushProperty name="height" value="0.05" units="cm"/>
      <inkml:brushProperty name="color" value="#33CCFF"/>
    </inkml:brush>
  </inkml:definitions>
  <inkml:trace contextRef="#ctx0" brushRef="#br0">0 489 6029,'8'-5'120,"-3"1"-16,1 4 76,-4 0-296,0 0-280</inkml:trace>
  <inkml:trace contextRef="#ctx0" brushRef="#br0" timeOffset="1">472 21 7617,'12'-6'0,"-5"1"4,-6-3-16,-1 7-112,0 0-284</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07.552"/>
    </inkml:context>
    <inkml:brush xml:id="br0">
      <inkml:brushProperty name="width" value="0.05" units="cm"/>
      <inkml:brushProperty name="height" value="0.05" units="cm"/>
      <inkml:brushProperty name="color" value="#33CCFF"/>
    </inkml:brush>
  </inkml:definitions>
  <inkml:trace contextRef="#ctx0" brushRef="#br0">35 0 8693,'0'1'1,"0"-1"-1,0 1 1,0 0 0,0-1-1,0 1 1,0 0 0,0-1 0,0 1-1,0 0 1,0-1 0,-1 1-1,1-1 1,0 1 0,0 0 0,-1-1-1,1 1 1,0-1 0,-1 1-1,1-1 1,-1 1 0,0 0 77,0-1 0,0 0 0,0 1 0,0-1 0,0 0 0,0 0 0,0 0 0,0 0 0,0 0 0,-2 0 0,-5 0 1974,8 4-1536,0-3-515,0 0 1,0 0 0,0 0 0,0-1-1,0 1 1,0 0 0,0 0 0,0 0 0,0 0-1,0 0 1,-1 0 0,1 0 0,-1 1-1,-5-2-263,5 0-56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13.470"/>
    </inkml:context>
    <inkml:brush xml:id="br0">
      <inkml:brushProperty name="width" value="0.05" units="cm"/>
      <inkml:brushProperty name="height" value="0.05" units="cm"/>
      <inkml:brushProperty name="color" value="#33CCFF"/>
    </inkml:brush>
  </inkml:definitions>
  <inkml:trace contextRef="#ctx0" brushRef="#br0">206 164 4036,'0'0'2545,"0"1"-2538,0 49 1,1-48-5,-1 0-1,1 0 1,0 0-1,0-1 1,0 1-1,0 0 1,0 0 0,0 0-1,0-1 1,1 1-1,-1-1 1,0 1 0,1-1-1,3 3 1,1 2-4,-6-6 2,6 6 27,0 1 0,9 7 1,-13-13 30,-1 0 1,1 1 0,0-1 0,0 0-1,0 0 1,1 0 0,-1 0 0,0-1-1,0 1 1,0-1 0,1 1 0,-1-1-1,3 1 1,-4-2-30,0 1 1,0-1-1,0 1 0,0-1 1,0 1-1,0-1 0,0 1 1,0-1-1,0 0 0,0 0 1,0 1-1,0-1 0,-1 0 1,1 0-1,0 0 0,-1 0 1,1 0-1,0-2 0,12-24 186,-10 20-151,2-2 107,-1-1-1,-1 1 1,0-1 0,0 0 0,-1 0 0,-1-1-1,1 1 1,-1-15 0,-1 24-165,-1 0 1,1-1-1,0 1 1,0-1-1,-1 1 1,1 0-1,-1-1 1,0 1-1,1 0 1,-1-1 0,0 1-1,0 0 1,0 0-1,0 0 1,0 0-1,-2-2 1,-18-13-29,16 14 26,-2-2-10,-1 0 0,0 1 0,-1 0 0,1 0 1,0 1-1,-1 0 0,0 0 0,1 1 0,-1 0 0,0 1 0,0 0 0,-15 2 1,15 0-2,-1 0 0,1 0 1,0 1-1,0 0 0,0 1 1,1-1-1,-1 2 1,1-1-1,0 2 0,0-1 1,1 1-1,-9 7 0,10-7-3,0 0 0,0 0 0,0 1 0,1-1 0,0 1 0,1 0 0,-1 1 0,1-1 0,1 1 0,-1 0 0,2 0 0,-1 0 0,-2 12 0,4 13-78,1-33 86,1 0 0,-1 1 0,0-1 1,0 0-1,0 1 0,0-1 0,0 0 0,0 1 0,1-1 1,-1 0-1,0 1 0,0-1 0,0 0 0,1 1 0,-1-1 1,0 0-1,0 0 0,1 1 0,-1-1 0,0 0 0,1 0 1,-1 0-1,0 1 0,1-1 0,-1 0 0,1 0 0,11 3 6,-9-3-4,3 2 16,1-1 0,-1 0 0,1 0 0,-1-1 0,1 1 0,-1-1 0,1-1 0,-1 0 0,1 1 0,-1-2 0,1 1 0,-1-1 0,0 0 0,0 0 0,0-1 0,10-5 0,-10 4-1,0-1 1,-1 1-1,1-1 0,-1 0 0,0 0 1,-1 0-1,6-9 0,-7 10 5,0-1-1,-1 0 0,0 0 1,0-1-1,0 1 0,-1 0 1,0-1-1,0 1 1,1-10-1,-1-1 169,0 1 1,-1-1-1,-4-25 0,3 38-167,-1-1 0,1 0 0,-1 0 0,0 1 0,0-1 0,-1 1 0,1-1 0,-1 1 0,-2-3 0,0 1 16,0 0 1,0 1-1,0-1 0,-8-4 0,10 8-47,1 0 0,-1 1 0,1-1 0,-1 0 0,1 1 0,-1 0 0,1-1 0,-1 1 0,1 0 0,-5 1 0,0-1-88,7 0 41,0 5 43,0 0-1,1 0 1,0-1 0,0 1 0,0 0-1,1-1 1,0 1 0,-1-1 0,1 1-1,1-1 1,4 7 0,3 2 12,0 0 0,13 12 0,-19-21-5,3 3 11,0 0-1,1 0 1,1 0 0,-1-1-1,1-1 1,0 1 0,10 4-1,-14-8 52,1 1-1,0-1 1,0 0 0,0-1-1,0 0 1,1 1-1,-1-2 1,0 1-1,9-1 1,-14-2 3,0 0 1,-1 0-1,1 0 0,-1 0 1,0 0-1,0-1 1,0 1-1,0 0 0,0-3 1,-1 2-4,1 3-51,0-1 0,0 1 0,0-1 0,0 1 0,0-1 0,-1 1 0,1-1 0,0 1 0,-1-1 0,1 1 0,0 0 0,0-1 0,-1 1 0,1-1 0,-1 1 0,0-1 0,0-1 10,0 1-8,-1-1-1,1 1 1,0-1-1,0 0 1,0 1-1,-1 0 0,1-1 1,-1 1-1,1 0 1,-1 0-1,0 0 0,1 0 1,-1 0-1,-3-1 1,-11-7 21,16 8-33,0 1 0,-1 0 0,1 0 0,0 0 0,0-1 0,0 1 0,0 0 1,-1 0-1,1 0 0,0 0 0,0 0 0,-1-1 0,1 1 0,0 0 0,0 0 0,-1 0 0,1 0 0,0 0 0,0 0 0,-1 0 0,1 0 0,0 0 0,0 0 0,-1 0 0,1 0 0,0 0 0,0 0 0,-1 0 0,1 0 1,0 0-1,0 0 0,-1 0 0,1 0 0,0 1 0,0-1 0,0 0 0,-1 0 0,1 0 0,0 0 0,0 1 0,0-1 0,-1 0 0,1 0 0,0 0 0,0 1 0,0-1 0,0 0 0,0 0 0,0 0 0,-1 1 0,1-1 0,0 0 1,0 0-1,0 1 0,0-1 0,0 1 0,-1 16-166,1-14 211,0 6-32,3 55-69,-3-58 61,1-1 0,0 1 0,0-1 0,1 1 0,-1-1 0,1 0 0,1 1 0,3 6-1,-1-8 117,-4-8 127,-1 3-233,0 0 0,0-1 0,0 1 0,0 0 0,-1 0 0,1-1 0,0 1 0,-1 0 0,0-1-1,-2-2-19,0 1-1,0 0 1,0 0-1,-5-3 0,-5-4 35,8 6-22,-7-7 7,-23-16 1,31 25-41,0-1 0,0 1 1,0 0-1,-1 0 0,1 1 1,0-1-1,-1 1 0,1 0 1,-1 0-1,-8 0 0,13 1 30,-1 0-1,1 0 0,0 0 0,0 1 0,0-1 0,-1 0 0,1 0 0,0 0 1,0 0-1,0 1 0,-1-1 0,1 0 0,0 0 0,0 1 0,0-1 0,0 0 1,0 0-1,0 1 0,0-1 0,-1 0 0,1 0 0,0 1 0,0-1 0,0 0 1,0 0-1,0 1 0,0-1 0,0 0 0,0 13-21,0-11 12,0 51-94,0-52 103,0 1-1,0-1 1,1 0 0,-1 1-1,0-1 1,1 1-1,0-1 1,-1 0 0,1 1-1,-1-1 1,1 0 0,0 0-1,0 0 1,0 1-1,0-1 1,2 2 0,1 0-6,0 0 1,0 0-1,8 4 1,-8-6 17,0 1 0,0-1 1,0 0-1,0 0 0,0-1 0,0 1 0,0-1 1,0 0-1,5 0 0,-3 0 10,-5-1-9,1 1 1,-1-1-1,0 1 0,1-1 1,-1 1-1,0-1 0,1 0 1,-1 0-1,0 0 0,0 1 1,0-1-1,0 0 0,1-1 1,-1 1-1,-1 0 0,1 0 1,0 0-1,0 0 0,0-1 1,-1 1-1,1 0 0,-1-1 1,2-1-1,0-3 78,0 1 0,-1 0 0,0-1 0,2-8 0,-3-31 538,0 43-594,0 1 0,0-1 0,-1 1-1,1-1 1,0 1 0,-1-1 0,0 1 0,1-1 0,-1 1-1,0-1 1,0 1 0,0 0 0,0-1 0,0 1-1,0 0 1,0 0 0,0 0 0,0 0 0,0 0 0,-1 0-1,1 0 1,0 0 0,-3-1 0,-4-3 119,5 1-115,-1 3-102,3 1 20,1 18-2396,0-18 2443,0 0 0,0 0-1,0 0 1,0 0 0,0 0-1,0 0 1,0 0 0,0 0-1,0 0 1,0 0 0,0 1 0,0-1-1,0 0 1,0 0 0,0 0-1,0 0 1,0 0 0,0 0 0,0 0-1,0 0 1,0 0 0,0 0-1,-1 0 1,1 0 0,0 1 0,0-1-1,0 0 1,0 0 0,0 0-1,0 0 1,0 0 0,0 0 0,0 0-1,0 0 1,0 0 0,-1 0-1,1 0 1,0 0 0,0 0 0,0 0-1,0 0 1,0 0 0,0 0-1,0 0 1,0 0 0,0 0 0,0 0-1,-1 0 1,1 0 0,0 0-1,0 0 1,0 0 0,0 0 0,0 0-1,0-1 1,-8-3-14,-6-4-2,6 6-22,0 0-1,-1 1 1,1 0-1,-1 0 1,-14 1-1,20 0-12,3 1 36,0 1-1,0-1 1,0 1 0,0 0-1,0-1 1,0 1 0,0-1-1,1 1 1,0 2 0,2 0-20,0 1 0,1-1 0,0 0-1,0 0 1,0 0 0,0 0 0,1-1 0,-1 0 0,1 0 0,0 0 0,9 4 0,-13-6 41,-1-1 0,0 0 0,1 0 1,-1 1-1,0-1 0,1 0 0,-1 0 0,1 0 0,-1 0 0,1 1 1,-1-1-1,0 0 0,1 0 0,-1 0 0,1 0 0,-1 0 0,1 0 1,-1 0-1,0 0 0,1 0 0,-1 0 0,1 0 0,-1 0 0,1-1 0,-1 1 1,0 0-1,1 0 0,-1 0 0,1 0 0,-1-1 0,0 1 0,1 0 1,-1-1-1,0 1 0,1 0 0,-1 0 0,0-1 0,0 1 0,1-1 1,-1 1-1,0 0 0,0-1 0,1 1 0,-1 0 0,0-1 0,0 1 1,0-1-1,0 1 0,0-1 0,0 1 0,0 0 0,0-1 0,0 1 0,0-1 1,0 1-1,0-1 0,0 0 0,0-1-7,0 0 0,0 0-1,-1 0 1,1 0 0,-1 0 0,1 0 0,-1 0-1,0 0 1,1 0 0,-1 1 0,0-1 0,0 0-1,-1 0 1,1 1 0,0-1 0,0 0 0,-1 1-1,1-1 1,-1 1 0,0 0 0,1 0 0,-1-1-1,0 1 1,-2-1 0,3 2-27,1 10-212,2-2 236,5-6 19,-5-2-3,14 0-1142,13 0-7112</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7:56.863"/>
    </inkml:context>
    <inkml:brush xml:id="br0">
      <inkml:brushProperty name="width" value="0.05" units="cm"/>
      <inkml:brushProperty name="height" value="0.05" units="cm"/>
      <inkml:brushProperty name="color" value="#33CCFF"/>
    </inkml:brush>
  </inkml:definitions>
  <inkml:trace contextRef="#ctx0" brushRef="#br0">13 329 5777,'0'0'468,"-1"0"-149,-8-1 1193,7 0-189,12-3 431,7-3-1864,54-41 67,-12 8 1,33-18 76,58-46 8,-62 43 84,-94 57-4984,4 4 4741,1 0 1,0 0-1,-1 1 0,1-1 1,0 1-1,0-1 0,0 1 0,-1-1 1,0 2-1,-30 28-3418,19-20 2615</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7:57.376"/>
    </inkml:context>
    <inkml:brush xml:id="br0">
      <inkml:brushProperty name="width" value="0.05" units="cm"/>
      <inkml:brushProperty name="height" value="0.05" units="cm"/>
      <inkml:brushProperty name="color" value="#33CCFF"/>
    </inkml:brush>
  </inkml:definitions>
  <inkml:trace contextRef="#ctx0" brushRef="#br0">62 53 4704,'0'0'19,"-1"0"-1,1 0 1,0 0-1,-1 0 1,1 0-1,0 0 1,0 0-1,-1 0 1,1 0-1,0-1 1,-1 1-1,1 0 1,0 0-1,0 0 1,-1 0-1,1 0 1,0-1-1,0 1 1,-1 0-1,1 0 1,0 0-1,0-1 1,0 1-1,0 0 1,-1 0-1,1-1 1,0 1-1,0 0 1,0-1-1,0 1 1,0 0-1,0 0 1,0-1-1,0 1 1,-1 0-1,1-1 1,0 1 0,1 0 2,-1-1 1,0 1-1,0 0 1,0 0-1,0 0 1,0-1-1,-1 1 1,1 0-1,0 0 1,0 0-1,0 0 1,0-1-1,0 1 1,0 0-1,0 0 1,0 0-1,0 0 1,0 0-1,0-1 1,-1 1-1,1 0 1,0 0-1,0 0 1,0 0-1,0 0 1,0 0-1,0 0 1,-1-1-1,1 1 1,0 0 0,0 0-1,0 0 1,0 0-1,-1 0 1,-3-26 2059,4 25-1882,-3-12 2818,3 23-3043,-1 1 1,0-1-1,-4 15 1,-5 17 250,5-26-90,1 0 0,-4 22 0,4-18 1,2-16-99,1 1 0,0 0 0,0-1 1,0 7-1,3-11-23,2 0-10,-3 1-22,0-1 0,1 0 0,-1 0 0,1 0-1,-1 0 1,0-1 0,1 1 0,-1 0 0,0 0 0,1-1 0,-1 1 0,0-1 0,1 1 0,-1-1 0,2-1-1,64-52-2365,-17 13-630,-8 8-366,-16 9 1270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7:58.439"/>
    </inkml:context>
    <inkml:brush xml:id="br0">
      <inkml:brushProperty name="width" value="0.05" units="cm"/>
      <inkml:brushProperty name="height" value="0.05" units="cm"/>
      <inkml:brushProperty name="color" value="#33CCFF"/>
    </inkml:brush>
  </inkml:definitions>
  <inkml:trace contextRef="#ctx0" brushRef="#br0">29 317 5733,'-4'3'458,"1"-1"1,-1 1 0,1-1 0,0 1 0,0 0 0,-4 6 0,7-9-442,0 0 0,-1 0 0,1 0 1,0 0-1,0 1 0,0-1 0,0 0 0,0 0 1,0 0-1,0 0 0,0 1 0,0-1 0,-1 0 1,1 0-1,0 0 0,0 0 0,0 1 0,0-1 1,0 0-1,0 0 0,0 0 0,0 0 0,0 1 1,0-1-1,0 0 0,0 0 0,1 0 0,-1 0 0,0 1 1,0-1-1,0 0 0,0 0 0,0 0 0,0 0 1,0 1-1,0-1 0,0 0 0,1 0 0,-1 0 1,0 0-1,0 0 0,1 0-15,-1 1 0,1-1 0,-1 0-1,1 0 1,-1 0 0,0 0 0,1 0 0,-1-1 0,1 1 0,-1 0-1,1 0 1,-1 0 0,1 0 0,-1 0 0,1-1 0,-1 1 0,0 0-1,1 0 1,0-1 0,30-22 47,36-34-1,-14 12-25,-13 14-12,51-28 0,-86 55-11,90-52 63,-94 56-59,-1-1 0,1 0-1,-1 0 1,1 1 0,-1-1 0,1 0 0,-1 0 0,0 0-1,1 0 1,-1 0 0,0 0 0,0 1 0,0-1 0,0 0-1,1 0 1,-2-2 0,1-19-682,0 16 261,-1 5 383,1 0 0,0 0 0,0 0 0,-1 0 0,1 0 0,-1 0 0,1 0 0,-1 0 0,1 0 0,-1 0 0,0 0-1,1 0 1,-1 0 0,0 1 0,0-1 0,0 0 0,1 0 0,-1 1 0,0-1 0,0 0 0,0 1 0,0-1-1,0 1 1,0 0 0,0-1 0,0 1 0,-1 0 0,-1-1 0,-3 0-36,0 0 0,0 0 0,-12 0 0,-41 1 854,57 0-745,0 0-1,0 0 1,0 1 0,0-1 0,1 1 0,-1-1 0,0 1-1,0 0 1,1-1 0,-1 1 0,-3 2 0,-11 6 415,-29 10 1022,45-18-1466,-1-1 0,0 0-1,1 1 1,-1-1 0,1 0 0,-1 1 0,1-1 0,-1 1 0,1-1-1,0 1 1,-1-1 0,1 1 0,-1-1 0,1 1 0,0 0-1,-1-1 1,1 1 0,0-1 0,0 1 0,0 0 0,-1-1-1,1 1 1,0 0 0,0-1 0,0 1 0,0 0 0,0 0-1,1-1 11,-1 1 0,1-1 0,-1 0 0,1 1 0,-1-1 0,1 0 1,-1 0-1,1 0 0,-1 1 0,1-1 0,-1 0 0,1 0 0,-1 0 0,1 0 0,-1 0 0,1 0 0,1 0 0,0 0 59,44 4 453,72-3-1,-56-2-344,-61 1-175,-1 0 0,1-1-1,-1 1 1,1 0 0,0 0 0,-1 1 0,1-1 0,-1 0 0,1 0-1,0 0 1,-1 0 0,1 0 0,-1 1 0,1-1 0,-1 0 0,1 1-1,-1-1 1,1 1 0,0-1-40,-1 1 0,0 0 0,1 0 1,-1-1-1,0 1 0,0 0 0,0 0 0,0 0 0,0-1 0,0 1 0,0 1 0,0 3-244,0-3 168,0-1 0,0 0-1,-1 1 1,1-1 0,0 0-1,-1 1 1,1-1 0,-1 0-1,1 0 1,-1 1-1,1-1 1,-2 2 0,-14 14-1076,2-3-5,-49 52-4155,37-42 3535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7:11.608"/>
    </inkml:context>
    <inkml:brush xml:id="br0">
      <inkml:brushProperty name="width" value="0.05" units="cm"/>
      <inkml:brushProperty name="height" value="0.05" units="cm"/>
      <inkml:brushProperty name="color" value="#F6630D"/>
    </inkml:brush>
  </inkml:definitions>
  <inkml:trace contextRef="#ctx0" brushRef="#br0">47 211 4248,'-6'1'497,"1"0"0,-1-1 0,1 0 0,-9 0 0,3 0 349,12 0-814,0 1 0,0-1-1,0 1 1,-1 0-1,1-1 1,0 1 0,-1-1-1,1 1 1,0 0-1,-1 0 1,1 0 0,1 1 56,30 27 517,51 36 1,-64-51-473,1-2 0,0 0-1,1-1 1,0-1 0,28 9-1,-46-18-91,-1 0 0,0 0 0,1-1 0,-1 1 0,1-1 1,-1 1-1,1-1 0,-1 0 0,1 0 0,-1 0 0,1-1 0,-1 1 0,1-1 0,4-1 0,-4 0-6,-1 0 1,1 0-1,0 0 0,-1-1 1,1 1-1,-1-1 1,1 0-1,-1 0 0,0 0 1,1-3-1,55-102-572,-36 64-317,-1 0-1447,30-46-1,-26 49 289,-1 4 337</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7:59.613"/>
    </inkml:context>
    <inkml:brush xml:id="br0">
      <inkml:brushProperty name="width" value="0.05" units="cm"/>
      <inkml:brushProperty name="height" value="0.05" units="cm"/>
      <inkml:brushProperty name="color" value="#33CCFF"/>
    </inkml:brush>
  </inkml:definitions>
  <inkml:trace contextRef="#ctx0" brushRef="#br0">1 1 4920,'0'0'2348,"0"1"-2047,0 105 2502,1-105-2793,0 0 1,0 0 0,0 0-1,0 0 1,0-1 0,0 1-1,0 0 1,1 0 0,-1-1-1,0 1 1,0-1 0,3 2-1,4 1 30,-3-2-12,-1 1 0,0-1-1,0 0 1,0 0 0,5 1-1,89 0-102,-98-2 45,1 0-1,0 0 1,-1 0 0,1 0-1,0 0 1,-1 0 0,1 0-1,0 0 1,-1-1 0,1 1-1,0 0 1,-1 0 0,1-1-1,0 1 1,-1-1 0,1 1-1,-1 0 1,1-1 0,-1 1-1,1-1 1,0 0 0,3-3-265,33-18-3879,-10-3 545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0.335"/>
    </inkml:context>
    <inkml:brush xml:id="br0">
      <inkml:brushProperty name="width" value="0.05" units="cm"/>
      <inkml:brushProperty name="height" value="0.05" units="cm"/>
      <inkml:brushProperty name="color" value="#33CCFF"/>
    </inkml:brush>
  </inkml:definitions>
  <inkml:trace contextRef="#ctx0" brushRef="#br0">159 39 7457,'-7'0'84,"-2"-1"227,0 2-1,-13 1 1,19-1-226,0-1 0,-1 1 1,1 0-1,0 1 0,1-1 0,-1 0 0,0 1 1,0 0-1,1 0 0,-4 2 0,-4 5 152,0-1 445,-18 20-1,24-24-638,2-1 0,-1 1 0,0 0-1,1 1 1,0-1 0,0 0-1,0 0 1,0 1 0,-1 6 0,1 7-25,0 36 0,3-51-13,-1 1 0,1-1 1,0 0-1,0 0 0,0 0 1,0-1-1,1 1 0,-1 0 0,1 0 1,-1-1-1,1 1 0,0-1 1,0 1-1,1-1 0,2 3 1,-1-1 1,-2-1 0,1 0 0,0-1 0,-1 0 0,1 0 1,0 0-1,0 0 0,0 0 0,0 0 0,0-1 0,1 1 1,-1-1-1,0 0 0,1 0 0,-1 0 0,1-1 0,-1 1 1,1-1-1,0 0 0,6 0 0,-8 0-4,0 0-1,0-1 0,0 1 1,0-1-1,1 1 1,-1-1-1,0 0 0,-1 0 1,1 1-1,0-2 1,0 1-1,0 0 1,-1 0-1,1 0 0,0-1 1,2-2-1,2-3-11,-1 0-1,8-14 0,-9 15 3,6-11 5,14-34 0,-20 43 10,0-3 43,0 1 0,-1-1 0,0 1 1,2-21-1,-2-37 1174,-4 56-830,1 11-377,0 1 1,0-1-1,0 1 1,0-1-1,0 1 1,0-1-1,0 1 0,0-1 1,-1 1-1,1 0 1,0-1-1,0 1 1,-1-1-1,1 1 0,0-1 1,-1 1-1,1 0 1,0-1-1,-1 1 1,1 0-1,0 0 0,-1-1 1,1 1-1,-1 0 1,-15-4 198,11 3-202,1 1 0,0 1-1,0-1 1,0 0-1,-6 2 1,8-1-20,-1 1-1,1-1 1,-1 1-1,1 0 1,0-1 0,0 1-1,0 0 1,0 0 0,0 0-1,-2 3 1,-4 4-2,0-1-27,1 1 0,0-1 0,0 1 0,0 1 0,1-1 0,1 1-1,0 0 1,-6 16 0,10-21 22,-1 0 0,2-1-1,-1 1 1,0 0 0,1-1 0,0 9-1,1 0-20,-1-12 28,0 0 0,0 1 1,1-1-1,-1 0 0,0 1 0,1-1 0,0 0 1,-1 0-1,1 1 0,0-1 0,-1 0 0,1 0 1,0 0-1,0 0 0,0 0 0,0 0 0,0 0 1,0 0-1,0-1 0,0 1 0,1 0 1,-1-1-1,0 1 0,2 0 0,2 1-68,0 0-1,1 0 0,9 2 1,-10-3 53,-1 0 0,1-1 0,-1 1 0,0-1 0,1 0 0,-1 0 0,1 0 1,-1 0-1,1-1 0,-1 0 0,0 0 0,1 0 0,-1-1 0,0 1 0,0-1 0,0 0 0,0 0 0,0 0 0,0-1 1,-1 1-1,1-1 0,-1 0 0,3-4 0,4-1 62,-2-1 0,0 0-1,9-12 1,-14 16 64,0 0 0,0 0 0,0-1 0,-1 1 0,0-1 0,0 0 0,0 1 0,-1-1 0,1 0 0,-1-6 0,0-17 748,-1 27-824,0 1 0,0-1 0,0 1 0,0-1 1,0 0-1,-1 1 0,1-1 0,-1 0 0,1 1 0,-1-1 0,1 1 1,-1-1-1,0 1 0,0 0 0,0-1 0,0 1 0,0 0 1,0-1-1,0 1 0,0 0 0,0 0 0,-1 0 0,1 0 0,0 0 1,-1 0-1,1 0 0,-1 1 0,1-1 0,-3 0 0,-3-1-19,0 1 0,1 0 0,-1 0 0,0 1 0,-11 0 0,8 0 2,8 0-13,1 1-1,-1-1 1,0 1-1,0-1 1,1 1 0,-1 0-1,0-1 1,1 1-1,-1 0 1,1 0-1,-1 0 1,1 0 0,-1 0-1,-1 3 1,-18 20 15,15-16-21,3-5-43,0 1 0,0-1-1,1 1 1,0 0-1,0 0 1,0 0 0,0 0-1,0 0 1,0 5-1,0-1-1205,1 1 0,0-1 0,1 13 0,0-20 1061,0-1-1,1 0 1,-1 1 0,0-1 0,1 0-1,-1 0 1,0 1 0,1-1 0,-1 0-1,0 0 1,1 0 0,-1 0 0,1 0-1,-1 1 1,0-1 0,1 0 0,-1 0-1,1 0 1,-1 0 0,0 0 0,1 0-1,0 0 1,15-1-2122,-12 1 1079,3 0-233</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2:51.509"/>
    </inkml:context>
    <inkml:brush xml:id="br0">
      <inkml:brushProperty name="width" value="0.05" units="cm"/>
      <inkml:brushProperty name="height" value="0.05" units="cm"/>
      <inkml:brushProperty name="color" value="#33CCFF"/>
    </inkml:brush>
  </inkml:definitions>
  <inkml:trace contextRef="#ctx0" brushRef="#br0">869 3012 7273,'0'61'2876,"0"-60"-2814,0 0 1,0-1-1,0 1 1,0 0-1,0 0 0,0 0 1,1-1-1,-1 1 1,0 0-1,1 0 0,0 1 1,2 7 2656,-3-11-2220,0-55 623,1 7-767,-8-81-1,-20-91-112,5 37-112,15 133-61,-10-70 97,8 55-42,-28-161 220,-12 38-186,27 119-119,-19-74-42,11 26 44,22 86-59,-4-14 76,-19-49 0,-15-17 142,-48-88 91,-7-49-298,94 230 3,-23-82-30,-7-104 383,29 168-305,-18-58 0,9 41-20,8 24-2,-10-41-62,10 34-36,-3-15 978,12 54-794,-33-1-11876,32 0 11698,0 1 1,0-1-1,0 0 1,0 1-1,0 0 0,0-1 1,0 1-1,0-1 1,0 1-1,0 0 0,0 0 1,0 0-1,1 0 0,-1 0 1,0-1-1,0 1 1,1 0-1,-1 1 0,1-1 1,-1 0-1,1 0 1,-1 1-1,-5 9-439,0-1 140,-6 9 1281,-1 0 0,-23 25 0,35-43-734,1-1 1,-1 1 0,1 0-1,-1-1 1,0 1-1,1-1 1,-1 1 0,0-1-1,1 0 1,-1 1 0,-8 1 7667,9-4-7839,0 0 1,1 0-1,-1 0 0,0 0 0,0 0 0,0 0 0,0 0 1,-1-2-1,1-7 54,0 11-74,0 0 0,0-1 0,0 1 1,0 0-1,0 0 0,0-1 1,0 1-1,0 0 0,0 0 0,1 0 1,-1-1-1,0 1 0,0 0 0,0 0 1,1 0-1,-1-1 0,0 1 0,0 0 1,0 0-1,1 0 0,-1 0 1,0 0-1,0 0 0,0-1 0,1 1 1,-1 0-1,12-2-91,19 2 129,-21 1-125,0-1-95,1 2 0,-1 0 0,-1 0 0,1 0 1,0 1-1,0 1 0,-1 0 0,0 0 0,0 1 0,11 7 0,6 5-1677,-2 1-1,26 25 0,-15-9-2325,-16-18 1913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19.423"/>
    </inkml:context>
    <inkml:brush xml:id="br0">
      <inkml:brushProperty name="width" value="0.05" units="cm"/>
      <inkml:brushProperty name="height" value="0.05" units="cm"/>
      <inkml:brushProperty name="color" value="#33CCFF"/>
    </inkml:brush>
  </inkml:definitions>
  <inkml:trace contextRef="#ctx0" brushRef="#br0">168 0 5296,'0'0'219,"-2"0"1,-31 0 784,32 0-1007,1 1 0,-1-1 0,1 0 0,-1 1 1,1-1-1,-1 0 0,1 1 0,0-1 0,-1 1 0,1-1 0,-1 1 0,1-1 0,0 1 0,0-1 0,-1 1 0,1-1 0,0 1 0,0-1 0,0 1 0,-1 0 0,1-1 0,0 1 0,0-1 0,0 1 0,0-1 0,0 1 0,0 0 1,0 22-91,0-18-40,0-5 91,10 1 420,-9-2 117,-2 1-46,-12 0-100,13 0-326,-1 0-1,1 0 0,0 0 1,0 0-1,0 0 1,-1 0-1,1-1 1,0 1-1,0 0 1,0 0-1,0 0 0,-1 0 1,1 0-1,0-1 1,0 1-1,0 0 1,0 0-1,0 0 1,-1 0-1,1-1 0,0 1 1,0 0-1,0 0 1,0-1-1,0 1 1,0 0-1,0 0 1,0 0-1,0-1 1,0 1-1,0 0 0,0 0 1,0 0-1,0-1 1,0 1-1,0 0 1,0-1-1,0 0-82,0 0 296,0-2 62,0 2-192,1 1-1,-1-1 1,0 0-1,0 1 1,0-1-1,0 1 1,0-1-1,0 1 1,-1-1-1,1 1 1,0-1-1,0 1 1,0-1-1,-1 0 1,0 1-109,0 0 0,1 1 0,-1-1 1,0 1-1,0-1 0,0 1 0,1 0 0,-1-1 1,0 1-1,1 0 0,-1 0 0,0-1 1,1 1-1,-1 0 0,1 0 0,-1 0 0,1 0 1,0-1-1,-1 1 0,1 0 0,0 2 1,-7 23-51,-10 96 150,10-4-144,4-29 78,2-76-23,-20 201-5,12-162 74,-22 68 0,31-120-79,-4 11 201,2-10 80,2-7-151,-1-3-80,1 5-50,0 0-1,0 0 1,0 1 0,0-1-1,0 0 1,2-5 0,5-9-2,-2 1 0,0-1 1,0 0-1,2-36 0,3-17 7,0 9 7,-9 49-13,8-71-14,-3-150 98,-6 99 664,0 134-318,0 11-611,0 58 80,-1-39 117,3 81-7,21 145 73,2 24 107,-16-165-131,0 5 130,-7-114-114,-1-5 35,0-3 186,-1-42-238,5-307-201,-5 172 172,0-28-25,0 116 59,0 35 191,0 55 26,-1 6-279,1-1-7,-1-1-1,0 1 1,0 0-1,0 0 0,-3 4 1,1-1 4,0 0 1,0 1 0,1-1 0,0 1 0,0-1 0,0 1-1,0 7 1,-4 16 6,-25 115-1210,30-138 48,0 1 1,0 0-1,1 13 1,0-11-1186,0 0-173</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21.314"/>
    </inkml:context>
    <inkml:brush xml:id="br0">
      <inkml:brushProperty name="width" value="0.05" units="cm"/>
      <inkml:brushProperty name="height" value="0.05" units="cm"/>
      <inkml:brushProperty name="color" value="#33CCFF"/>
    </inkml:brush>
  </inkml:definitions>
  <inkml:trace contextRef="#ctx0" brushRef="#br0">0 32 3604,'2'0'199,"-1"0"-154,-1 0 0,1 0 0,0 0 0,-1 0 0,1 0 0,0 1 0,-1-1 0,1 0 0,0 0 0,-1 1 0,1-1 1,0 0-1,-1 1 0,1-1 0,-1 1 0,1-1 0,-1 1 0,1-1 0,-1 1 0,1-1 0,-1 1 0,0-1 0,1 1 0,0 1 0,0 0 1239,-1-2-1248,0 0 1,0 0-1,0-1 1,0 1-1,1 0 1,-1 0-1,0 0 1,0 0-1,0 0 1,0 0-1,1 0 1,-1 0-1,0 0 1,0 0-1,0 0 1,0 0 0,1 0-1,-1 0 1,0 0-1,0 0 1,0 1-1,0-1 1,0 0-1,1 0 1,-1 0-1,0 0 1,0 0-1,0 0 1,0 0-1,0 0 1,0 0-1,1 1 1,-1-1-1,0 0 1,0 0 0,0 0-1,0 0 1,0 0-1,0 1 1,0-1-1,0 0 1,0 0-1,0 0 1,0 0-1,0 1 1,0-1-1,0 0 1,0 0-1,0 0 1,0 0-1,0 0 1,0 1 0,0-1-1,0 0 1,0 0-1,0 0 1,0 0-1,0 1 1,0-1-1,0 0-11,0 0 1,-1 1-1,1-1 0,0 0 0,0 0 0,0 1 0,0-1 0,0 0 1,0 1-1,0-1 0,0 0 0,0 0 0,0 1 0,0-1 0,0 0 1,0 0-1,0 1 0,1-1 0,-1 0 0,0 0 0,0 1 0,0-1 1,0 0-1,1 1 0,9-1 450,-8 0-389,144 0 1328,-142 0-1405,0 0 0,-1 0 0,1 1 0,0 0 0,4 1 0,-5-1-4,0 0 0,0-1 1,0 1-1,1-1 0,2 1 0,5-1 59,0 2 0,17 3 0,-9-2 21,33 4 308,77-2 0,-3 0-138,-64-1-211,13 2-46,19 0 24,71-5 2,-20-1 156,17 0 150,-142-1-305,0-2 0,21-4 0,8-1 31,6 2 17,137-8 5,-56 14 48,-107 4-116,-20-2-3,0-1 1,9 0-1,261-1 539,-274 0-540,-1-1 0,0 0 0,1 0 1,-1 0-1,0-1 0,1 1 0,5-5 0,0 2 5,7-3 53,70-25-35,-71 27-22,0 0-1,0 2 1,22-3 0,49 4 64,-63 2 2780,-36 0-2704,-164 0-247,-53 0 68,91 0-36,-14 0 76,131 1-13,1 0 0,0 2 0,-40 9-1,41-7-1,-8 1-1,-42 10-1,-104 11 0,32-20 17,-57-7 106,126 0-109,61 0-7,0-1 1,0 0-1,0 0 1,-11-4-1,5 2 13,-74-14 299,79 15-224,0-1 39,0 1 0,-22-1 0,32 3-115,1 0 0,-1 0 0,0-1 0,1 1 0,-1 0-1,0-1 1,1 1 0,-3-2 0,2 1-4,1 0 1,-1 1-1,0-1 0,0 1 1,1-1-1,-1 1 0,0 0 1,-3-1-1,-13 1-49,7-1 31,0 1-1,0 0 1,-19 3-1,-29 16 64,42-14-4,13-4-42,1 0 0,-1 0-1,1 0 1,-1-1 0,1 1 0,-6-1 0,-16 0 517,10 0-2271,5 0-4576,14 0 5485,24-2-2937,16-6-418</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22.691"/>
    </inkml:context>
    <inkml:brush xml:id="br0">
      <inkml:brushProperty name="width" value="0.05" units="cm"/>
      <inkml:brushProperty name="height" value="0.05" units="cm"/>
      <inkml:brushProperty name="color" value="#33CCFF"/>
    </inkml:brush>
  </inkml:definitions>
  <inkml:trace contextRef="#ctx0" brushRef="#br0">1 32 2180,'9'4'43,"0"-1"0,0 0-1,1 0 1,-1-1 0,1 0-1,0-1 1,-1 0 0,1-1-1,12 0 1,217 0 2278,-238 0-2333,-70 0-516,32 0 534,27-1-204,0-1 0,0 0-1,0 0 1,1-1-1,-15-5 1,18 6 29,-46-23-1730,37 20 1331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25.485"/>
    </inkml:context>
    <inkml:brush xml:id="br0">
      <inkml:brushProperty name="width" value="0.05" units="cm"/>
      <inkml:brushProperty name="height" value="0.05" units="cm"/>
      <inkml:brushProperty name="color" value="#33CCFF"/>
    </inkml:brush>
  </inkml:definitions>
  <inkml:trace contextRef="#ctx0" brushRef="#br0">0 1 4868,'0'0'1545,"2"0"-1191,-1-1-333,1 1 1,0 1-1,-1-1 1,1 0 0,-1 0-1,1 0 1,-1 1 0,1-1-1,-1 1 1,1-1-1,-1 1 1,0 0 0,1 0-1,-1-1 1,0 1-1,1 0 1,-1 0 0,0 0-1,0 0 1,0 0-1,0 1 1,0-1 0,1 2-1,3 2 12,0 0-1,0-1 0,1 0 0,-1 0 0,11 6 1,7 3 68,47 22 1,25-1-68,-82-30-20,1-1-1,-1-1 1,1 0 0,-1 0-1,25-2 1,-31 0-11,-6 0-2,0 0-1,0 0 0,0 0 1,-1 0-1,1 0 1,0 0-1,0 0 0,-1-1 1,1 1-1,0 0 0,-1 0 1,1-1-1,0 1 0,0 0 1,-1-1-1,1 1 1,-1-1-1,1 1 0,0-1 1,-1 1-1,1-1 0,-1 1 1,1-1-1,-1 1 0,1-2 1,3-2-1,17-15-56,-19 16 50,-2 3 7,0-1 0,1 1 0,-1-1 0,0 1 0,1-1-1,-1 1 1,0-1 0,1 1 0,-1-1 0,1 1 0,-1 0 0,1-1 0,-1 1-1,1 0 1,-1-1 0,1 1 0,-1 0 0,1 0 0,0-1 0,0 1 37,7 0 182,-8 0-214,1 0 0,-1 0 0,1 1 0,0-1 0,-1 0 1,1 0-1,-1 0 0,1 1 0,-1-1 0,1 0 0,-1 1 0,1-1 1,-1 0-1,0 1 0,1-1 0,-1 1 0,1-1 0,-1 0 0,0 1 0,1 0 1,7 14-17,-4-5 5,10 14 3,0-2 0,18 23-1,-30-43 3,6 8 3,0-1-1,14 12 1,-19-19 0,0 0 1,1 0-1,-1 1 0,0-2 0,1 1 0,0 0 0,-1-1 0,1 0 1,0 0-1,0 0 0,6 1 0,-1-1 18,-1-1 0,13-1 0,-17 1-16,-1-1 0,0 1-1,1-1 1,-1 0-1,1 0 1,-1 0 0,0-1-1,0 1 1,6-4-1,6-7-5,-1 0-1,0-1 0,-1 0 0,0-1 1,11-17-1,-6 8 11,21-21 0,-37 43 15,0 0 0,0-1 1,0 1-1,0 0 0,0 1 0,0-1 1,0 0-1,0 0 0,1 1 0,-1 0 1,0-1-1,0 1 0,1 0 1,-1 0-1,0 0 0,4 1 0,1-1 66,-6 0-83,1 0-1,-1 1 1,0-1-1,0 0 0,0 1 1,1-1-1,-1 0 0,0 1 1,0 0-1,0-1 1,0 1-1,0 0 0,0-1 1,0 1-1,0 0 0,1 1 1,11 17-23,-9-14 18,32 46-18,-22-30-95,0-1-1,25 27 0,-35-44 65,-1-1-1,0 1 1,0 0-1,1-1 1,-1 1-1,1-1 1,0 0-1,0-1 1,0 1-1,0-1 0,5 2 1,2-1-40,-1-1 0,1 0 1,14 0-1,-23-1 87,0-1 0,0 1 1,0 0-1,-1 0 0,1-1 0,0 0 0,0 1 0,0-1 1,0 0-1,-1 0 0,1 0 0,0 0 0,-1 0 0,1 0 1,2-3-1,13-8 7,-10 9-1,-4 1-1,1 0-1,-1 0 1,1 0 0,-1-1-1,6-4 1,-7 5-3,0 1 0,0 0 0,1-1 0,-1 1 0,1 0 0,-1 0 0,1 0 0,-1 1-1,1-1 1,0 1 0,-1-1 0,6 1 0,38 1 27,-30 0-24,-9-1 1,0 0-1,1 1 1,-1 0-1,0 1 1,14 4-1,12 3-3,-13-5-10,0-1-1,32 0 1,-12-3-14,-37 0 17,1-1-1,-1 1 1,1-1-1,-1 0 0,0 0 1,1 0-1,-1 0 0,6-4 1,-7 4 2,1 0 0,-1 0 0,1 0 0,0 0 0,0 0 0,-1 0 0,1 1 0,4-1 0,41 1 852,-27 6-503,47-6-306,-64 0-39,1-1-1,-1 0 0,1 0 1,-1 0-1,0 0 0,0-1 1,1 0-1,-1 1 0,0-1 1,-1-1-1,7-4 0,14-7 3,-11 8 22,3-2 115,0-1-1,-1-1 1,0 0 0,0-1 0,15-14 0,-9-1 439,18-30 0,-34 48-547,-3 5 18,11-14 73,-12 16-68,0 1-1,-1-1 1,1 0-1,0 1 1,0-1 0,0 1-1,-1-1 1,1 1 0,0-1-1,0 1 1,0-1 0,0 1-1,0 0 1,0-1-1,0 1 1,2 0 0,-2 0-6,-1 1-1,1-1 1,0 0 0,0 1 0,0-1 0,0 1 0,-1-1 0,1 1-1,0 0 1,-1-1 0,1 1 0,0 0 0,-1 0 0,1-1 0,-1 1-1,1 0 1,-1 0 0,1 0 0,-1-1 0,0 1 0,1 0 0,-1 0-1,0 0 1,0 0 0,1 1 0,5 32 39,-5-26-16,10 57-7,1 37 19,-8-69-89,-2-17-93,0 0 0,1 0-1,0 0 1,6 15 0,5 0-201,-13-30 287,0 1 0,-1-1-1,1 1 1,0-1 0,0 0 0,0 0 0,0 1 0,0-1 0,0 0-1,0 0 1,0 0 0,0 0 0,1 0 0,-1 0 0,0-1 0,1 1-1,-1 0 1,0-1 0,1 1 0,-1-1 0,1 1 0,-1-1 0,1 0 0,-1 1-1,1-1 1,-1 0 0,4 0 0,-2-1-4,1 0-1,-1 0 1,0 0 0,1-1 0,-1 1 0,0-1-1,0 0 1,0 0 0,0 0 0,-1 0-1,5-4 1,40-39-74,41-51-1,-71 74 153,15-18 636,-31 39-495,0 1-107,-1-1 1,0 1-1,1 0 1,-1-1-1,0 1 1,1-1-1,-1 1 1,1 0-1,-1 0 0,1-1 1,-1 1-1,1 0 1,-1 0-1,1-1 1,-1 1-1,1 0 0,-1 0 1,2 0-1,-2 10 46,-1-8-143,1 1 0,0-1-1,-1 1 1,1-1-1,-1 1 1,0-1 0,0 1-1,-2 2 1,2-3-1,0 1-1,0-1 1,0 1 0,0 0-1,0-1 1,1 1 0,-1-1-1,1 5 1,0 41-443,0-47 260,-19-1-3173,17 0 3364,0 0-30,-5 1 6,7 1-3,0-2 18,0 0 1,0 0 0,0 1-1,0-1 1,0 0-1,0 0 1,0 0 0,0 1-1,0-1 1,0 0-1,0 0 1,0 1 0,0-1-1,0 0 1,0 0-1,0 0 1,0 1 0,0-1-1,0 0 1,0 0-1,0 0 1,-1 1-1,1-1 1,0 0 0,0 0-1,0 0 1,0 1-1,0-1 1,-1 0 0,1 0-1,0 0 1,0 0-1,0 0 1,-1 1 0,1-1-1,0 0 1,0 0-1,-1 0 1,0 0 13,-2 0-2274,2 0 1770,0 0 0,0 0-1,1 0 1,-1 0 0,0 0-1,0 0 1,0 0 0,0 0-1,0 0 1,0 0 0,0-1 0,-1 0-1,0-6-774</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34.316"/>
    </inkml:context>
    <inkml:brush xml:id="br0">
      <inkml:brushProperty name="width" value="0.05" units="cm"/>
      <inkml:brushProperty name="height" value="0.05" units="cm"/>
      <inkml:brushProperty name="color" value="#33CCFF"/>
    </inkml:brush>
  </inkml:definitions>
  <inkml:trace contextRef="#ctx0" brushRef="#br0">24 1 7945,'2'21'245,"-2"-17"-162,-15 3 1650,11-5-897,4-2-720,-1 1 1,1-1-1,0 0 0,-1 0 1,1 0-1,0 0 0,0 0 1,-1 0-1,1 1 0,0-1 1,-1 0-1,1 0 0,0 1 1,0-1-1,-1 0 0,1 0 1,0 1-1,0-1 0,0 0 1,-1 0-1,1 1 0,0-1 1,0 0-1,0 1 0,0-1 1,0 0-1,0 1 0,0-1 1,0 1-1,0 16 947</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37.708"/>
    </inkml:context>
    <inkml:brush xml:id="br0">
      <inkml:brushProperty name="width" value="0.05" units="cm"/>
      <inkml:brushProperty name="height" value="0.05" units="cm"/>
      <inkml:brushProperty name="color" value="#33CCFF"/>
    </inkml:brush>
  </inkml:definitions>
  <inkml:trace contextRef="#ctx0" brushRef="#br0">12 448 7473,'0'0'-36,"-2"0"-36,1 0 70,1 0 1,0 0-1,0 1 1,-1-1 0,1 0-1,0 0 1,-1 0-1,1 0 1,0 0-1,0 0 1,-1 0 0,1 0-1,0-1 1,-1 1-1,1 0 1,0 0 0,0 0-1,-1 0 1,1 0-1,0 0 1,0 0-1,-1-1 1,1 1 0,0 0-1,0 0 1,-1 0-1,1-1 1,0 1-1,0 0 1,0 0 0,0-1-1,-1 1 1,1 0-1,0 0 1,0-1 0,0 1-1,0 0 1,0 0-1,0-1 1,0 1-1,0 0 1,0-1 0,0-2 2279,6 11-2436,-5-7 158,0 0 1,0 0-1,0-1 0,0 1 1,0 0-1,0-1 0,0 1 0,0-1 1,1 1-1,11 6-7,28 22-73,41 29 117,0 8-34,-35-25 33,96 63 1,-141-102 11,2 0 91,-1 0 1,1 1-1,0-1 1,0-1 0,0 1-1,0 0 1,0-1 0,0 0-1,0 0 1,1 0 0,5 0-1,-10-1-124,0 0 0,0 0 0,1 0 0,-1 0-1,0-1 1,0 1 0,1 0 0,-1 0 0,0 0 0,0 0-1,1 0 1,-1-1 0,0 1 0,0 0 0,0 0 0,0 0-1,1-1 1,-1 1 0,0 0 0,0 0 0,0-1-1,0 1 1,0 0 0,0 0 0,0-1 0,1 1 0,-1 0-1,0 0 1,0-1 0,41-113 500,-8 30-561,17-32 38,50-106 14,-79 180-1547,2 1-1,2 1 1,43-52 0,-52 75-1446,-11 12 731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38.118"/>
    </inkml:context>
    <inkml:brush xml:id="br0">
      <inkml:brushProperty name="width" value="0.05" units="cm"/>
      <inkml:brushProperty name="height" value="0.05" units="cm"/>
      <inkml:brushProperty name="color" value="#33CCFF"/>
    </inkml:brush>
  </inkml:definitions>
  <inkml:trace contextRef="#ctx0" brushRef="#br0">79 354 6929,'-78'0'2906,"78"2"-2985,8 185 198,-2-138-140,2 0 0,16 51 0,-19-84 28,1-1 1,0 0-1,1 0 0,12 18 0,-18-30 6,1 0 1,1 0-1,-1 0 0,0 0 1,1-1-1,-1 1 0,1-1 0,0 0 1,-1 0-1,1 0 0,0 0 0,0 0 1,1-1-1,4 3 0,-1-3 55,0 1 1,0-1-1,0-1 0,0 1 1,10-2-1,-3 1 35,-9 0-68,-1 0 0,1-1 0,0 1-1,-1-1 1,1 0 0,0 0 0,-1 0 0,7-3 0,12-8 90,0 0-1,32-22 0,54-50-33,75-97-237,-30 4-445,-151 173 569,198-241-3496,-148 183 1402,-7 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34.261"/>
    </inkml:context>
    <inkml:brush xml:id="br0">
      <inkml:brushProperty name="width" value="0.05" units="cm"/>
      <inkml:brushProperty name="height" value="0.05" units="cm"/>
      <inkml:brushProperty name="color" value="#F6630D"/>
    </inkml:brush>
  </inkml:definitions>
  <inkml:trace contextRef="#ctx0" brushRef="#br0">49 605 7549,'0'-1'22,"0"-2"18,0 0 0,0 0-1,0 0 1,-1 0-1,1 0 1,-2-4 0,1 6 5,1-1-1,-1 1 1,0 0 0,0 0 0,1 0 0,-1 0 0,0-1 0,0 1 0,0 0 0,0 0 0,-1 1 0,1-1 0,0 0 0,0 0-1,0 1 1,-1-1 0,1 0 0,-2 0 0,-2-1 65,4 2-74,-1-1 0,1 0 0,-1 1 0,0-1 0,1 1 0,-1-1 0,0 1 0,1 0 0,-3 0 0,3 0 299,1 2-522,0-1 189,0 1 0,0-1 0,1 1 1,-1-1-1,1 1 0,-1-1 0,1 1 1,0-1-1,0 0 0,-1 0 0,1 1 1,0-1-1,0 0 0,2 2 0,21 19 85,-4-5 3,-12-9-69,35 32 172,-35-33-28,0-1 0,1 0 0,-1 0 0,12 4 1,-16-8-124,4 2 261,0-1 1,0 1-1,1-2 1,10 3 0,-17-5-186,1 1 1,0-1-1,0 0 1,0 0-1,0 0 1,-1 0 0,1 0-1,0-1 1,0 1-1,0-1 1,-1 0 0,1 0-1,0 0 1,-1 0-1,1 0 1,-1-1 0,1 1-1,-1-1 1,3-2-1,8-8 56,-1-1-1,-1 0 0,0-1 1,17-27-1,69-165-459,-81 169 114,89-219-5283,-98 238 4460,2-4-1277,7-26 1,-10 23 370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09:53.470"/>
    </inkml:context>
    <inkml:brush xml:id="br0">
      <inkml:brushProperty name="width" value="0.05" units="cm"/>
      <inkml:brushProperty name="height" value="0.05" units="cm"/>
      <inkml:brushProperty name="color" value="#33CCFF"/>
    </inkml:brush>
  </inkml:definitions>
  <inkml:trace contextRef="#ctx0" brushRef="#br0">108 19 4976,'-28'0'457,"9"0"2867,19-1-3250,-1 1-1,1-1 0,-1 1 0,1-1 0,-1 1 0,1-1 0,0 1 1,-1-1-1,1 1 0,0-1 0,-1 1 0,1-1 0,0 0 0,0 1 1,-1-2-1,1 2-9,0-1 0,0 0 0,0 1 0,0-1 1,-1 1-1,1-1 0,0 1 0,-1-1 0,1 1 0,0-1 1,-1 1-1,1-1 0,0 1 0,-2-2 0,2 3-67,-1-1 0,1 0 0,-1 0 0,1 1 0,-1-1 0,1 0-1,-1 1 1,1-1 0,-1 0 0,1 1 0,-1-1 0,1 1 0,0-1 0,-1 1-1,1-1 1,0 1 0,-1-1 0,1 1 0,0-1 0,0 1 0,-1-1-1,1 1 1,0-1 0,0 1 0,0 0 0,0-1 0,0 1 0,0-1 0,0 1-1,0 0 1,0 0 0,0 27 141,1-17 6,5 69 1236,-5-78-1354,1 22 254,-1-1-1,-2 27 0,0 2-186,1 44-39,0 68 203,0-125-178,1-6 280,-8 63 1,-31 240 219,34-194-484,3-104-57,0-16-42,4 33-1,5 14 31,13 64 18,-13-90-38,2 44 0,-7-51 10,13 73 102,14 133-104,-22-108 56,-7-101-60,3 79 97,-4 50-11,0-55-105,0 142 89,0-104-74,0-30-26,0-114 22,0-1 0,0 1 0,0-1-1,0 0 1,0 1 0,0-1-1,0 0 1,-1 1 0,1-1-1,0 1 1,0-1 0,0 0 0,0 1-1,-1-1 1,1 0 0,0 1-1,0-1 1,0 0 0,-1 1-1,1-1 1,0 0 0,-1 0 0,1 1-1,0-1 1,-1 0 0,1 0-1,0 0 1,-1 1 0,1-1-1,-1 0 2,1 0-1,-1 0 0,1 0 0,0 1 0,-1-1 1,1 0-1,0 0 0,-1 1 0,1-1 0,0 0 1,0 1-1,-1-1 0,1 0 0,0 0 0,0 1 0,-1-1 1,1 1-1,0-1 0,0 0 0,0 1 0,0-1 1,-1 0-1,1 1 0,0-1 0,0 1 0,0-1 1,0 1-1,0-1 0,0 1 0,0 0 7,1 0 0,-1 0-1,0 1 1,0-1 0,-1 0 0,1 0-1,0 0 1,0 1 0,0-1 0,-1 0-1,1 0 1,-1 0 0,1 0-1,-1 0 1,1 0 0,-1 0 0,0 0-1,-1 2 1,1-2-6,1 1 0,-1 0-1,1 0 1,-1-1 0,1 1-1,-1 3 1,0-3 20,0 4-21,1-1-1,-1 1 1,1-1-1,0 1 1,1 9-1,0 4 102,-1-19-89,0 0 0,0 1 0,0-1 0,0 0 1,0 1-1,0-1 0,0 0 0,0 0 0,0 1 0,0-1 0,0 0 0,0 1 0,1-1 0,-1 0 0,0 0 1,0 1-1,0-1 0,0 0 0,1 0 0,-1 0 0,0 1 0,0-1 0,1 0 0,-1 0 0,0 0 0,0 1 0,1-1 1,-1 0-1,0 0 0,0 0 0,1 0 0,-1 0 0,0 0 0,1 0 0,-1 0 0,0 0 0,0 0 0,1 0 0,-1 0 1,0 0-1,1 0 0,-1 0 0,0 0 0,1 0 0,-1 0 0,1 0 0,8 0 15,8 8 3,-12-6-22,0 1 0,0-2 0,0 1 0,0 0-1,6 0 1,65 15 32,-23-10-42,74 0 0,-28-7 8,34 0-32,77 0-39,-190 0 76,-1 0-1,1 1 1,-1 1 0,26 6 0,-39-7-10,72 15-8,-45-12 4,44 6 3,111 16-54,-129-20 67,97 12 17,-36 2-47,66 13 22,-113-25-37,105-2-1,-155-6 37,100-2-5,-90 0 2,58-12 0,-34 5 5,6 0-33,43-9-88,175-10 94,-98 20 16,-11 3-19,-89 3-1,376-1-366,-304 3 265,40 0 153,-156-4-43,-26 2 12,21 0 0,171 2 31,-204 0-49,-1 0 0,1 0 0,-1 0 0,1 0 0,0 0 0,-1-1 0,1 1 0,-1 0 0,1 0 0,-1-1 0,1 1 0,-1 0 0,0-1 0,1 1 0,-1 0 0,1-1 0,-1 1 0,0-1-1,1 1 1,-1 0 0,0-1 0,1 1 0,-1-1 0,0 1 0,1-2 0,-21 2-8243,14 0 5346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03.014"/>
    </inkml:context>
    <inkml:brush xml:id="br0">
      <inkml:brushProperty name="width" value="0.05" units="cm"/>
      <inkml:brushProperty name="height" value="0.05" units="cm"/>
      <inkml:brushProperty name="color" value="#008C3A"/>
    </inkml:brush>
  </inkml:definitions>
  <inkml:trace contextRef="#ctx0" brushRef="#br0">15 1 2056,'-15'0'7662,"15"1"-7798,0 166 977,0-165-823,0-1 0,1 1 0,-1 0 0,0-1 0,1 1-1,-1-1 1,1 1 0,0-1 0,-1 1 0,1-1 0,0 1 0,2 1 0,-2-1-5,0-1 0,-1 0 0,1 0 1,0 1-1,0-1 0,-1 1 0,1-1 0,-1 1 0,1-1 0,-1 0 1,0 1-1,1 2 0,3 52 351,-3-47-320,0 0 0,1 0 0,0 0 0,0 0 0,5 12 0,4 12 217,-9-23-230,2 1 0,-1 0 0,8 15 0,5 4 9,12 25 70,-18-38-102,9 22 0,-18-36-20,10 16 9,-8-15 32,0 1-1,-1 0 0,3 5 0,15 33 270,-13-25-309,12 22 1,-11-26 100,-2 1 0,10 27 1,-1-8 69,-13-29-157,1 0 0,0-1 0,0 1 0,0-1 0,0 0 0,5 4 0,-4-3-10,0 0 1,0 0-1,6 10 0,-5-6 61,2 5-22,1 1 1,14 17-1,-3-4 79,-12-18-102,0 1 0,14 13 0,3 4 49,30 43 0,15 19-22,-33-48 40,52 85 0,-80-113-70,44 63 60,-18-29-37,13 23 21,-46-69-51,9 12 20,1-1 0,12 13-1,4 2-16,-16-15 29,16 12 0,38 35-78,6 4 153,14 12-199,-78-71 112,-1 0 1,0 1-1,-1 0 1,1 0-1,7 12 1,-10-14-21,0 0 1,1 0 0,-1 0-1,1 0 1,0-1-1,0 1 1,8 4-1,36 19 272,-32-18-163,34 17 660,101 39 1,-58-42-544,-69-18-220,-1 0-1,0 2 0,41 17 0,-20-2 7,81 27-1,-44-30-23,-54-14 25,35 12-1,-29-6-30,-10-4 10,42 20-1,16 9 12,-57-27 23,38 22-1,-52-25-25,0-1 1,0 0-1,0-1 0,1 0 1,-1-1-1,1 0 0,12 1 1,-14-3-12,19-1 0,-12 0-4,-15 0 18,0 0 0,0 0 0,-1 0 0,1 1-1,0-1 1,0 0 0,0 0 0,-1 1-1,1-1 1,0 0 0,0 1 0,0-1 0,-1 1-1,1-1 1,1 1 0,-2 0 0,1-1 0,0 1 0,-1-1 0,1 1 0,0-1 0,-1 1 0,1-1 0,0 0 0,0 1 0,-1-1 0,1 0 0,0 0 0,0 0 0,0 0-1,1 0 1,-2 1-3,1-1 0,0 0 0,-1 0 0,1 0 0,0 0-1,-1 0 1,1 1 0,0-1 0,-1 0 0,1 1 0,-1-1 0,1 0-1,0 1 1,0 0 0,7 4 0,63 35 5,37 5 29,-92-39-57,1-1 0,31 5 0,-21-4 29,37 13-21,-44-12 57,29 7 1,-14-6-45,-22-5 4,0 0-1,-1-1 0,21 1 1,63 0 20,-79-2 56,157 0-131,-87-2 82,254 1-2,-339 0-19,0 0 0,0 0 0,0-1 0,0 1 0,0-1 0,0 1 0,0-1 0,3-1 0,-3 1-14,-1 0 1,1 0-1,0 1 1,0-1-1,0 0 1,0 1-1,0 0 0,4-1 1,-5 1 4,-1 0 0,1 0 1,0 0-1,0 0 0,-1 0 0,1 0 1,0-1-1,-1 1 0,1 0 0,-1-1 1,1 1-1,0 0 0,-1-1 1,1 1-1,6-4 0,0 3 8,0 0 0,1 0 1,-1 1-1,1 0 0,9 1 0,6 0-81,294-1 127,-306 3-70,-3-1 2,3 0 20,0-1 0,1-1 0,17-1 0,-3 1 45,323 0-106,-348 0 55,1 0 0,0 0 0,-1 0 0,1 0 0,0 1 0,-1-1 0,1 1 0,3 1 0,-4-2 1,1 1 1,-1 0 0,1-1-1,-1 1 1,1-1 0,0 0-1,-1 1 1,4-1-1,13 3 25,-15-2-17,1-1 0,-1 1 1,0-1-1,7 1 0,-6-1-9,1 0 0,-1 0-1,0 1 1,0-1-1,0 1 1,0 0-1,1 0 1,6 3-1,-9-3-52,1 1-41,1 0 0,0 0 0,0-1 0,-1 0 1,1 0-1,0 0 0,0 0 0,7 1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04.229"/>
    </inkml:context>
    <inkml:brush xml:id="br0">
      <inkml:brushProperty name="width" value="0.05" units="cm"/>
      <inkml:brushProperty name="height" value="0.05" units="cm"/>
      <inkml:brushProperty name="color" value="#008C3A"/>
    </inkml:brush>
  </inkml:definitions>
  <inkml:trace contextRef="#ctx0" brushRef="#br0">48 161 1768,'-13'-7'2603,"-17"-14"-1,29 19-2108,-3 0 1018,6 2-100,5 1-1381,148-1 309,-133-2-190,1-1-1,36-9 0,30-3-123,-58 10-42,-19 3-8,22-2 1,146 4 172,-177 0-144,0-1 1,-1 1-1,1 0 0,0-1 1,-1 0-1,5-1 1,-1 0 6,-3 1-10,0 0 0,-1 0 0,1-1 0,0 1 0,-1-1 0,5-3 0,9-5-35,-2 4 32,-1 1 0,1 0-1,0 1 1,18-2 0,59-5-15,-51 7 44,107-10 1141,-33 13-1066,-57 2 1405,-57-1-1466,-24 0-9376,8 0 6351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14.094"/>
    </inkml:context>
    <inkml:brush xml:id="br0">
      <inkml:brushProperty name="width" value="0.05" units="cm"/>
      <inkml:brushProperty name="height" value="0.05" units="cm"/>
      <inkml:brushProperty name="color" value="#E71224"/>
    </inkml:brush>
  </inkml:definitions>
  <inkml:trace contextRef="#ctx0" brushRef="#br0">45 10 2188,'0'0'5835,"-2"0"-5765,-4 0 12,4 0 475,2 2-1928,0-1 1254,0-1 1,0 1-1,0 0 1,0-1-1,0 1 1,1-1-1,-1 1 1,0 0-1,0-1 1,0 1 0,1-1-1,-1 1 1,0-1-1,1 1 1,-1-1-1,0 1 1,1-1-1,-1 1 1,1-1-1,-1 1 1,1-1-1,-1 1 1,1-1-1,-1 0 1,1 0 0,-1 1-1,1-1 1,-1 0-1,1 0 1,0 1-1,-1-1 1,1 0-1,-1 0 1,1 0-1,0 0 1,-1 0-1,2 0 1,29 2 4419,-31-17-3789,0 10-93,-1 5-425,1 0-1,-1 0 0,0-1 0,1 1 1,-1 0-1,0 0 0,1 0 0,-1 0 0,0 0 1,1 0-1,-2 0 0,0 0-33,0 0-21,-5 0 34,5 0 0,1 0 14,-40 0 234,40 0-221,1 0 0,-1 0 0,1 0 0,-1 0 0,1-1 0,-1 1 0,1 0 0,0 0 0,-1 0 0,1 0 0,-1-1 0,1 1 0,-1 0 0,1-1 0,-1 1 0,1-1 9,-1 1 1,1-1-1,0 1 1,-1 0 0,1 0-1,-1-1 1,1 1-1,-1 0 1,-4-1 4288,5 17-4460,0 1 158,1-1-1,6 29 1,-3-28-23,-3-11 19,1 0-1,-1-1 0,4 9 0,3 6 48,6 26-1,-9-28 26,0 0-1,14 29 1,22 43 101,-36-79-153,0 0 0,1 0 1,1 0-1,0-1 1,0 0-1,10 11 1,-13-18-25,16 17 49,39 29 1,-46-39-25,-1 0 0,13 13-1,-20-18 37,9 10-7,24 31 0,-30-35-47,1-1 1,18 18-1,-15-18 84,17 23 1,-14-16 18,-12-14-81,0-1 0,0 1 1,-1 0-1,1 1 0,-1-1 1,3 6-1,-1-3 16,-1 0 1,1 0-1,0 0 1,9 9-1,-7-9 34,-1 1 0,7 10 1,16 20 76,-21-28-127,0 0 1,14 15-1,-10-13-16,10 15 0,53 77 21,-32-53 50,-22-25-79,2-1 0,1-1 1,27 22-1,-23-26 68,-17-12-70,0 0 0,10 9 1,2 3 40,-17-16-36,-1 1-1,1 0 0,-1 0 0,0 0 0,6 7 1,-4-1 46,2 0 1,0-1 0,0 0 0,10 8 0,5 7-73,-19-18 54,1-1 0,0 0 0,6 5 0,27 15 15,-27-18-22,0 0 0,19 16 0,-11 1-55,-5-6-23,-5-8 69,1-1-1,0-1 1,13 10-1,-3-4-4,-1 3 42,-13-12-43,1 1 1,7 5-1,10 3-28,-10-6 71,0 1 0,0 0 1,-1 0-1,-1 2 0,23 22 0,-31-29-33,0 0 0,0 0 1,9 7-1,-7-7-12,-1 0-1,9 9 1,4 6 76,26 20 0,-2-9-37,-35-26-36,0 0-1,0 0 1,0-1 0,0-1 0,11 4 0,18 6 14,-27-8-9,0-1 1,10 3-1,8 2 18,39 10 1,-44-13-57,-17-4 37,1 0-1,-1 1 1,1 0 0,8 4-1,-10-4 0,1 0 1,-1 0-1,0-1 0,1 0 1,5 1-1,-6-1 5,0 0 0,1-1 0,-1 2 0,0-1 0,0 0 0,4 3 0,-6-3-4,1 0-1,-1-1 0,1 1 0,-1-1 1,1 0-1,0 0 0,-1 0 0,1 0 0,3-1 1,5 0-34,-7 1 29,-3 0-6,0 0-1,0 0 1,0 0-1,0 0 1,0 0-1,0 0 1,0 0-1,0 0 1,0 0 0,1 1-1,-1-1 1,0 0-1,0 1 1,0-1-1,-1 1 1,1-1-1,0 1 1,0-1-1,0 1 1,0 0-1,0 0 1,4 2 25,-5-3-23,0 0 0,1 0 0,-1 0 0,0 0 0,0 0 0,0 0 1,1 0-1,-1 1 0,0-1 0,0 0 0,0 0 0,1 0 0,-1 0 0,0 0 1,0 0-1,0 1 0,0-1 0,0 0 0,0 0 0,1 0 0,-1 1 0,0-1 0,0 0 1,0 0-1,0 0 0,0 0 0,0 1 0,0-1 0,0 0 0,0 1 0,1 0 2,-1-1-1,1 1 0,-1 0 0,1 0 0,-1 0 1,1-1-1,0 1 0,-1 0 0,1-1 0,0 1 0,0 0 1,0-1-1,-1 1 0,1-1 0,0 0 0,0 1 1,0-1-1,2 1 0,22 8-26,-22-8 25,23 10 11,-22-8-6,1-1-1,0 0 1,0 0 0,1 0-1,7 1 1,-13-3-5,24 4 1,30 0 0,284-4 76,-324-4-94,-12 3 9,0 1 0,-1-1 1,1 1-1,0-1 1,0 1-1,3-1 1,-2 1 15,-1 0 0,0-1 1,0 1-1,0-1 0,0 0 1,0 1-1,0-1 0,0 0 1,3-2-1,4-2 5,96-31-37,-75 25 23,-22 7 15,-1 1 1,1 1-1,9-3 0,-10 3-16,0 0-1,0-1 1,0 0-1,0 0 1,-1-1-1,8-4 1,8-5 86,-5 4-27,-1 0 1,0-1-1,0 0 0,-1-2 0,17-15 0,-20 14-24,0 0-1,-1 0 0,-1-1 1,9-16-1,24-30-15,-34 49 2,0 0-1,20-16 0,-15 14 5,66-68-11,-13 15 27,-47 48-38,31-23 0,-4 3 188,-11 7-105,50-45 128,-38 36-156,13-14 22,-47 41-78,30-20 0,-5 3 204,-25 17-26,0 0 0,-2-1 0,13-16 0,-11 15-164,0 0 1,27-21-1,-24 22 202,-1 0 0,17-21 1,-15 15-246,0 1-1,2 1 1,36-27 0,-48 39 79,2-1-106,18-17 0,-27 23 76,11-12 20,0-1 1,10-15-1,-14 19-44,1-1 0,0 2-1,1-1 1,0 1 0,0 1-1,18-12 1,-10 8 16,21-21 0,-35 29-614,7-7 1424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3.451"/>
    </inkml:context>
    <inkml:brush xml:id="br0">
      <inkml:brushProperty name="width" value="0.05" units="cm"/>
      <inkml:brushProperty name="height" value="0.05" units="cm"/>
      <inkml:brushProperty name="color" value="#E71224"/>
    </inkml:brush>
  </inkml:definitions>
  <inkml:trace contextRef="#ctx0" brushRef="#br0">89 766 10633,'3'8'70,"0"-5"94,-1 1 0,0 0 0,-1 0 0,1 0 0,-1 0 0,0 0 0,1 0 0,-2 1 0,2 6 0,-2-11-55,0 1 0,0-1 0,0 1 0,0-1 0,0 1 0,0-1 0,0 1 0,0-1 0,0 1 0,0-1 0,0 0 0,0 1 0,0-1 0,-1 1 0,1-1 0,0 1 0,0-1 0,0 1 0,-1-1 0,1 0 0,0 1 0,-1-1 0,1 0 0,0 1 0,-1-1 0,1 0 0,0 1 0,-1-1 0,1 0 0,-1 0 0,1 1 0,0-1 0,-1 0-1,1 0 1,-1 0 0,1 0 0,-1 1 0,1-1 0,-1 0 0,1 0 0,-1 0 0,1 0 0,0 0 0,-1 0 0,1 0 0,-1-1 0,1 1 0,-2 0 0,-1 0-14,2 0 385,0 0-445,1 0 1,0 0-1,-1 0 1,1 0-1,0 0 1,0 0-1,-1-1 0,1 1 1,0 0-1,0 0 1,-1 0-1,1 0 1,0 0-1,0-1 1,0 1-1,-1 0 1,1 0-1,0 0 1,0-1-1,0 1 1,-1 0-1,1 0 1,0-1-1,-3-7 26,1 1 1,0-1-1,1 1 0,-2-11 1,0-42-212,3 41 171,-4-196 122,4 177 63,0-14 387,-7-51 0,5 76-153,-7-26 0,-2-10 162,3 11-444,5 34-132,3 13-4,-1 0 1,0-1 0,0 1 0,-1 0 0,-1-5 0,-2 0-216,-5-18 0,9 20-4484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3.920"/>
    </inkml:context>
    <inkml:brush xml:id="br0">
      <inkml:brushProperty name="width" value="0.05" units="cm"/>
      <inkml:brushProperty name="height" value="0.05" units="cm"/>
      <inkml:brushProperty name="color" value="#E71224"/>
    </inkml:brush>
  </inkml:definitions>
  <inkml:trace contextRef="#ctx0" brushRef="#br0">3 319 8873,'-2'23'572,"2"-5"5865,0-36-5484,0 8-828,2-1-1,-1 0 1,1 1 0,1-1-1,7-19 1,48-110 807,-47 116-768,0 1 0,23-32-1,-33 53-178,1 0 0,-1 1 0,0-1 0,1 0 0,-1 1 0,1 0 0,1-2 0,-2 3 10,0-1 1,-1 1-1,1 0 0,0-1 0,0 1 1,-1 0-1,1 0 0,0-1 0,0 1 1,-1 0-1,1 0 0,0 0 0,0 0 1,-1 0-1,1 0 0,0 0 0,0 1 1,-1-1-1,1 0 0,0 0 0,0 1 1,-1-1-1,1 0 0,0 1 0,-1-1 1,1 0-1,0 1 0,-1-1 0,2 2 1,101 101-1441,-87-87 969,60 70-2884,-26-25-7307,-46-56 8743</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4.328"/>
    </inkml:context>
    <inkml:brush xml:id="br0">
      <inkml:brushProperty name="width" value="0.05" units="cm"/>
      <inkml:brushProperty name="height" value="0.05" units="cm"/>
      <inkml:brushProperty name="color" value="#E71224"/>
    </inkml:brush>
  </inkml:definitions>
  <inkml:trace contextRef="#ctx0" brushRef="#br0">1 25 8557,'0'-1'25,"0"1"1,0-1 0,0 1-1,0 0 1,0-1-1,0 1 1,0-1 0,0 1-1,1 0 1,-1-1 0,0 1-1,0-1 1,1 1-1,-1 0 1,0-1 0,0 1-1,1 0 1,0-1 0,-1 1 74,1-1 0,-1 1 0,0 0 1,1-1-1,-1 1 0,0-1 0,1 1 1,-1-1-1,0 1 0,0-1 1,1 1-1,-1-1 0,0 1 0,0-1 1,0 1-1,1-1 0,-1 1 0,0-1 1,0 0-1,0-6 1489,0 10-803,0 14-548,-1-4-142,1-3 178,0 1 0,2 16 1,0-19-125,0 6 154,2 22-1,1 102-26,11 37-208,-13-158-68,-2-8 6,4 27 11,14 55 1,5-14-25,-22-73 2,-1-1 0,1 0 0,-1 1-1,1-1 1,0 0 0,0 0-1,4 5 1,-5-7 19,1 1 0,-1-1 0,0 0 0,1 0 0,-1 0 0,1 0-1,-1 0 1,1 0 0,-1 0 0,1-1 0,0 1 0,0-1 0,-1 1 0,1-1 0,0 1 0,0-1 0,2 0-1,1 0 16,0-1 0,0 1 0,0-1 0,0 0 0,0-1 0,0 1 0,0-1-1,9-4 1,1-3-77,19-14 0,-15 9-39,41-32-1061,-49 37 740,56-49-2838,-21 11-819,-27 25 1469</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4.782"/>
    </inkml:context>
    <inkml:brush xml:id="br0">
      <inkml:brushProperty name="width" value="0.05" units="cm"/>
      <inkml:brushProperty name="height" value="0.05" units="cm"/>
      <inkml:brushProperty name="color" value="#E71224"/>
    </inkml:brush>
  </inkml:definitions>
  <inkml:trace contextRef="#ctx0" brushRef="#br0">170 176 8305,'0'-1'169,"0"0"0,0 0 0,0 0 1,0 0-1,0 0 0,0-1 0,0 1 1,-1 0-1,1 0 0,0 0 0,-1 0 1,1 0-1,-1 0 0,1 0 0,-2-1 1,1 1-49,-1 0 1,1 0 0,-1 0 0,1 0 0,-1 1 0,1-1 0,-1 1 0,0-1-1,1 1 1,-1 0 0,-1-1 0,-10 0 419,-17 0 1,28 1-523,0 1 15,-1-1 0,1 1 0,0 0 1,0-1-1,0 1 0,0 0 0,0 0 0,0 0 0,0 0 0,0 1 0,1-1 0,-1 1 0,-3 2 0,-21 25 158,19-21-175,2-1-28,-1-1 0,-8 14 0,13-17 8,-1 0 0,1 0 0,-1 0 0,1 1 0,0-1-1,1 0 1,-1 1 0,0-1 0,1 6 0,0 39-12,0-46 20,0 0 0,0 0 0,1 0 0,-1 0 0,1-1 1,0 1-1,-1 0 0,1 0 0,0-1 0,0 1 0,0 0 0,0-1 0,1 1 0,-1-1 0,0 0 1,0 1-1,1-1 0,-1 0 0,1 0 0,0 0 0,-1 0 0,1 0 0,0 0 0,-1 0 0,4 1 1,1 0 16,1 0 1,-1 0 0,1 0-1,0-1 1,8 1 0,-9-1-10,1 0 11,1-1 1,-1 0-1,13-1 0,-17 1 7,1-1-1,-1 0 0,1 0 0,-1-1 1,0 1-1,0-1 0,0 1 0,0-1 1,0 0-1,4-3 0,39-35 522,-39 33-484,0-1 1,-1 1 0,1-1-1,8-15 1,-9 10-24,-1 1 1,0-1 0,-1 0-1,0-1 1,2-14 0,-5 19-30,0 1 0,0-1 0,-2-15-1,1 20-30,-1 0-1,0 0 1,0 0-1,0 1 1,0-1-1,-1 0 1,1 0-1,-1 1 1,-3-6-1,2 6-48,-3-7-644,-1 0 0,0 1 0,0 1 1,-14-14-1,15 17-528,6 4 795,-1 1 0,0-1 0,1 1 0,-1-1 0,1 1-1,-1-1 1,0 1 0,1-1 0,-1 1 0,0 0 0,1-1 0,-1 1-1,0 0 1,0 0 0,0-1 0,1 1 0,-1 0 0,0 0 0,-1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5.128"/>
    </inkml:context>
    <inkml:brush xml:id="br0">
      <inkml:brushProperty name="width" value="0.05" units="cm"/>
      <inkml:brushProperty name="height" value="0.05" units="cm"/>
      <inkml:brushProperty name="color" value="#E71224"/>
    </inkml:brush>
  </inkml:definitions>
  <inkml:trace contextRef="#ctx0" brushRef="#br0">149 22 7949,'1'0'66,"-1"0"0,0 0 1,1-1-1,-1 1 0,0 0 0,0 0 1,1-1-1,-1 1 0,0 0 0,1 0 1,-1-1-1,0 1 0,0 0 0,0 0 1,1-1-1,-1 1 0,0 0 0,0-1 1,0 1-1,0 0 0,0-1 0,0 1 1,0 0-1,0-1 0,0 1 0,0-1 1,0 1-1,0 0 0,0-1 0,0 1 1,0 0-1,0-1 0,0 1 0,0 0 1,0-1-1,0 1 0,0 0 1,-1-1-1,1 1 0,0 0 0,0-1 1,0 1-1,-1 0 0,1-1 0,-4 0 101,1-1-1,-1 1 1,0 0-1,1 0 1,-1 1 0,0-1-1,0 1 1,1 0-1,-1 0 1,-5 0-1,0 0-117,8 0-52,0 1 0,0-1 0,0 0 0,0 0 0,0 0 0,0 1 0,0-1 0,0 1 0,0-1 0,0 1 0,0-1 0,0 1 0,0-1 0,0 1 0,0 0 0,1-1 0,-1 1 1,0 0-1,0 0 0,1 0 0,-2 1 0,-1 2-6,-12 11-19,-16 19 0,28-30 25,0 0 0,1 0-1,-1 0 1,1 0 0,0 1 0,0 0-1,-2 6 1,2-5-10,1 0 0,0 1 0,0-1 0,1 7 0,0-11 13,0 1 0,0-1-1,0 0 1,1 1-1,-1-1 1,1 0 0,0 1-1,0-1 1,-1 0-1,1 0 1,0 0 0,1 0-1,-1 0 1,3 4-1,5 2 13,0 0 0,1-1-1,0 0 1,0 0-1,14 6 1,-22-12-11,29 14-3,56 19 0,-44-19 38,-29-10-37,-7-2 51,0-1 1,1 1 0,-1 0-1,0 1 1,7 4 0,-14-8-53,0 1 0,1-1 0,-1 0 0,0 1 0,1-1 0,-1 0 0,0 1 0,0-1 0,1 0 0,-1 1 0,0-1 0,0 1 0,0-1 0,1 0 0,-1 1 0,0-1 0,0 1-1,0-1 1,0 0 0,0 1 0,0-1 0,0 1 0,0-1 0,0 1 0,0-1 0,0 0 0,0 1 0,0-1 0,0 1 0,0-1 0,-1 1 0,1-1 0,0 0 0,0 1 0,0-1 0,-1 0 0,1 1 0,0-1 0,-1 1 0,1-1 0,0 0 0,0 0 0,-1 1 0,1-1 0,-1 0 0,1 1 0,-19 9-552,18-9 469,-30 18-1743,22-13 823,0 0 1,0-1-1,0 0 1,-13 4-1,-17 3-2696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5.508"/>
    </inkml:context>
    <inkml:brush xml:id="br0">
      <inkml:brushProperty name="width" value="0.05" units="cm"/>
      <inkml:brushProperty name="height" value="0.05" units="cm"/>
      <inkml:brushProperty name="color" value="#E71224"/>
    </inkml:brush>
  </inkml:definitions>
  <inkml:trace contextRef="#ctx0" brushRef="#br0">94 48 9857,'1'-3'209,"0"0"0,-1 0 0,1 0 0,0 0 0,-1 0 0,0 0 1,0 0-1,0-4 0,0 6-148,0 0 0,-1 1 0,1-1 0,0 0 0,0 0 0,-1 1 0,1-1 0,0 0 0,-1 0 0,1 1 0,-1-1 1,1 0-1,-1 1 0,1-1 0,-1 1 0,1-1 0,-1 1 0,0-1 0,1 1 0,-1-1 0,0 1 0,1-1 0,-1 1 0,0 0 0,0 0 0,1-1 0,-1 1 1,0 0-1,0 0 0,1 0 0,-1 0 0,0 0 0,0 0 0,-1 0 0,-34 0-4,35 0-62,0 0 0,0 0 0,0 1-1,0-1 1,-1 0 0,1 1 0,0-1 0,0 1-1,0 0 1,0-1 0,0 1 0,0 0 0,0-1-1,0 1 1,1 0 0,-1 0 0,0 0-1,0 0 1,1 0 0,-1 0 0,0 0 0,1 0-1,-1 0 1,1 0 0,-1 0 0,1 2 0,-3 2-17,2-2 12,-2 2-8,1 0 1,0 0-1,-3 9 1,4-12 17,1 1 0,0-1 0,0 1 0,0-1 0,0 1 0,0-1 0,0 0 1,0 1-1,1-1 0,0 1 0,0 2 0,1 0 26,1 1-1,0-1 1,0 0 0,0 0 0,0 0-1,1 0 1,4 5 0,1 0 104,2 0 0,15 11 0,75 44 532,-81-54-645,20 12 81,-20-12-37,1 1 0,-1 1 0,30 26 0,-49-37-53,1 0 1,0 1-1,-1-1 0,0 0 1,0 1-1,0-1 1,0 0-1,0 1 1,0-1-1,0 1 1,-1 0-1,1-1 0,-1 1 1,0-1-1,0 1 1,0 0-1,0-1 1,0 1-1,-1 0 0,1-1 1,-1 1-1,-1 4 1,1-5-59,-1 1 1,1-1-1,-1 1 0,0-1 1,1 1-1,-5 2 0,-12 15-1980,-2-2 0,0 0 0,-39 26 0,24-25-949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0:47.710"/>
    </inkml:context>
    <inkml:brush xml:id="br0">
      <inkml:brushProperty name="width" value="0.05" units="cm"/>
      <inkml:brushProperty name="height" value="0.05" units="cm"/>
      <inkml:brushProperty name="color" value="#F6630D"/>
    </inkml:brush>
  </inkml:definitions>
  <inkml:trace contextRef="#ctx0" brushRef="#br0">128 658 3656,'-7'0'272,"0"0"275,0 0 1,-1 0 0,-7-2-1,12 1-384,1 0 0,-1 0-1,0 0 1,1 0 0,-1 0 0,1-1 0,-1 1-1,1-1 1,-1 0 0,-3-3 0,-23-18 1441,12 11-1029,13 9-570,2 1-155,7 2 30,-1 0 130,-3 0-7,0 0 1,1 0 0,-1 1-1,0-1 1,0 1-1,0-1 1,1 1-1,-1-1 1,0 1-1,0 0 1,0-1 0,0 1-1,0 0 1,0 0-1,0 0 1,0 0-1,-1 0 1,2 1 0,3 4 23,5 4 16,114 123 237,-110-118-274,133 150 21,-142-161-15,-3-1-9,1-1 1,-1 1-1,1-1 1,-1 0 0,5 2-1,-6-3 54,0-1-1,1 1 0,-1-1 1,1 1-1,-1-1 0,1 1 1,-1-1-1,1 0 0,-1 0 1,1 0-1,-1 0 0,1 0 1,-1 0-1,1 0 0,-1-1 1,4 0-1,2-2 132,1 0 0,-1-1-1,1 0 1,-1 0 0,0-1 0,-1 0-1,12-10 1,42-48-74,-49 51-72,96-118-52,-82 99 6,6-9-1,242-293 62,-251 307-46,93-105 17,-76 88-40,-7 6 82,39-34 1,-67 69-18,-3 3-75,-2 4-159,-4-2-189,4-3 319,1 0 0,-1 0 0,1 0 0,-1 1 0,1-1 0,-1 0 0,1 0 0,0 1 0,-1-1 0,1 0 0,0 1 0,-1-1 0,1 0 0,0 1 0,-1-1 0,1 0 0,-1 2 0,-4 8-1816,-1-1-1,0 1 1,-1-1-1,-10 11 1,15-18 1276,-4 5-602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4:34.668"/>
    </inkml:context>
    <inkml:brush xml:id="br0">
      <inkml:brushProperty name="width" value="0.05" units="cm"/>
      <inkml:brushProperty name="height" value="0.05" units="cm"/>
      <inkml:brushProperty name="color" value="#F6630D"/>
    </inkml:brush>
  </inkml:definitions>
  <inkml:trace contextRef="#ctx0" brushRef="#br0">64 1 6529,'-4'1'189,"-1"0"1,1 0-1,0 0 0,-1 0 1,1-1-1,-1 0 1,1 0-1,-8-1 1,-1 1 181,12 1-378,1-1 0,0 1 0,-1 0 0,1 0 0,0 0 1,-1 0-1,1-1 0,0 1 0,0 0 0,0 0 0,0 2 0,0-3 1,-1 8 3,1-1 1,0 1-1,1-1 0,-1 1 1,1-1-1,1 1 0,-1-1 1,5 11-1,1-3-11,26 51-16,-28-58 103,0 0 0,0-1 0,1 0 1,0 0-1,1-1 0,8 7 0,-10-9 10,1 0 0,-1-1 0,1 0 0,0 0-1,0 0 1,6 1 0,-5-2 12,0 0 0,0-1 0,1 0 0,-1 0-1,0 0 1,0-1 0,8-1 0,1 1 84,-14 0-162,0 0-1,0 0 0,0-1 1,0 1-1,1 0 0,-1-1 1,0 1-1,0-1 1,0 0-1,3-1 0,8-6 39,0 0-1,14-14 1,32-28-664,-42 35 110,63-55-3667,-10 7 66</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5.984"/>
    </inkml:context>
    <inkml:brush xml:id="br0">
      <inkml:brushProperty name="width" value="0.05" units="cm"/>
      <inkml:brushProperty name="height" value="0.05" units="cm"/>
      <inkml:brushProperty name="color" value="#E71224"/>
    </inkml:brush>
  </inkml:definitions>
  <inkml:trace contextRef="#ctx0" brushRef="#br0">159 169 8825,'-75'37'800,"66"-33"-601,-5 2 411,0 0 0,-25 16 0,38-21-578,1 0 0,-1-1 0,0 1 0,0 0 1,1 0-1,-1 0 0,1 0 0,-1 0 0,0 2 0,1-3-23,0 0 0,-1 0-1,1 1 1,0-1-1,0 0 1,0 1 0,0-1-1,0 0 1,0 0-1,0 1 1,0-1 0,0 0-1,0 1 1,0-1-1,0 0 1,0 0-1,0 1 1,1-1 0,-1 0-1,0 0 1,0 1-1,0-1 1,0 0 0,0 0-1,1 1 1,-1-1-1,0 0 1,0 0 0,0 0-1,1 1 1,-1-1-1,0 0 1,0 0 0,0 0-1,1 0 1,-1 1-1,0-1 1,1 0 0,-1 0-1,13 2 156,0 0 0,-1-1-1,26-1 1,-20 0-120,-11 0-31,0-1 0,0 1 0,1-1 0,10-3 0,105-36 92,-33 9-72,56-13-135,22-11-286,-147 48 345,-1 1 29,0-1 0,32-16 0,-51 22 18,0 0-1,0 1 1,1-1-1,-1 0 0,0 1 1,0-1-1,0 0 1,0 0-1,0 0 0,0 0 1,-1 0-1,1 0 0,0 0 1,0 0-1,-1 0 1,1-1-1,0 1 0,-1 0 1,0 0-1,1-1 1,-1 1-1,0 0 0,1-1 1,-1 1-1,0 0 0,0-3 1,0 4 1,0-1 0,0 0 0,0 1 0,-1-1 1,1 0-1,0 1 0,0-1 0,-1 1 0,1-1 0,0 1 0,-1-1 0,1 0 1,0 1-1,-1-1 0,1 1 0,-1 0 0,1-1 0,-1 1 0,1-1 1,-1 1-1,1 0 0,-1-1 0,1 1 0,-1 0 0,1-1 0,-1 1 0,0 0 1,1 0-1,-1 0 0,0 0 0,1 0 0,-1 0 0,1-1 0,-1 1 1,0 1-1,1-1 0,-2 0 0,-3-1 53,-11-1 312,0 1 1,-19 1 0,35 0-363,-26-1 493,4 0 34,0 1 0,-21 4-1,-33 13 295,64-16-753,7 0-68,0-1 1,0 1-1,0 0 1,0 1 0,0-1-1,0 1 1,-6 3 0,-15 10-82,26-14 72,-1-1 0,0 0-1,1 1 1,-1-1 0,0 1 0,1-1 0,-1 1 0,1-1 0,-1 1-1,1-1 1,-1 1 0,1 0 0,-1-1 0,1 1 0,0 0 0,-1-1-1,1 1 1,0 0 0,0 0 0,-1-1 0,1 1 0,0 0 0,0 0-1,0-1 1,0 1 0,0 0 0,0 0 0,0 1 0,1-1 1,0 1 0,0-1 0,-1 0 0,1 0 0,0 1 0,0-1 0,1 0 0,-1 0 0,0 0 0,0 0 0,0 0 0,1 0 0,2 1 0,4 3-3,9 4 18,34 14 1,-36-16-8,105 40 31,-84-33-52,-1 2 0,39 22 0,-72-37-4,0 1 0,0-1 0,0 1-1,0 0 1,0-1 0,0 1 0,0 0-1,-1 0 1,1 0 0,0 0 0,-1 1-1,0-1 1,0 0 0,1 1 0,0 2-1,-2-3-80,0 1 1,1-1-1,-1 0 0,0 0 0,0 0 0,0 1 0,-1-1 0,1 0 0,0 0 0,-1 0 0,0 0 0,1 0 0,-1 1 0,-1 1 0,-3 4-467,0-1 1,0 1-1,-1-1 0,0-1 0,0 1 0,-10 7 1,12-10 224,-24 19-3389,-49 34 0,72-54 3444,-38 26-1766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6.453"/>
    </inkml:context>
    <inkml:brush xml:id="br0">
      <inkml:brushProperty name="width" value="0.05" units="cm"/>
      <inkml:brushProperty name="height" value="0.05" units="cm"/>
      <inkml:brushProperty name="color" value="#E71224"/>
    </inkml:brush>
  </inkml:definitions>
  <inkml:trace contextRef="#ctx0" brushRef="#br0">45 457 12969,'-8'5'98,"0"1"0,0-1-1,-12 5 1,23-12-9,1-1 0,-1 1 0,0-1 1,6-5-1,8-9-92,77-51-32,-31 23-53,173-128-353,-234 172 440,24-19 101,47-44 1,-70 61-45,-1 1 0,1-1 0,-1 0 0,1 0 0,-1 0 0,0-1 0,0 1 0,-1 0 0,1-1-1,-1 1 1,1-1 0,-1 0 0,0 1 0,0-1 0,0-7 0,-1 10-45,0 1 1,0-1-1,0 0 0,-1 0 1,1 1-1,0-1 0,0 0 1,-1 0-1,1 1 0,0-1 1,-1 0-1,1 1 0,-1-1 1,1 1-1,-1-1 0,1 0 1,-1 1-1,1-1 0,-1 1 1,0-1-1,1 1 1,-1 0-1,0-1 0,1 1 1,-1 0-1,0-1 0,1 1 1,-1 0-1,0 0 0,0-1 1,1 1-1,-1 0 0,0 0 1,0 0-1,-1 0 0,-3 0 29,-1 0-1,1 0 1,-1 1-1,-7 1 1,-1 3 28,1-1 0,-1 2 0,1 0-1,1 0 1,-1 1 0,1 1 0,-19 16 0,19-15-66,1 1 0,0 0 0,-12 15 0,18-18-5,-6 5-5,2 0 0,-1 1 0,-10 21 0,16-26-25,0-1-1,1 1 0,0 0 1,0 0-1,1 0 1,0 1-1,0-1 1,1 0-1,0 1 1,0-1-1,1 1 1,2 13-1,-2-15-102,1 0 0,0 0-1,1 0 1,0 0 0,0 0 0,0-1 0,1 1-1,0-1 1,4 8 0,-4-9-81,1 0 1,-1 0-1,1 0 1,0-1-1,0 1 1,0-1-1,1 0 1,-1 0-1,1-1 0,0 1 1,0-1-1,0 0 1,7 3-1,-1-1-421,0-1-1,0 0 0,1-1 0,-1 0 1,19 2-1,23-4-2293,-35-1 2038,20 0-810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6.858"/>
    </inkml:context>
    <inkml:brush xml:id="br0">
      <inkml:brushProperty name="width" value="0.05" units="cm"/>
      <inkml:brushProperty name="height" value="0.05" units="cm"/>
      <inkml:brushProperty name="color" value="#E71224"/>
    </inkml:brush>
  </inkml:definitions>
  <inkml:trace contextRef="#ctx0" brushRef="#br0">136 315 10293,'-2'0'53,"-2"0"-57,-13 1 482,16-1-451,1 0-1,-1 0 0,0 0 0,1 0 1,-1 0-1,1 1 0,-1-1 0,0 0 0,1 1 1,-1-1-1,1 0 0,-1 1 0,1-1 1,-1 1-1,1-1 0,-1 1 0,1-1 0,-1 1 1,1-1-1,0 1 0,-1-1 0,1 1 0,-1 0 1,-1 11 189,0-1 0,0 1-1,1 0 1,0 0 0,2 21 0,0-5-96,-2-16-97,1-1 4,2 21 1,8 44 11,-4-46 30,-1-4 86,-1-1 0,1 38 1581,-5-66-1411,0-4-264,0-2-44,0 1 1,0-1 0,-1 1 0,0-1 0,-1 1 0,0-1 0,-5-12-1,-61-161-59,55 145 74,-9-40 0,19 63-37,1-1 0,0 1-1,1 0 1,0-22 0,1 22 2,0 9 6,0 1 0,0-1 0,1 1 0,-1-1 0,1 1 0,0-1 0,0 1 0,1 0 0,-1 0 0,1-1 0,0 1 0,3-5 0,2-2-12,0 0-1,0 0 0,2 1 1,-1-1-1,1 2 0,1-1 1,-1 1-1,2 1 0,11-8 1,-19 14 5,11-6 4,-1 1 0,19-8 0,-28 14 1,8-4-5,-1 1 0,1 0 1,0 1-1,20-3 0,-21 5-15,1 0 0,0 0 1,-1 1-1,21 3 1,-29-3 19,-1 1 1,1-1 0,-1 1-1,0-1 1,1 1 0,-1 0-1,0 0 1,0 0 0,0 0 0,1 1-1,-1-1 1,-1 0 0,1 1-1,0 0 1,0-1 0,0 1-1,-1 0 1,1 0 0,-1 0-1,0 0 1,1 0 0,-1 0 0,0 0-1,0 1 1,0-1 0,0 0-1,-1 0 1,2 5 0,-2-1-46,1-1 0,-1 0 0,0 0 0,-1 1 0,1-1 1,-1 0-1,0 0 0,0 0 0,0 0 0,-1 0 0,0 0 0,0 0 1,0 0-1,-1-1 0,1 1 0,-1-1 0,-6 8 0,-4 3-1125,-1 0 0,0 0 0,-1-2 0,-31 22-1,-27 17-4833,52-39 4255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7.206"/>
    </inkml:context>
    <inkml:brush xml:id="br0">
      <inkml:brushProperty name="width" value="0.05" units="cm"/>
      <inkml:brushProperty name="height" value="0.05" units="cm"/>
      <inkml:brushProperty name="color" value="#E71224"/>
    </inkml:brush>
  </inkml:definitions>
  <inkml:trace contextRef="#ctx0" brushRef="#br0">212 103 13369,'0'-2'36,"0"0"86,0 0 0,0 0 0,0 0-1,0 0 1,0 0 0,-1 1-1,0-4 1,1 4-61,-1 0 1,0 0-1,1 1 0,-1-1 0,0 0 0,1 1 0,-1-1 1,0 1-1,0-1 0,1 1 0,-1-1 0,0 1 1,0-1-1,0 1 0,0 0 0,-1-1 0,-13-3 269,0 1-1,1 1 0,-1 0 0,0 1 0,-22 1 1,35 0-334,0 0 0,0 0 0,0 1 0,0-1 0,0 1 0,0-1 0,-1 1 0,1 0 1,0-1-1,1 1 0,-1 0 0,0 0 0,-2 2 0,-17 16-14,17-15 14,1-1-8,0 1 1,1-1 0,-1 1 0,1 0-1,0 0 1,-1 0 0,2 0 0,-1 0 0,0 0-1,1 0 1,-2 8 0,2 0-150,0 0 0,0 20 1,1-19-23,0-10 138,1 0 0,-1 0 0,0 0 0,1 0 0,0 0 0,-1 0 0,1 0 0,0 0 0,1 0 1,-1 0-1,0-1 0,1 1 0,2 4 0,1-2-41,1 1 0,-1-1-1,13 9 1,-15-11 77,1 0 0,0-1 0,0 1 0,0-1 1,1 0-1,-1 0 0,1-1 0,-1 1 0,6 0 0,2 0 21,1-1 1,15-1-1,-25 0-3,0 0 0,0-1 0,0 1 0,1-1 0,-1 0-1,0 0 1,0 0 0,0 0 0,0 0 0,0-1 0,4-3 0,0 0 45,-1 0 0,10-11 0,-14 15-44,2-4 13,0 1 0,0-1 0,0 0 0,-1 0 0,1 0 0,-1 0 0,-1-1 0,1 1 0,-1-1 0,0 0 0,0 0 0,-1 0 0,1 0-1,-1 0 1,-1 0 0,1 0 0,-1-8 0,0-47-22,-1 57-67,1 0 0,-1-1-1,0 1 1,0 0 0,-1 0-1,1 0 1,-1 0 0,0 0-1,0 1 1,0-1 0,-5-6-1,2 3-880,-1 1 0,1 0 0,-1 0 0,0 1 1,-10-8-1,-1 5-3999,11 6 2600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7.697"/>
    </inkml:context>
    <inkml:brush xml:id="br0">
      <inkml:brushProperty name="width" value="0.05" units="cm"/>
      <inkml:brushProperty name="height" value="0.05" units="cm"/>
      <inkml:brushProperty name="color" value="#E71224"/>
    </inkml:brush>
  </inkml:definitions>
  <inkml:trace contextRef="#ctx0" brushRef="#br0">101 206 9249,'1'0'83,"0"0"1,1 0 0,-1 0-1,0-1 1,1 1 0,-1 0-1,0-1 1,1 1 0,-1 0-1,0-1 1,1 0-1,-1 1 1,0-1 0,0 0-1,0 0 1,2-1 0,-1 0 286,0-1 0,1 0 1,-1 0-1,3-6 0,8-11 313,-4 8-256,0-1 0,-1-1-1,0 0 1,-1 0 0,8-22-1,-14 33-363,0 1 0,0 0 0,-1 0 0,1 0-1,-1-1 1,0 1 0,0 0 0,0 0 0,0-1-1,0 1 1,0 0 0,0 0 0,-1-1 0,1 1-1,-1 0 1,0 0 0,0 0 0,0 0 0,0 0-1,-1-2 1,1 3-57,0 1 0,0-1 0,0 1 0,0-1 0,0 1 0,-1-1-1,1 1 1,0 0 0,0 0 0,0 0 0,0 0 0,-1 0 0,1 0 0,0 0 0,0 0 0,-2 0-1,-3 1-11,5-1 1,0 0 0,0 0 0,0 0 1,0 0-1,-1 0 0,1 1 1,0-1-1,0 0 0,0 1 0,-2 0 1,-12 11-19,1 1 13,1 1 0,0 0 0,1 1 0,0 1 0,1 0-1,1 0 1,0 1 0,-13 32 0,21-41 9,-4 7-7,1 1 1,1-1-1,-4 26 0,5 38-29,3-66 37,0-5-11,0 0 0,1-1-1,0 1 1,0-1 0,3 9 0,-3-13 1,0 1-1,0-1 1,1 1-1,0-1 1,0 0 0,0 0-1,0 0 1,0 0-1,1 0 1,-1 0 0,1-1-1,3 4 1,-4-5 7,0 0 0,1 1 1,-1-1-1,0 0 0,0-1 0,1 1 1,-1 0-1,0-1 0,1 1 1,-1-1-1,0 0 0,1 1 0,-1-1 1,1-1-1,-1 1 0,0 0 0,1 0 1,-1-1-1,5-1 0,2-1 3,1-1 0,-1 1 0,0-2 0,0 0-1,-1 0 1,1 0 0,-1-1 0,14-13 0,11-16 2,-1 0-1,43-66 1,-48 61 12,21-44 0,-30 50 7,-15 27-18,39-63 42,-42 69-45,1 0 0,-1 0 0,1 0 0,0 0-1,-1 0 1,1 0 0,0 0 0,0 0 0,0 0 0,-1 1 0,1-1 0,0 0 0,0 0 0,0 1 0,0-1 0,0 1 0,0-1-1,1 1 1,-1 0 0,0-1 0,0 1 0,0 0 0,0 0 0,2-1 0,-3 1-2,1 1 1,-1-1-1,1 0 1,-1 0-1,0 0 0,1 1 1,-1-1-1,1 0 1,-1 0-1,0 1 1,1-1-1,-1 0 0,0 1 1,0-1-1,1 0 1,-1 1-1,0-1 1,0 0-1,1 1 0,-1-1 1,0 0-1,0 1 1,0-1-1,0 2 1,5 15 8,-3-8-5,26 160 91,-22-129-60,8 57-2,-11-79-30,0 1 4,7 28 0,-9-43 13,1 0 0,-1 0 0,1 0 0,0 0 0,0 0 0,0 0 1,1 0-1,-1-1 0,1 1 0,0-1 0,0 0 0,3 4 0,-4-6 14,-1 0-1,1 0 1,-1 0 0,1-1-1,0 1 1,-1 0 0,1-1-1,0 1 1,-1-1-1,1 0 1,0 1 0,0-1-1,-1 0 1,1 0-1,0 0 1,0 0 0,-1-1-1,1 1 1,0 0 0,0-1-1,2 0 1,1-1 1,-1 0 0,1-1 0,-1 1 1,0-1-1,6-4 0,75-63-719,-13 6-4113,-59 50 2335,0 1 0,12-18-1,-4 4-378</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8.125"/>
    </inkml:context>
    <inkml:brush xml:id="br0">
      <inkml:brushProperty name="width" value="0.05" units="cm"/>
      <inkml:brushProperty name="height" value="0.05" units="cm"/>
      <inkml:brushProperty name="color" value="#E71224"/>
    </inkml:brush>
  </inkml:definitions>
  <inkml:trace contextRef="#ctx0" brushRef="#br0">64 50 5236,'-23'-14'-844,"-18"-21"-1772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18.659"/>
    </inkml:context>
    <inkml:brush xml:id="br0">
      <inkml:brushProperty name="width" value="0.05" units="cm"/>
      <inkml:brushProperty name="height" value="0.05" units="cm"/>
      <inkml:brushProperty name="color" value="#E71224"/>
    </inkml:brush>
  </inkml:definitions>
  <inkml:trace contextRef="#ctx0" brushRef="#br0">177 60 6665,'-9'0'307,"7"0"-218,0 0-1,0 0 0,0 0 1,0 0-1,0 0 1,0 0-1,0 0 1,0 1-1,0-1 1,0 1-1,0 0 1,0-1-1,0 1 1,0 0-1,0 0 1,-2 2-1,-28 21 379,24-19-447,1 0 1,-1 1-1,1-1 0,-9 12 0,14-15-36,1-2 13,1 0 0,0 1 0,-1-1 1,1 0-1,0 0 0,0 0 0,-1 1 0,1-1 1,0 0-1,0 1 0,0-1 0,-1 0 1,1 0-1,0 1 0,0-1 0,0 0 1,0 1-1,0-1 0,0 0 0,-1 2 385,4-2-235,-1 0 0,0 1 0,0-1 0,0 0 1,0 0-1,4-1 0,1 1 140,-6 0-242,-1 0 0,1 0 0,0-1 0,0 1 0,-1 0 0,1 0-1,0 0 1,0-1 0,-1 1 0,1 0 0,0-1 0,-1 1 0,1 0 0,-1-1 0,1 1 0,0-1 0,-1 1 0,1-1-1,0 0 1,0-1 106,0 1-106,-1 1 1,0-1 0,1 0 0,-1 0-1,0 0 1,1 0 0,-1 0-1,0 0 1,0 1 0,0-1 0,0 0-1,0 0 1,0 0 0,0 0 0,0 0-1,0 0 1,-1-1 0,1-1 115,0-31 377,0 34-542,-1-1 1,1 0-1,0 1 1,-1 0-1,1-1 0,0 1 1,-1-1-1,1 1 1,-1-1-1,1 1 0,-1 0 1,1-1-1,-1 1 1,1 0-1,-1 0 1,1-1-1,-1 1 0,0 0 1,1 0-1,-1 0 1,1-1-1,-1 1 0,0 0 1,1 0-1,-2 0 1,-16-1-165,17 1 130,-6 2-61,7-2 96,-1 1 1,1 0-1,-1 0 0,1 0 1,-1 0-1,1 0 0,-1 0 1,1 0-1,0 0 0,-1 0 1,1 0-1,0 0 1,0 0-1,0 0 0,0 1 1,0 22-8,1-12-36,-1-9 36,0-1 5,-1-1 1,1 0-1,0 1 1,0-1 0,0 0-1,1 1 1,-1-1-1,0 1 1,0-1-1,1 0 1,-1 1 0,1-1-1,-1 0 1,1 0-1,0 1 1,-1-1 0,1 0-1,0 0 1,0 0-1,0 0 1,1 2-1,2-1 11,-1 1 0,1-1-1,0 1 1,0-1-1,0 0 1,0-1-1,1 1 1,-1-1-1,6 2 1,2-2 38,0 0 0,15-1 0,-27 0-43,2 0 12,0 0 0,0 0 0,0-1 1,0 1-1,0-1 0,-1 1 0,1-1 1,0 0-1,-1 0 0,1 0 0,0 0 1,-1 0-1,1 0 0,1-1 1,15-18 222,-17 19-229,0-1 16,1-1 1,-1 1 0,1-1 0,-1 1-1,0-1 1,0 0 0,0 1 0,0-1-1,-1 0 1,1 0 0,-1 0 0,1 1-1,-1-1 1,0-4 0,0 5-22,-1 0-1,1 0 1,0 1 0,0-1 0,-1 0-1,1 0 1,-1 0 0,0 0 0,1 1 0,-1-1-1,0 0 1,0 1 0,0-1 0,0 1-1,0-1 1,0 1 0,-1-1 0,-2-1 0,1 1-13,1 0-5,-1 0 1,0 0-1,0 0 1,-1 0-1,1 1 1,0 0-1,0 0 0,-1-1 1,1 2-1,-1-1 1,1 0-1,0 1 1,-1 0-1,-4 0 1,1-1-2,4 1 10,0-1-1,0 1 1,0 0 0,0 0 0,0 0 0,0 1-1,0-1 1,0 1 0,-5 1 0,4 1 3,-1 0-1,1 0 1,0 0 0,0 1-1,0 0 1,0 0 0,1 0-1,-1 0 1,-2 6 0,-1 0 2,0 1 0,-7 18 1,10-18-27,1 1 0,0-1 0,1 1 0,0 0 0,0 0-1,1 0 1,2 22 0,-1-21-2,0-12 31,0 0 1,0 0-1,0 0 0,0 0 0,0 0 0,1 0 1,-1 0-1,0 0 0,1 0 0,-1 0 1,1 0-1,-1-1 0,1 1 0,-1 0 0,1 0 1,-1-1-1,1 1 0,1 1 0,0-1 5,-1 0 0,1 1 0,0-1-1,0 0 1,0 0 0,0-1 0,4 2 0,1 0 10,0-1 0,0 0 0,13 0 0,-15-2-7,1 0 0,0 0 0,-1 0 1,1-1-1,-1 1 0,0-1 1,1-1-1,-1 1 0,0-1 0,0 0 1,-1 0-1,9-7 0,1-2 67,-2 0-1,17-19 0,-26 28-75,0-1 1,-1 1-1,0-1 0,1 0 0,-1 0 0,-1 0 1,1 0-1,0-1 0,-1 1 0,0 0 0,0-1 1,0 1-1,-1 0 0,0-1 0,1 1 0,-1-1 0,-1 1 1,1-1-1,-1 1 0,-1-7 0,0 8-4,1 2 0,0-1 0,0 0-1,-1 0 1,1 0 0,-1 0 0,0 1-1,1-1 1,-1 1 0,0-1 0,0 1-1,0 0 1,0 0 0,0 0 0,-3-1 0,1 0-17,-1 0 1,1 1 0,-1 0 0,0 0-1,1 0 1,-10 0 0,8 1-7,4-1 22,0 1 0,0 0 0,0 0 0,0 0 0,0 0 0,1 0 0,-1 0 0,0 1 0,0-1 0,0 1 0,0-1 0,1 1 0,-1 0 0,0-1 0,1 1 0,-1 0 0,1 0 0,-1 0 0,1 1 1,-3 1-1,-3 6-21,0 1 0,1 0 0,1 0 0,-7 16 0,11-22 12,-1 1 1,1-1-1,1 1 1,-1-1-1,0 1 1,1 7-1,0-10 9,0-1 1,0 0-1,0 1 1,0-1-1,0 0 0,0 0 1,1 1-1,-1-1 0,0 0 1,1 0-1,-1 1 1,1-1-1,-1 0 0,1 0 1,0 0-1,-1 0 1,1 0-1,0 0 0,0 0 1,0 0-1,0 0 0,0 0 1,1 1-1,1-1 11,1 0 0,-1-1-1,0 1 1,1-1 0,-1 1 0,1-1-1,-1 0 1,1 0 0,-1-1 0,1 1-1,-1-1 1,0 1 0,1-1 0,-1 0-1,0-1 1,5-1 0,-6 2 2,0 0 0,0-1 1,1 1-1,-1-1 0,-1 1 0,1-1 0,0 0 1,0 0-1,0 1 0,-1-1 0,1-1 0,-1 1 1,0 0-1,1 0 0,-1 0 0,0-1 0,-1 1 0,1-1 1,0 1-1,0 0 0,-1-1 0,0 1 0,1-1 1,-1-2-1,0-2-3,0 6-4,1-1 1,-1 0 0,0 1-1,0-1 1,0 1 0,0-1-1,0 1 1,0-1 0,-1 1-1,1-1 1,0 1 0,-1-1-1,1 1 1,-1 0 0,0-1-1,1 1 1,-1-1 0,0 1-1,0 0 1,0 0 0,0 0 0,-1-2-1,-2 1-19,0 0 0,0 1 0,0-1 0,0 1 1,0 0-1,0 0 0,0 1 0,0-1 0,0 1 0,0 0 0,0 0 0,-5 1 0,-4-1-17,11 0 33,0 0 1,1 1-1,-1-1 1,1 0-1,-1 1 1,1-1-1,-1 1 1,1 0-1,-1-1 1,1 1-1,0 0 1,-1 0-1,1 0 1,0 0-1,0 0 1,0 0-1,0 0 1,0 1-1,0-1 1,-2 2-1,-1 3-2,-5 3 3,2 0-112,-1-1 0,-8 15 1,14-20 81,0 0 0,1 0 1,-1 1-1,1-1 0,0 1 0,0-1 1,0 1-1,0 0 0,1-1 1,-1 8-1,1-10 35,6-1 59,-4 1-56,0-1-1,0 0 1,-1 0 0,1 0-1,0 0 1,-1 0 0,1 0-1,0 0 1,0 0-1,-1-1 1,1 1 0,0-1-1,-1 1 1,3-2-1,5-9 177,0 0-1,8-14 0,-12 18-11,-1 1-38,-1 1 1,0-1 0,0 0-1,0 0 1,-1 0-1,0 0 1,2-7-1,-3 3 185,1-1 1,-1-22-1,-1 33-315,-1-1 1,1 1-1,0-1 0,0 1 1,0-1-1,-1 0 1,1 1-1,0-1 1,-1 1-1,1-1 1,0 1-1,-1 0 0,1-1 1,-1 1-1,1-1 1,-1 1-1,1 0 1,-1-1-1,1 1 1,-1 0-1,1 0 0,-1-1 1,0 1-1,-1-1-46,0 1-1,0-1 1,0 1-1,0-1 1,0 1-1,-4 0 1,6 22-21,0-6-24,-1-11 96,1 1 1,0 0-1,0-1 1,1 1-1,1 6 0,1 10 153,-1 0-1,0 29 1,-2-35-92,0-3-34,0-1-1,-1 1 1,-2 12-1,-38 164 208,19-74-291,18-94 34,-14 92-43,15-77 75,1 41-1,2-55 1,0-16-9,0-3-5,0 0-1,0 0 1,0-1 0,0 1-1,0 0 1,1 0 0,-1-1-1,1 1 1,0 0 0,0-1-1,0 1 1,0-1 0,0 1-1,3 3 1,1 1 37,-4-6-7,-1 1 0,1-1 0,0 0 0,0 0 0,0 0 0,-1 0 0,1 0 0,0 0 0,0 0 0,0-1 0,1 1 0,-1 0 0,0 0 0,0-1 0,0 1 0,0-1 0,1 1 0,-1-1 0,0 1 0,1-1 0,-1 0 0,0 0 0,0 0 0,1 0 1,-1 0-1,2 0 0,-2 0-9,0 0 0,0 0 0,-1 0 0,1 0 0,0 0 0,0 0 0,0 0 0,0 0 0,-1-1 0,1 1 0,0 0 0,0-1 0,0 1 0,-1 0 0,1-1 0,0 1 0,0-1 0,-1 1 0,2-2 0,-1 0-21,0 0 0,0 0 0,0 0 0,0 0 0,0-1 0,1-2-1,2-7 43,5-14-19,0 0 0,-2 0 0,-1-1 0,-1 0 0,-1 0 0,0-29 1,-3-91-31,-1 140 1,1-25-23,-2 1 1,-1-1 0,-9-39 0,-6-13-5,-6-19-8,-4-41 131,24 124-15,-1-21 129,4 41-251,0 5-86,0 6 117,0 0 16,0 1 0,2 18 0,5-4-8,-3-10-4,3 16 1,-1 3 15,0 68 0,-6 171 108,0-248-118,1 14-2,-3-1-1,-6 40 1,-2-22 12,-5 46-1,12-75-21,-11 45 0,10-59 6,-1 22 0,4-25 36,-5 18 0,5-23-18,1-5 76,0-2 211,-1-44-252,4-87-328,-1 103 148,5-97-417,-7-148-123,0 106 677,0-60 1331,0 221-1541,0 12 26,0 15 144,16 147 156,-1-23-159,-12-107 25,14 217-37,-11-157 46,3 33-1,-7-100 120,0-7 911,6 36-1,-7-57-464,0-6 1124,-1-57-1657,2-101-244,1 136 177,2-76-147,-5-49 215,0 55-710,0 77-2779,0 1-3284,0 33 3347</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1.363"/>
    </inkml:context>
    <inkml:brush xml:id="br0">
      <inkml:brushProperty name="width" value="0.05" units="cm"/>
      <inkml:brushProperty name="height" value="0.05" units="cm"/>
      <inkml:brushProperty name="color" value="#E71224"/>
    </inkml:brush>
  </inkml:definitions>
  <inkml:trace contextRef="#ctx0" brushRef="#br0">155 1 4164,'0'0'5476,"11"0"-459,-12 0-5023,0 0 0,0 0 1,0 0-1,0 0 0,0 0 0,0 1 1,0-1-1,0 0 0,1 1 0,-1-1 1,0 0-1,0 1 0,-1 0 1,-12 13-47,9-8 44,2-4 4,-18 20 0,2 0-1,-29 42 1,21-16-82,25-43 79,-1 1 0,1 0 0,0 0-1,1 0 1,-1 0 0,1 0-1,0 10 1,1 23-31,0-37 46,0 0 1,1 1-1,-1-1 1,1 0-1,-1 0 1,1 0-1,0 0 1,0 0-1,0 0 0,0 0 1,0 0-1,1 0 1,-1 0-1,1 0 1,-1-1-1,1 1 1,3 2-1,1 1 16,0-1-1,1 1 1,8 3 0,-7-4-5,0-1-1,1 0 1,0 0 0,-1-1 0,1 0 0,0 0 0,11-1 0,-8 0-25,1-1 0,-1 0-1,25-4 1,-32 2-36,1 1 0,-1-1-1,0-1 1,1 1 0,-1 0-1,5-4 1,5-3-204,87-51-3118,-82 46 1828,24-22-1,-36 29 370,-1 0 0,0-1 0,-1 1 0,12-18 1,-13 12-20,-4 4 690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1.757"/>
    </inkml:context>
    <inkml:brush xml:id="br0">
      <inkml:brushProperty name="width" value="0.05" units="cm"/>
      <inkml:brushProperty name="height" value="0.05" units="cm"/>
      <inkml:brushProperty name="color" value="#E71224"/>
    </inkml:brush>
  </inkml:definitions>
  <inkml:trace contextRef="#ctx0" brushRef="#br0">181 1 4728,'-2'0'298,"-6"0"520,0 0 1,-12 2-1,18-1-597,-1-1-1,0 1 1,0 0-1,1 0 1,-1 0-1,1 0 1,-1 1-1,1-1 1,-1 1-1,-3 3 1,-3 3 109,0 2 1,0-1-1,1 1 1,0 0 0,1 1-1,0 0 1,1 0-1,0 1 1,1-1-1,0 1 1,-6 24-1,6-14-220,-6 41 0,10-48-93,-1-4-10,1 0 1,0 0-1,1 0 1,1 0-1,1 13 1,2-5-7,1 0 1,1-1 0,1 0 0,0 0 0,16 26-1,-5-15-557,-2-5-2195,-7-8-3009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2.256"/>
    </inkml:context>
    <inkml:brush xml:id="br0">
      <inkml:brushProperty name="width" value="0.05" units="cm"/>
      <inkml:brushProperty name="height" value="0.05" units="cm"/>
      <inkml:brushProperty name="color" value="#E71224"/>
    </inkml:brush>
  </inkml:definitions>
  <inkml:trace contextRef="#ctx0" brushRef="#br0">263 119 8857,'-5'-4'298,"0"2"0,-1-1 0,0 1 1,1-1-1,-1 2 0,0-1 0,0 1 0,0-1 0,0 2 1,0-1-1,-1 1 0,-5 0 0,8 0-238,1 1-1,0 0 1,-1-1 0,1 1-1,0 0 1,-1 1 0,1-1-1,0 1 1,0-1 0,0 1-1,0 0 1,1 0 0,-1 0-1,0 0 1,-2 4 0,-2 1-21,0 1-1,0 1 1,-6 9 0,9-11-44,1-1 0,0 1 0,0-1 0,0 1 0,1 0 0,0 0 0,1 0 0,-2 13 1,2-8 6,1-1 1,0 1 0,3 21-1,-1-25 10,0-1 0,0 1 0,1-1 0,0 0 0,0 0 1,8 11-1,-1 1 20,-4-8-7,1 0 0,1 0 0,0 0 0,0-1 1,12 10-1,-16-16 1,-1-1 0,1 0 0,1 0 0,-1 0 1,0-1-1,1 0 0,-1 0 0,1 0 0,0 0 1,0-1-1,-1 1 0,6 0 0,-6-2 26,-1 0 0,0 1 0,0-1 0,1 0 0,-1 0 0,0-1 0,0 1 1,1-1-1,-1 0 0,0 0 0,0 0 0,0 0 0,0 0 0,0 0 0,0-1 0,0 0 0,4-3 0,0 0 93,0-1-1,-1-1 1,1 1-1,-1-1 0,-1 0 1,0-1-1,0 1 1,0-1-1,6-14 1,-7 10-69,0 0-1,0-1 1,-2 0 0,3-18 0,-4 23-90,-1-1 1,0 1 0,0-1 0,-1 1 0,0-1-1,0 0 1,-1 1 0,-4-13 0,0 8-132,0 0 0,-1 0 0,-1 1 0,-16-21 0,22 29 104,-5-5-294,0 0 0,-1 0 0,0 1 0,0 0 1,-1 0-1,1 1 0,-2 0 0,1 0 0,-1 1 0,0 0 0,0 1 1,-17-6-1,8 4-1267,-1 0-1,1 2 1,-29-5 0,12 5-767,1 2 471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6:45.728"/>
    </inkml:context>
    <inkml:brush xml:id="br0">
      <inkml:brushProperty name="width" value="0.05" units="cm"/>
      <inkml:brushProperty name="height" value="0.05" units="cm"/>
      <inkml:brushProperty name="color" value="#F6630D"/>
    </inkml:brush>
  </inkml:definitions>
  <inkml:trace contextRef="#ctx0" brushRef="#br0">105 566 2688,'-19'-25'10,"-5"-10"632,21 29-246,-1 1 1,0-1 0,0 1 0,-1 0 0,1 0 0,-1 0 0,0 0-1,-10-6 1,5 6 466,10 5-857,-1 0 0,1 0 0,0 0 0,0 0 0,0 0 0,0 0-1,0 0 1,0 0 0,0 0 0,0 0 0,0 0 0,0 0 0,0 0 0,-1 0-1,1 0 1,0 0 0,0 0 0,0 0 0,0 0 0,0 0 0,0 0 0,0 1-1,0-1 1,0 0 0,0 0 0,0 0 0,0 0 0,0 0 0,0 0 0,0 0-1,0 0 1,0 0 0,0 0 0,-1 0 0,1 0 0,0 1 0,0-1 0,0 0-1,0 0 1,0 0 0,0 0 0,0 0 0,0 0 0,0 0 0,1 0 0,-1 0-1,0 0 1,0 0 0,0 1 0,0-1 0,0 0 0,0 1-5,1 1-1,0-1 1,0 0 0,-1 0 0,1 1-1,0-1 1,0 0 0,0 0 0,2 1-1,6 7 11,0 0 0,15 20 0,1 0 14,-3-5 114,2-1 0,39 30 0,-58-49-20,0-1 1,-1 0-1,1 0 0,1 0 1,-1-1-1,0 0 0,1 0 1,5 1-1,-8-2-51,0-1 0,0 0 0,0 0-1,0 0 1,0 0 0,0 0 0,0 0 0,0-1-1,0 0 1,-1 1 0,1-1 0,0 0 0,0-1-1,-1 1 1,1 0 0,-1-1 0,1 1 0,-1-1 0,3-2-1,19-18 247,27-31 0,-33 32-256,21-35-1,-29 41-44,20-33 46,47-100 0,-28 44-47,19-46-1626,-57 119-657,-10 34-590,-1-2 2531,0 0-1,-1 0 0,1 0 0,0 0 0,0 0 0,-1 0 1,1 0-1,-1 2 0,-9 14-1176</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28.672"/>
    </inkml:context>
    <inkml:brush xml:id="br0">
      <inkml:brushProperty name="width" value="0.05" units="cm"/>
      <inkml:brushProperty name="height" value="0.05" units="cm"/>
      <inkml:brushProperty name="color" value="#E71224"/>
    </inkml:brush>
  </inkml:definitions>
  <inkml:trace contextRef="#ctx0" brushRef="#br0">86 149 6685,'0'-1'144,"0"-25"2239,0 25-2301,-10 0 13,9 1-98,0 0 0,0 0-1,1 0 1,-1 0 0,0 0 0,1 0 0,-1 0 0,0 0-1,1 1 1,-1-1 0,0 0 0,1 1 0,-1-1 0,0 0 0,1 1-1,-1-1 1,1 0 0,-1 1 0,1-1 0,-1 1 0,1-1-1,-1 1 1,1 0 0,0-1 0,-1 1 0,1-1 0,0 1-1,-1 0 1,1-1 0,0 1 0,-1 1 0,1 2 21,-1-1 0,1 1 0,0 0-1,0-1 1,1 5 0,-1 4 4066,0-13-3911,0-106 561,-7 116-782,1 1 26,0-1 1,0 1-1,1-1 0,0 1 1,1 1-1,0-1 0,0 1 1,1 0-1,1-1 0,0 1 1,-1 20-1,5-30 127,-1-1-98,2 0 37,0 0 1,0 0-1,0-1 0,0 1 0,1 0 1,-1-1-1,0 0 0,0 0 1,0 0-1,0 0 0,-1 0 1,1-1-1,0 1 0,5-5 1,6-3 116,9-6 159,40-34 0,-9 0-191,-46 41-54,-1 0 0,13-16 0,-18 22-299,-1 0 0,1-1 1,-1 1-1,0 0 0,0-1 0,0 1 0,0-1 0,-1 0 0,1 1 0,-1-1 0,0 1 0,1-4 0,-7 4-4491,5 2 4407,0 0-1,0 0 1,0 1-1,1-1 1,-1 0 0,-2 1-1,-13 12-2328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49.604"/>
    </inkml:context>
    <inkml:brush xml:id="br0">
      <inkml:brushProperty name="width" value="0.05" units="cm"/>
      <inkml:brushProperty name="height" value="0.05" units="cm"/>
      <inkml:brushProperty name="color" value="#E71224"/>
    </inkml:brush>
  </inkml:definitions>
  <inkml:trace contextRef="#ctx0" brushRef="#br0">1 168 8713,'0'-4'-17,"0"-6"-24,1 10 39,-1 0 0,0 0 0,0 0 1,0-1-1,0 1 0,0 0 0,0 0 0,1 0 0,-1-1 0,0 1 1,0 0-1,0 0 0,1 0 0,-1 0 0,0-1 0,0 1 1,0 0-1,1 0 0,-1 0 0,0 0 0,0 0 0,1 0 0,-1 0 1,0 0-1,0 0 0,1 0 0,-1 0 0,0 0 0,1 0 0,0 0-77,6 2 41,-3 2 103,1 1 0,-1 0 0,-1-1-1,1 2 1,-1-1 0,0 0 0,3 7 0,2 3-53,28 50 18,25 37 41,-53-90-62,10 19 13,2-1 0,34 40-1,-48-64-13,6 7 22,0 1 0,1-2 0,19 14 0,-11-14 346,-21-12-318,1 1 1,0-1-1,-1 1 1,1-1-1,0 0 1,0 0-1,-1 1 0,1-1 1,0 0-1,0 0 1,0 0-1,-1 0 1,1 0-1,0 0 1,0 0-1,-1 0 1,1 0-1,0-1 0,0 1 1,0 0-1,-1 0 1,1-1-1,0 1 1,-1 0-1,2-2 1,-1 0 42,0-1 0,0 0 0,0 0 0,0 0 0,-1 0 0,0 1 0,1-1 0,-1 0 0,0 0 0,-1 0 0,1-4 0,-1-5 169,1-14 240,-2-56 582,-10 25-636,6 31-341,3 14-38,1 1-1,0-18 1,2 28-195,1 5-145,4 3 247,-1 1 1,1-1-1,1-1 0,-1 1 1,1-1-1,0 1 0,11 7 0,53 35 60,-52-37-15,20 8 0,-31-16 2,0-1 1,0-1-1,1 0 0,-1 0 0,0 0 0,12 0 1,-18-1-14,0-1 0,0 0 1,0 0-1,1 0 0,-1 0 1,0 0-1,0-1 0,1 1 1,-1 0-1,0 0 0,0-1 1,0 1-1,2-2 0,-2 2-2,0-1 0,-1 0-1,1 0 1,0 0 0,-1 0-1,1 0 1,-1 0 0,1 0-1,-1 0 1,1 0 0,-1 0-1,0 0 1,1 0 0,-1 0-1,0-3 1,3-29 156,-2-60-1,-2 46 4,1 13-23,0 5-19,-1 1-1,-6-42 1,-9-30 87,15 80-627,1 20-73,2 21-12676,7-10 11605</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56.225"/>
    </inkml:context>
    <inkml:brush xml:id="br0">
      <inkml:brushProperty name="width" value="0.05" units="cm"/>
      <inkml:brushProperty name="height" value="0.05" units="cm"/>
      <inkml:brushProperty name="color" value="#E71224"/>
    </inkml:brush>
  </inkml:definitions>
  <inkml:trace contextRef="#ctx0" brushRef="#br0">34 54 9601,'0'-52'1132,"0"52"-1128,0 0 1,-1 0-1,1 0 1,0-1-1,0 1 1,-1 0-1,1 0 1,0 0-1,0 0 1,-1 0-1,1 0 1,0 0-1,0 0 0,-1 0 1,1 0-1,0 0 1,0 0-1,-1 0 1,1 0-1,0 0 1,0 0-1,-1 0 1,1 1-1,0-1 1,0 0-1,-1 0 1,1 0-1,0 0 0,0 0 1,-1 1-1,1-1 1,0 0-1,0 6 97,-1 0-1,0 0 0,0 0 1,-3 9-1,-3 18 226,-4 153 169,11-55-460,1-112-32,2 0 0,0 0 0,1 0-1,7 20 1,-5-18-80,16 56-1478,-18-65-204,1-2 0,0 1 0,12 19 0,-10-21-361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56.692"/>
    </inkml:context>
    <inkml:brush xml:id="br0">
      <inkml:brushProperty name="width" value="0.05" units="cm"/>
      <inkml:brushProperty name="height" value="0.05" units="cm"/>
      <inkml:brushProperty name="color" value="#E71224"/>
    </inkml:brush>
  </inkml:definitions>
  <inkml:trace contextRef="#ctx0" brushRef="#br0">55 134 9825,'-4'-4'222,"0"1"0,-1 0 0,1 1 1,-1-1-1,0 1 0,0 0 0,0 0 0,0 1 0,-5-2 0,7 3-188,6 0-131,11-1 107,-1-1 1,1-1-1,-1 0 1,21-7-1,14-4 1,206-36-29,-226 46 15,124-17 102,-95 21 763,-34 0 804,-23 10-1373,0 94-169,0-93-115,1 0 0,0 0 0,1-1 0,0 1-1,6 16 1,24 47-16,-19-45 0,7 15 2,42 70-1,65 73 71,-127-187-60,1 1 0,-1-1 0,1 1 0,-1 0 0,1-1 0,-1 1 0,0-1 0,1 1 0,-1 0 0,0-1 0,0 1 0,1 0 0,-1-1 0,0 1 0,0 0 0,0 0 0,0-1 0,0 1 0,0 0 0,0 0 0,0-1 0,0 1 0,0 0 0,0 0 0,0-1 0,-1 1 0,1 0 0,0-1 1,0 1-1,-1 0 0,1-1 0,-1 1 0,1-1 0,0 1 0,-1 0 0,-2 1 0,1 0 0,-1-1 1,1 1-1,-1-1 1,1 0-1,-1 0 0,-3 1 1,2 0-3,-131 39 26,100-31-30,-161 42 2,156-42-19,-122 28-170,26-10-1094,68-18-3562</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09.108"/>
    </inkml:context>
    <inkml:brush xml:id="br0">
      <inkml:brushProperty name="width" value="0.05" units="cm"/>
      <inkml:brushProperty name="height" value="0.05" units="cm"/>
      <inkml:brushProperty name="color" value="#E71224"/>
    </inkml:brush>
  </inkml:definitions>
  <inkml:trace contextRef="#ctx0" brushRef="#br0">40 24 3856,'0'-1'60,"0"1"-1,0-1 1,0 1-1,0-1 1,0 0-1,0 1 0,0-1 1,0 1-1,0-1 1,0 1-1,0-1 1,0 0-1,0 1 1,-1-1-1,1 1 0,0-1 1,0 1-1,-1-1 1,-30-12 1503,31 13-1570,-1 0 1,1 0-1,0 0 1,0 0-1,-1 0 1,1 0-1,0 0 1,0 0-1,-1 0 1,1 0-1,0 1 1,0-1 0,0 0-1,-1 0 1,1 0-1,0 0 1,0 0-1,0 1 1,-1-1-1,1 0 1,0 0-1,0 0 1,0 0-1,0 1 1,0-1-1,-1 0 1,1 0-1,0 0 1,0 1 0,0-1-1,0 0 1,0 0-1,0 1 1,0-1-1,0 0 1,0 0-1,0 1 1,0-1-1,0 0 1,0 0-1,0 1 1,0-1-1,0 0 1,0 18 129,0-12-57,0 247 1042,1-236-1058,0 0 1,6 29-1,7-2 28,-12-28-49,-1-12-12,-1 0-1,1 1 1,-1-1-1,1 1 0,1-1 1,2 8-1,-3-10 1,0-1 0,-1 0-1,1 1 1,-1-1 0,1 1 0,-1-1-1,0 1 1,1-1 0,-1 1 0,0 0 0,0-1-1,0 2 1,-1-2-198,1-1 1,0 0-1,-1 1 0,1-1 1,-1 0-1,1 1 1,-1-1-1,1 0 0,-1 0 1,1 0-1,-1 1 0,1-1 1,-1 0-1,1 0 0,-1 0 1,1 0-1,-1 0 0,1 0 1,-1 0-1,1 0 0,-1 0 1,1 0-1,-1 0 1,0-1-1,-6 1-1092,-5 0-146</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47.321"/>
    </inkml:context>
    <inkml:brush xml:id="br0">
      <inkml:brushProperty name="width" value="0.05" units="cm"/>
      <inkml:brushProperty name="height" value="0.05" units="cm"/>
      <inkml:brushProperty name="color" value="#E71224"/>
    </inkml:brush>
  </inkml:definitions>
  <inkml:trace contextRef="#ctx0" brushRef="#br0">26 144 2488,'-3'-8'473,"0"1"-1,1-1 0,0 1 1,-1-15-1,-5-15 1462,8 36-1903,0 1 0,0 0 0,0 0 0,0 0 0,0 0 0,0 0-1,0 0 1,0 0 0,0-1 0,0 1 0,0 0 0,0 0 0,0 0 0,0 0 0,0 0 0,0 0 0,0 0 0,0-1 0,0 1-1,0 0 1,0 0 0,0 0 0,0 0 0,0 0 0,0 0 0,-1 0 0,1 0 0,0 0 0,0 0 0,0 0 0,0 0 0,0-1 0,0 1-1,0 0 1,0 0 0,-1 0 0,1 0 0,0 0 0,0 0 0,0 0 0,0 0 0,0 0 0,0 0 0,0 0 0,-1 0 0,1 0 0,0 0-1,0 0 1,0 0 0,0 0 0,0 1 0,0-1 0,0 0 0,-1 0 0,1 0 0,0 0 0,0 0 0,0 0 0,0 0-27,0 1 0,0-1 0,-1 0 1,1 1-1,0-1 0,0 1 0,0-1 1,0 0-1,0 1 0,0-1 0,0 0 1,0 1-1,0-1 0,0 1 0,0-1 1,1 0-1,-1 1 0,0-1 1,0 0-1,0 1 0,0-1 0,1 0 1,-1 1-1,57 71 86,-55-67-95,20 27-69,-19-29 67,-1 0 0,0-1 1,1 0-1,-1 1 0,1-1 1,0 0-1,0 0 0,4 2 0,-3-2 3,1-1-1,-1 0 0,1 1 0,0-2 0,0 1 1,-1 0-1,1-1 0,9-1 0,-4 1 19,-7 0-14,-1-1-1,0 0 1,0 0 0,0 0 0,0 0-1,0 0 1,0-1 0,0 1-1,0-1 1,0 1 0,-1-1-1,1 1 1,1-4 0,2 0-7,9-7 18,-1-1 0,-1 0 0,0-1 0,10-16 0,3-9 10,8-11 37,-33 50-161,0 0-1,0 0 1,0-1 0,0 1 0,0 0 0,0 0-1,0 0 1,0 0 0,0 0 0,0 0 0,0-1-1,0 1 1,0 0 0,0 0 0,0 0-1,-1 0 1,1 0 0,0-1 0,-3 0-2993,3 1 2992,0 0 1,-1 0 0,1 0 0,-11 0-1253,9 0 775,-7 0-199</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47.662"/>
    </inkml:context>
    <inkml:brush xml:id="br0">
      <inkml:brushProperty name="width" value="0.05" units="cm"/>
      <inkml:brushProperty name="height" value="0.05" units="cm"/>
      <inkml:brushProperty name="color" value="#E71224"/>
    </inkml:brush>
  </inkml:definitions>
  <inkml:trace contextRef="#ctx0" brushRef="#br0">2 238 5060,'-1'-17'1389,"12"17"-749,89 0 239,-98 0-861,0 0-1,0 0 1,0-1 0,0 1-1,0-1 1,0 1-1,0-1 1,0 0 0,0 1-1,-1-1 1,1 0 0,0 0-1,0-1 1,-1 1-1,4-3 1,4-3 44,-5 5-38,0-1-1,0 1 1,0-1 0,0 0-1,-1-1 1,0 1 0,1-1-1,-1 1 1,0-1-1,-1 0 1,1 0 0,-1 0-1,0 0 1,0 0 0,0-1-1,0 1 1,1-7-1,0-15-24,0-48 0,-3 73-43,0-1 0,0 0 0,0 0 1,1 0-1,-1 1 0,1-1 0,-1 0 0,1 0 1,0 1-1,1-4 0,-2 5 2,1-1-1,-1 1 1,0-1 0,1 1 0,-1-1-1,1 1 1,-1 0 0,1-1 0,-1 1-1,1 0 1,-1-1 0,1 1-1,-1 0 1,1 0 0,-1-1 0,1 1-1,-1 0 1,1 0 0,-1 0 0,1 0-1,0 0 1,-1 0 0,1 0-1,-1 0 1,1 0 0,0 0 0,-1 0-1,1 0 1,-1 0 0,1 0 0,-1 0-1,1 1 1,-1-1 0,1 0-1,-1 0 1,1 1 0,0 0 0,3 1-160,-1 1 0,0 0 0,0 0 0,0 0 1,0 0-1,3 6 0,3 3-162,11 12-407,-2 2 1,28 48-1,-35-49-10,9 31 1,-20-54 738,11 36-533</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57.083"/>
    </inkml:context>
    <inkml:brush xml:id="br0">
      <inkml:brushProperty name="width" value="0.05" units="cm"/>
      <inkml:brushProperty name="height" value="0.05" units="cm"/>
      <inkml:brushProperty name="color" value="#E71224"/>
    </inkml:brush>
  </inkml:definitions>
  <inkml:trace contextRef="#ctx0" brushRef="#br0">131 37 12889,'-8'-6'179,"-1"2"0,0-1-1,0 1 1,0 0 0,0 1 0,-1 0 0,-15-3-1,23 6-138,-14-1 45,15 1-82,1 0 0,-1 0-1,0 0 1,1 0 0,-1 0 0,0 0-1,1 0 1,-1 0 0,0 1-1,1-1 1,-1 0 0,1 0 0,-1 1-1,0-1 1,1 1 0,-1-1-1,1 0 1,-1 1 0,1-1 0,-1 1-1,1-1 1,-1 2 0,-1 5 12,0 0 1,0 0 0,0 1-1,1-1 1,0 1 0,1 7-1,-1 4 34,5 32-1,-1-35-22,0-1-1,8 19 1,-9-26-22,32 91-39,-24-73-75,32 88-2026,-10-38-3762,-29-68 3996,-1-3-15</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57.507"/>
    </inkml:context>
    <inkml:brush xml:id="br0">
      <inkml:brushProperty name="width" value="0.05" units="cm"/>
      <inkml:brushProperty name="height" value="0.05" units="cm"/>
      <inkml:brushProperty name="color" value="#E71224"/>
    </inkml:brush>
  </inkml:definitions>
  <inkml:trace contextRef="#ctx0" brushRef="#br0">72 404 10489,'-28'-53'1388,"16"33"75,-15-39 0,26 56-1445,0-1 0,1 1 0,-1-1 0,0 1 0,1-1 0,0 1 0,0-1 0,0 1 0,0-1 0,1 1 0,-1-1 0,1 1-1,0 0 1,0-1 0,0 1 0,1 0 0,-1 0 0,1-1 0,-1 1 0,4-4 0,3-2-21,0-1 1,1 1-1,0 1 1,13-11-1,-19 16 17,3-1-8,7-7 31,1 0-1,0 1 0,1 0 0,24-10 1,-29 15-10,16-8 91,44-15 1,-48 21-39,-1 1 0,1 1 0,26-2 0,-40 6-32,0 1-1,0-1 1,-1 1-1,1 1 1,0-1 0,-1 1-1,1 1 1,-1 0-1,1 0 1,-1 0-1,1 1 1,7 4 0,-13-6-24,0 0 0,0 1 0,-1-1 0,1 0 0,-1 1 0,1 0 0,-1-1 1,1 1-1,-1 0 0,1 2 0,5 8 122,-1 0-1,-1 1 1,5 18-1,12 49 155,-18-62-276,43 139 456,-35-118-344,66 180 108,-61-173-219,24 68 27,-39-106-39,18 55 10,-17-53 134,-1 1 0,0 0 1,0 20-1,-2-31-152,0 1 0,0-1 0,0 0-1,0 1 1,0-1 0,0 0 0,-1 1 0,1-1-1,0 0 1,0 1 0,0-1 0,-1 0 0,1 0 0,0 1-1,-1-1 1,1 0 0,0 0 0,0 1 0,-1-1 0,1 0-1,0 0 1,-1 0 0,1 0 0,-1 1 0,1-1-1,0 0 1,-1 0 0,1 0 0,-15 2-20,9-1 3,-50 3-711,-180 12-4104,98-2 1341,23-2-203,-4-1-760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2:00.218"/>
    </inkml:context>
    <inkml:brush xml:id="br0">
      <inkml:brushProperty name="width" value="0.05" units="cm"/>
      <inkml:brushProperty name="height" value="0.05" units="cm"/>
      <inkml:brushProperty name="color" value="#E71224"/>
    </inkml:brush>
  </inkml:definitions>
  <inkml:trace contextRef="#ctx0" brushRef="#br0">63 1 2940,'0'0'0,"-1"0"0,1 0 1,0 0-1,-1 0 0,1 0 0,0 0 0,0 0 0,-1 0 0,1 0 0,0 0 0,-1 1 0,1-1 0,0 0 1,0 0-1,-1 0 0,1 0 0,0 0 0,0 1 0,-1-1 0,1 0 0,0 0 0,0 1 0,0-1 0,0 0 1,-1 0-1,1 0 0,0 1 0,0-1 0,-6 12-23,-6 24 1,-4 9 808,11-33-274,-6 16 552,11-28-1048,0 0-1,0 0 1,0 0-1,0 0 1,0 0-1,0 0 1,0 0-1,0 0 1,0 1-1,0-1 0,0 0 1,0 0-1,0 0 1,0 0-1,-1 0 1,1 0-1,0 0 1,0 0-1,0 0 0,0 0 1,0 0-1,0 0 1,0 0-1,0 1 1,0-1-1,0 0 1,0 0-1,0 0 1,0 0-1,0 0 0,-1 0 1,1 0-1,0 0 1,0 0-1,0 0 1,0 0-1,0 0 1,0 0-1,0 0 0,0 0 1,0 0-1,0 0 1,0 0-1,-1 0 1,1 0-1,0 0 1,0 0-1,0 0 0,0 0 1,0 0-1,0 0 1,0 0-1,0 0 1,0-1-1,0 1 1,0 0-1,0 0 1,-1 0-1,1 0 0,0 0 1,0 0-1,0 0 1,0 0-1,0 0 1,0 0-1,0 0 1,0 0-1,0-1 0,-1-3 495,1 3-307,0-5 392,0 6-529,-1 0-1,1 0 1,0 0-1,0-1 1,0 1-1,0 0 1,0 0-1,0 0 1,0-1-1,0 1 1,1 0-1,-1 0 1,0 0-1,0 0 1,0-1-1,0 1 1,0 0-1,0 0 1,0 0-1,0 0 1,0-1-1,0 1 1,1 0-1,-1 0 1,0 0-1,0 0 1,0 0-1,0-1 1,0 1-1,1 0 1,-1 0-1,0 0 1,0 0-1,1 0 1,0 0-34,0 0-1,0 0 1,1 1-1,-1-1 1,0 0 0,0 1-1,0-1 1,1 1 0,-1 0-1,0-1 1,0 1-1,0 0 1,0-1 0,0 1-1,1 2 1,15 18 219,-7-8-104,36 53 228,-35-52-249,-10-13-64,1 1 1,0 0 0,-1 0-1,1 0 1,-1 0 0,0 0-1,0 0 1,0 0 0,0 0-1,0 1 1,0-1 0,-1 0-1,1 3 1,10 98 241,-9-85-293,3 86 153,-5-100-178,1-1 0,-1 1 0,1-1-1,1 6 1,0 5-70,3-14 992,-7 0-853,2 0-46,-1 0-1,0 0 1,1 0 0,-1 0 0,1 0 0,-1 0 0,0 0 0,1 0 0,-1 0-1,0 0 1,1 1 0,-1-1 0,1 0 0,-1 0 0,0 1 0,1-1 0,-1 0-1,1 1 1,-1-1 0,1 0 0,-1 1 0,1-1 0,-1 1 0,1-1 0,0 1-1,-1 0 1,-1 2 30,1 1 0,-1-1 0,1 1 0,0-1 0,0 1 0,1 0 0,-1-1 0,1 1-1,0 0 1,0 6 0,0 10-87,-1-13 44,1-1-1,0 1 0,0-1 1,1 0-1,0 1 1,0-1-1,1 1 1,2 8-1,0-7 7,-1 0 0,-1 1 0,0-1 0,2 17 0,1 0 79,-4-20-54,0 0 0,0 0-1,0 8 1,-1 98 270,0-133-443,0 20 93,0 1 49,0 1 1,0 0-1,0 0 0,0-1 1,0 1-1,0 0 0,0-1 0,0 1 1,0 0-1,0 0 0,0-1 1,0 1-1,0 0 0,0 0 1,0-1-1,0 1 0,0 0 0,0 0 1,0-1-1,0 1 0,-1 0 1,1 0-1,0-1 0,0 1 0,0 0 1,0 0-1,-1 0 0,1-1 1,0 1 1,-1 0 1,1 0-1,0 0 1,-1 0 0,1 0-1,0 0 1,-1 0-1,1 0 1,0 0-1,0 0 1,-1 0 0,1 0-1,0 0 1,-1-1-1,1 1 1,0 0 0,0 0-1,-1 0 1,1 0-1,0-1 1,0 1-1,-1 0 1,1 0 0,0-1-1,0 1 1,0 0-1,-1 0 1,1-1 0,-1-12-12,1 9 52,0-46-71,0 50 59,0-21-29,0-49 5,0 70-2,0 0-1,0 0 1,0 0-1,0-1 1,0 1-1,0 0 1,0 0-1,0-1 1,0 1 0,0 0-1,0 0 1,1 0-1,-1-1 1,0 1-1,0 0 1,0 0-1,0 0 1,0-1-1,1 1 1,-1 0 0,0 0-1,0 0 1,0 0-1,0 0 1,1-1-1,-1 1 1,0 0-1,0 0 1,0 0 0,1 0-1,-1 0 1,0 0-1,1 0 1,-1 0-1,0 0 0,1 0 0,-1-1 0,0 1 0,1 0 0,-1 0 0,0 0 0,0 0 0,1 0 0,-1-1 0,0 1 0,0 0 0,1 0 0,-1 0 0,0-1 0,0 1 0,1 0 0,-1 0 0,0-1 0,0 1 0,0 0 0,0-1 0,0 1 0,1 0 0,-1 0 0,0-1 0,0 1 0,0 0 0,0-1 0,0 1 0,0 0 0,0-1 0,0 1 0,0-1 0,0 1-1,0 0 1,0-1-1,0 1 1,0 0-1,0-1 1,0 1-1,0 0 1,0-1-1,1 1 1,-1 0 0,0 0-1,0-1 1,0 1-1,0 0 1,1 0-1,-1-1 1,0 1-1,0 0 1,0 0-1,1-1 1,-1 1-1,0 0 1,1 0-1,-1 0 1,0 0 0,0 0-1,1-1 1,-1 1-1,0 0 1,1 0-1,-1 0 1,1 0-1,-1 0 1,0 0 0,0 0 0,0 0 0,0 0-1,1-1 1,-1 1 0,0 0 0,0 0 0,0 0 0,0 0-1,0 0 1,0 0 0,0-1 0,0 1 0,0 0 0,0 0-1,0 0 1,0 0 0,1 0 0,-1-1 0,0 1 0,0 0-1,0 0 1,0 0 0,0 0 0,0-1 0,0 1 0,0 0-1,-1 0 1,1 0 0,0-1 0,1-3 24,1 2-11,-2 2-13,1 0 0,-1 0 0,0-1 0,0 1 0,1 0 0,-1 0 0,0-1 0,1 1 0,-1 0 0,0-1 0,0 1 0,0-1 0,0 1 0,1 0 0,-1-1 0,0 1 0,0 0 0,0-1 0,0 1 0,0-1 0,0 1 0,0 0 0,0-1 0,0 1 0,0-1 0,0 0 0,0 1 74,0-2-159,0-6 62,0 6 113,0 2-193,0 0 103,-1-1 0,1 1 1,0 0-1,0-1 0,0 1 0,0 0 1,0-1-1,0 1 0,0 0 1,0-1-1,0 1 0,0 0 1,0-1-1,1 1 0,-1 0 1,0-1-1,0 1 0,0 0 0,0-1 1,0 1-1,1 0 0,-1-1 1,0 1-1,0 0 0,0 0 1,1-1-1,-1 1 0,0 0 1,1 0-1,-1 0 0,0-1 0,0 1 1,1 0-1,-1 0 0,0 0 1,1 0-1,-1 0 0,0 0 1,1-1-1,-1 1 0,0 0 0,1 0 1,-1 0-1,0 0 0,1 0 1,-1 0-1,0 0 0,1 1 1,-1-1-1,0 0 0,1 0 1,1 0 8,-2-2-3,0-6-32,0 6 36,0 0-50,0 1 40,0 1 1,0 0-1,0-1 0,0 1 0,0 0 0,0-1 1,0 1-1,0-1 0,0 1 0,0 0 0,0-1 0,0 1 1,0 0-1,0-1 0,0 1 0,1 0 0,-1-1 1,0 1-1,0 0 0,0-1 0,1 1 0,2 1-3,-3-1 3,0 0 1,1-1-1,-1 1 0,0 0 0,1-1 0,-1 1 0,0 0 0,0-1 0,1 1 0,-1 0 1,0-1-1,0 1 0,0-1 0,1 1 0,-1 0 0,0-1 0,0 1 0,0-1 0,0 1 0,0 0 1,0-1-1,0 1 0,0-1 0,0 1 0,0-1 0,0 1 0,0-1 0,0-1 56,0 0-80,0-5 16,0 5 4,0 0 19,0-5-5,0 5-33,2 1 21,6-3 3,-6 2 160,-2-9-273,2 11 137,4-2-1133,-1-5-5124,2-5 5099,-5 9 903,0 1-1,-1-1 1,1 0-1,0 1 0,-1-1 1,1 0-1,-1 0 1,0 0-1,0 0 1,-1 0-1,1 0 1,0 0-1,-1-1 1,0 1-1,0 0 1,0 0-1,0-5 0,0-14-724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6:46.225"/>
    </inkml:context>
    <inkml:brush xml:id="br0">
      <inkml:brushProperty name="width" value="0.05" units="cm"/>
      <inkml:brushProperty name="height" value="0.05" units="cm"/>
      <inkml:brushProperty name="color" value="#F6630D"/>
    </inkml:brush>
  </inkml:definitions>
  <inkml:trace contextRef="#ctx0" brushRef="#br0">47 600 5877,'-2'0'65,"0"0"1,0 0 0,1-1 0,-1 1 0,0 0 0,1-1 0,-1 1 0,0-1 0,1 0-1,-1 1 1,1-1 0,-1 0 0,1 0 0,-1 0 0,1 0 0,0 0 0,-1-1-1,1 1 1,-1-2 0,-12-9 647,14 12-710,0 0-1,0 0 0,0 0 0,0 0 0,0 0 0,0 0 0,0 0 0,0 0 1,0 0-1,0 0 0,0 0 0,0 0 0,0 0 0,0 0 0,1 0 1,-1 0-1,0 0 0,0 0 0,0 0 0,0 0 0,0 0 0,0 0 1,0 0-1,0 0 0,0 0 0,0 0 0,0 0 0,0 0 0,0 0 1,0 0-1,0 0 0,0 0 0,0 0 0,0 0 0,0 0 0,0 0 1,0 0-1,0 0 0,0 0 0,0 0 0,0-1 0,0 1 0,0 0 0,0 0 1,0 0-1,0 0 0,0 0 0,0 0 0,0 0 0,0 0 0,0 0 1,0 0-1,0 0 0,0 0 0,0 0 0,0 0 0,0 0 0,0 0 1,0 0-1,0 0 0,0 0 0,0 0 0,0 0 0,0 0 0,0 0 1,0 0-1,0 0 0,7-1 85,10 4 51,-10 0-81,-1 1 0,13 8 0,-1-1 9,7 2 245,0-1-1,41 12 0,-49-19-8,1-1 0,-1-1 0,1-1 0,30 1 0,-46-3-273,0 0-1,1-1 0,-1 1 1,0-1-1,1 0 1,-1 0-1,0 1 0,0-2 1,0 1-1,0 0 0,0 0 1,0-1-1,0 1 1,0-1-1,0 1 0,0-1 1,-1 0-1,1 1 0,2-5 1,1 0 29,7-10-37,-1 0 1,0 0-1,-1-1 1,0-1 0,6-18-1,-9 21-32,66-156-1147,-45 104 349,-24 57 671,76-182-4417,-52 129 2475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44.705"/>
    </inkml:context>
    <inkml:brush xml:id="br0">
      <inkml:brushProperty name="width" value="0.05" units="cm"/>
      <inkml:brushProperty name="height" value="0.05" units="cm"/>
      <inkml:brushProperty name="color" value="#E71224"/>
    </inkml:brush>
  </inkml:definitions>
  <inkml:trace contextRef="#ctx0" brushRef="#br0">15 122 4060,'0'0'154,"-1"0"22,0 0 1,0 0-1,0 0 1,0 0 0,0 0-1,0 0 1,0 0-1,0 0 1,-1 0 0,1 1-1,0-1 1,-1 1-1,2 0-173,1 0 1,-1-1-1,0 1 0,0 0 0,1 0 0,-1 0 0,0 0 0,1 0 1,-1-1-1,1 1 0,-1 0 0,1 0 0,-1-1 0,1 1 0,1 1 1,14 10 30,-3-2-13,-1 2 4,19 24 0,-21-24-19,21 27 1,23 25-17,14-2-11,-55-51 5,0 0 1,1-2 0,27 15-1,-23-19 28,-17-5-8,0 0 0,0 0 0,0 0 0,-1 0 0,1 0 0,0 0 0,0 0 0,0 0 1,0 0-1,0-1 0,-1 1 0,1 0 0,0 0 0,0-1 0,0 1 0,-1 0 0,1-1 0,0 1 0,0-1 0,-1 1 1,2-2-1,2-5 29,1-1 0,-2 0 0,1 1 0,-1-1 0,0-1 1,-1 1-1,3-13 0,7-68 0,-7 51 5,12-68-36,-13 84-283,1 0-1,15-40 1,-13 43-523,-4 14 527,2 14-4439</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45.111"/>
    </inkml:context>
    <inkml:brush xml:id="br0">
      <inkml:brushProperty name="width" value="0.05" units="cm"/>
      <inkml:brushProperty name="height" value="0.05" units="cm"/>
      <inkml:brushProperty name="color" value="#E71224"/>
    </inkml:brush>
  </inkml:definitions>
  <inkml:trace contextRef="#ctx0" brushRef="#br0">37 1 5428,'-29'0'1779,"22"0"-451,18 0-1108,-8 0-208,-1 1 0,1-1 0,0 1 1,0-1-1,-1 1 0,1 0 0,0 0 1,-1 0-1,1 1 0,-1-1 0,0 0 0,1 1 1,-1 0-1,0 0 0,0-1 0,3 5 1,17 12 17,66 40-39,-69-46 2,1-2 1,0-1-1,26 9 0,-34-14 16,1-1 0,0 0-1,0-1 1,0-1 0,0 0-1,19-1 1,-21 0-2,-5-1 0,1 1 1,-1-1-1,0-1 1,0 1-1,0-1 0,0 0 1,0 0-1,0-1 1,-1 0-1,7-4 0,9-7 13,22-19-1,-35 27-30,3-4-203,-10 9 21,1-1 0,0 0 0,-1 1 0,1-1 0,0 1 0,0-1 0,0 1 0,0 0 0,0 0 0,1 0 0,-1 0 0,0 1 0,0-1 0,1 0 0,-1 1 0,0 0 0,1-1 0,2 1 0,11 0-2484,-6 0 1009</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2:01.440"/>
    </inkml:context>
    <inkml:brush xml:id="br0">
      <inkml:brushProperty name="width" value="0.05" units="cm"/>
      <inkml:brushProperty name="height" value="0.05" units="cm"/>
      <inkml:brushProperty name="color" value="#E71224"/>
    </inkml:brush>
  </inkml:definitions>
  <inkml:trace contextRef="#ctx0" brushRef="#br0">32 184 5384,'0'0'33,"-1"-1"0,1 1 0,0-1-1,0 1 1,0-1 0,-1 1 0,1-1-1,0 1 1,-1 0 0,1-1-1,0 1 1,-1 0 0,1-1 0,0 1-1,-1 0 1,1-1 0,-1 1-1,1 0 1,-1 0 0,1 0 0,0-1-1,-1 1 1,1 0 0,-1 0 0,-14 0 2275,7 0-1701,8 0-485,2 0 4,0 0-95,20-1 207,0 2 0,1 1 0,39 7 0,-18 1 202,-25-6-91,30 10 1,-14 1-145,-26-11-196,1 1-1,0-2 1,0 1 0,1-1-1,-1-1 1,1 1-1,16 0 1,-25-3-3,0-1 0,0 1 1,0-1-1,-1 1 0,1-1 1,0 1-1,-1-1 0,1 0 1,0 0-1,-1 0 0,1 0 1,-1 0-1,0 0 0,1-1 1,-1 1-1,0 0 0,0-1 0,1 1 1,-1 0-1,0-1 0,0 0 1,0-1-1,4-8 16,0 1-1,5-17 1,-9 24-28,3-13-166,2-18 0,-3 18-771,0-1 0,10-27 0,-10 36 395,-2 4 47,0 0-1,1 0 1,-1 0 0,1 1 0,0-1 0,0 0 0,0 1 0,1-1 0,3-3 0,2 2-1117</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2:08.081"/>
    </inkml:context>
    <inkml:brush xml:id="br0">
      <inkml:brushProperty name="width" value="0.05" units="cm"/>
      <inkml:brushProperty name="height" value="0.05" units="cm"/>
      <inkml:brushProperty name="color" value="#E71224"/>
    </inkml:brush>
  </inkml:definitions>
  <inkml:trace contextRef="#ctx0" brushRef="#br0">39 234 4116,'-3'-2'121,"2"0"184,-1 0 0,0 0 0,1 1 0,-1-1 0,0 1 0,0 0 0,0-1 0,0 1 0,0 0 0,0 0 0,-1 0 0,1 0 0,0 1 0,-1-1 0,-3 0 0,9 1-296,0 1 0,0-1-1,0 1 1,-1-1-1,1 1 1,0 0-1,0 0 1,-1 0-1,1 1 1,-1-1-1,1 1 1,-1-1 0,3 3-1,20 12 48,73 35-18,-80-41-32,84 42 26,-81-42-18,27 9 0,-39-17-20,1 1 1,0-1-1,0 0 0,0-1 1,12 0-1,-21-1 5,0 0 0,-1-1 0,1 1 0,0 0 0,-1 0 0,1-1 0,0 1 0,-1-1 1,1 1-1,0-1 0,-1 1 0,1-1 0,-1 1 0,1-1 0,-1 1 0,1-2 0,9-13 4,-7 10 3,10-19 21,-1 0 1,0-1 0,13-48-1,-16 44-31,1 0 0,26-50 0,-21 54-760,21-26 1,-27 43 111,-9 8 566,1 0 0,-1-1 0,0 1-1,0 0 1,1 0 0,-1 0 0,0 0 0,0 0-1,1 0 1,-1-1 0,0 1 0,0 0 0,1 0-1,-1 0 1,0 0 0,0 0 0,1 0 0,-1 0-1,0 0 1,0 0 0,1 0 0,-1 0 0,0 0 0,0 1-1,1-1 1,-1 0 0,0 0 0,0 0 0,1 0-1,-1 0 1,0 0 0,0 1 0,1-1 0,-1 0-1,0 0 1,0 0 0,0 1 0,1-1 0,3 12-2520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2:08.456"/>
    </inkml:context>
    <inkml:brush xml:id="br0">
      <inkml:brushProperty name="width" value="0.05" units="cm"/>
      <inkml:brushProperty name="height" value="0.05" units="cm"/>
      <inkml:brushProperty name="color" value="#E71224"/>
    </inkml:brush>
  </inkml:definitions>
  <inkml:trace contextRef="#ctx0" brushRef="#br0">83 448 2452,'-2'-2'213,"-1"-1"-1,-1 1 0,1 0 0,0 0 1,-1 0-1,1 0 0,-1 0 1,1 1-1,-1 0 0,0 0 1,0 0-1,1 0 0,-1 0 1,0 1-1,0-1 0,0 1 1,-4 1-1,4-1 44,-3 0 248,6 0-502,1 0 0,0 0 0,0 0-1,0 0 1,0 0 0,0 1 0,-1-1 0,1 0 0,0 0-1,0 0 1,0 0 0,0 0 0,0 0 0,0 0 0,0 1 0,-1-1-1,1 0 1,0 0 0,0 0 0,0 0 0,0 0 0,0 1 0,0-1-1,0 0 1,0 0 0,0 0 0,0 0 0,0 1 0,0-1-1,0 0 1,0 1-3,1-1 0,-1 0 0,1 1 0,-1-1 0,1 1-1,-1-1 1,1 0 0,-1 1 0,1-1 0,-1 0 0,1 0 0,0 0-1,-1 1 1,1-1 0,-1 0 0,2 0 0,-1 0 0,3 1 0,1-1 0,-1 1 0,10-2 0,3 1 7,54 0 50,-68 0-56,1 0-1,-1 0 1,1-1 0,-1 1 0,0-1 0,1 0 0,-1 0 0,0 0 0,1 0 0,-1-1 0,0 1 0,0-1 0,0 0-1,0 0 1,3-3 0,2 0 2,2-3-43,0 0-1,-1-1 0,0 0 0,0-1 0,-1 0 1,0 0-1,-1-1 0,0 1 0,0-2 1,7-17-1,-2-2-958,-1 0 1,8-44 0,-4 1-650,-4 2 474</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46.125"/>
    </inkml:context>
    <inkml:brush xml:id="br0">
      <inkml:brushProperty name="width" value="0.05" units="cm"/>
      <inkml:brushProperty name="height" value="0.05" units="cm"/>
      <inkml:brushProperty name="color" value="#E71224"/>
    </inkml:brush>
  </inkml:definitions>
  <inkml:trace contextRef="#ctx0" brushRef="#br0">26 0 1860,'0'0'46,"-1"2"109,0-1-105,0 0 1,0-1-1,0 1 1,0 0-1,0-1 1,0 1-1,0-1 1,0 1-1,-1-1 1,1 0-1,0 1 0,-2-1 1,3 0-22,0 0 0,-1 1 0,1-1-1,0 0 1,-1 0 0,1 0 0,0 0 0,-1 0 0,1 1 0,0-1 0,-1 0 0,1 0-1,0 1 1,0-1 0,-1 0 0,1 0 0,0 1 0,0-1 0,0 0 0,-1 1 0,1-1-1,0 0 1,0 1 0,0-1 0,0 0 0,0 1 0,0 0 0,-2 7 1474,2 29 2021,0 342-2978,0-356-537,-1-11-2,1 0-1,1 0 1,0 0-1,0-1 1,6 22 0,22 53-5,17 56-28,-24-48 76,-19-81 8,-1 2 1,-1-1-1,0 19 0,0 3-5579</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46.726"/>
    </inkml:context>
    <inkml:brush xml:id="br0">
      <inkml:brushProperty name="width" value="0.05" units="cm"/>
      <inkml:brushProperty name="height" value="0.05" units="cm"/>
      <inkml:brushProperty name="color" value="#E71224"/>
    </inkml:brush>
  </inkml:definitions>
  <inkml:trace contextRef="#ctx0" brushRef="#br0">73 1 4132,'-6'5'23,"3"-2"34,0-1 1,1 1 0,-1 0 0,1 0 0,-1 0-1,1 0 1,-3 6 0,4-5 85,-1 1-1,0-1 0,0 0 1,0 0-1,-4 5 1,5-7-45,0 0 0,0 0 0,0 0 0,0 1 0,-2 3 1,-3 8 327,5-12-352,-1 1-1,1 0 0,0 0 0,0 0 1,0 0-1,0 0 0,1 0 1,-1 1-1,1-1 0,0 0 0,0 5 1,-1 11 320,-4 91 900,5-100-1198,0-4-41,0 44 223,8 63 0,-2-44-242,2 30-12,-1 3 20,-3 24 1,-1 96-117,-3-178-200,-1-50-4798,1 4 4883,-1 0 1,1 1-1,-1-1 0,1 1 0,-1-1 1,0 1-1,0-1 0,0 1 1,0 0-1,0-1 0,-2-1 0,-2-3-487,-3-8-448</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47.333"/>
    </inkml:context>
    <inkml:brush xml:id="br0">
      <inkml:brushProperty name="width" value="0.05" units="cm"/>
      <inkml:brushProperty name="height" value="0.05" units="cm"/>
      <inkml:brushProperty name="color" value="#E71224"/>
    </inkml:brush>
  </inkml:definitions>
  <inkml:trace contextRef="#ctx0" brushRef="#br0">9 0 6497,'0'0'1258,"0"3"-1110,0 149 1067,-4-67-1107,0 1-46,4 283 302,0-212-400,0-136 27,1 0 1,1 0 0,6 29 0,4 16 5,24 146 253,-34-195-109,0 0 0,-2 28 0,0-26-113,0-15-32,1 6 5,-1 0 0,-1-1 0,0 1 0,0 0 1,-1-1-1,-3 13 0,2-17 4,1 0-1,-1-1 1,0 1 0,-6 5-1,4-6-263,-1-4-4109,0 0-41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0:47.894"/>
    </inkml:context>
    <inkml:brush xml:id="br0">
      <inkml:brushProperty name="width" value="0.05" units="cm"/>
      <inkml:brushProperty name="height" value="0.05" units="cm"/>
      <inkml:brushProperty name="color" value="#E71224"/>
    </inkml:brush>
  </inkml:definitions>
  <inkml:trace contextRef="#ctx0" brushRef="#br0">73 5 5745,'0'0'29,"0"0"0,0 0 0,0 0 0,0 0 1,0 0-1,0 0 0,0 0 0,0 0 0,0-1 1,0 1-1,0 0 0,0 0 0,0 0 0,0 0 1,0 0-1,0 0 0,0 0 0,0-1 0,0 1 1,0 0-1,0 0 0,0 0 0,0 0 1,0 0-1,0 0 0,0 0 0,0-1 0,0 1 1,0 0-1,-1 0 0,1 0 0,0 0 0,0 0 1,0 0-1,0 0 0,0 0 0,0 0 0,0 0 1,0 0-1,0 0 0,-1 0 0,1-1 0,0 1 1,0 0-1,0 0 0,0 0 0,-1 0 16,1 0-1,-1 0 0,0 0 1,1-1-1,-1 1 0,0 0 1,1 0-1,-1 0 1,0 0-1,1 0 0,-1 0 1,0 1-1,1-1 0,-1 0 1,1 0-1,-1 0 0,0 1 1,1-1-1,-1 0 1,1 0-1,-1 1 0,1-1 1,-1 1-1,1-1 0,-1 0 1,1 1-1,-2 0 0,-1 7 47,-1 0-1,1 0 0,1 1 0,-1-1 0,1 1 1,-1 10-1,-6 105 621,-4 114-33,7 156-214,5-247-422,3 141 4,15-98 4,0-39-9,-9-87-28,1-7 7,-6 16 102,-4-73-219,0 1 1,0 0 0,0 0-1,0-1 1,0 1-1,0-1 1,0 1 0,0-1-1,0 0 1,-1 1 0,1-1-1,-2 1 1,-7 2-1436,-15 10-5029,17-11 5325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19.256"/>
    </inkml:context>
    <inkml:brush xml:id="br0">
      <inkml:brushProperty name="width" value="0.05" units="cm"/>
      <inkml:brushProperty name="height" value="0.05" units="cm"/>
      <inkml:brushProperty name="color" value="#E71224"/>
    </inkml:brush>
  </inkml:definitions>
  <inkml:trace contextRef="#ctx0" brushRef="#br0">1 7 1244,'0'-7'-305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7:02.129"/>
    </inkml:context>
    <inkml:brush xml:id="br0">
      <inkml:brushProperty name="width" value="0.05" units="cm"/>
      <inkml:brushProperty name="height" value="0.05" units="cm"/>
      <inkml:brushProperty name="color" value="#F6630D"/>
    </inkml:brush>
  </inkml:definitions>
  <inkml:trace contextRef="#ctx0" brushRef="#br0">112 299 6137,'-24'-13'197,"13"7"481,-1 1-1,1 0 1,-1 0-1,-23-5 1,33 10-643,2 0 26,0 0 0,0 0 0,0 0-1,-1 0 1,1 0 0,0 0 0,0 0 0,0 0 0,-1 0-1,1 0 1,0 0 0,0 0 0,0-1 0,0 1-1,-1 0 1,1 0 0,0 0 0,0 0 0,0 0 0,0 0-1,0 0 1,-1 0 0,1-1 0,0 1 0,0 0 0,0 0-1,0 0 1,0 0 0,0 0 0,0-1 0,0 1 0,-1 0-1,1 0 1,0 0 0,0 0 0,0-1 0,0 1 0,0 0-1,0 0 1,0 0 0,0 0 0,0-1 0,0 1 0,0 0-1,0 0 1,0 0 0,0-1 0,0 1 0,0 0 0,1 0-1,-1 0 1,0-3-379,0-23 454,0 20-358,0 16 98,0-8 124,0-1-1,0 0 1,1 1-1,-1-1 1,1 1-1,-1-1 0,1 0 1,-1 1-1,1-1 1,0 0-1,-1 0 0,1 0 1,2 2-1,15 15 18,-7-7-20,65 66-21,-59-59 40,48 44 48,-53-51-51,-5-5-3,-1-1 1,1 0 0,11 8-1,-14-11 22,1 1-1,-1-1 1,1 0-1,5 2 1,-8-4 5,0 1 1,0-1 0,0 1-1,0-1 1,0 0 0,0 0-1,1 0 1,-1 0-1,0 0 1,0-1 0,0 1-1,0 0 1,0-1 0,4-1-1,-1-1 9,-1 0-1,1 0 1,0 0-1,-1-1 1,0 1-1,0-1 1,4-5-1,27-36 38,-25 31-61,8-9-12,-2-1-1,20-38 1,-24 38-6,0 4-12,78-158-2182,-80 150 284,-5 8-2191,-3 10 365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20.535"/>
    </inkml:context>
    <inkml:brush xml:id="br0">
      <inkml:brushProperty name="width" value="0.05" units="cm"/>
      <inkml:brushProperty name="height" value="0.05" units="cm"/>
      <inkml:brushProperty name="color" value="#E71224"/>
    </inkml:brush>
  </inkml:definitions>
  <inkml:trace contextRef="#ctx0" brushRef="#br0">74 50 1992,'0'-9'800,"0"-13"1274,0 21-1785,0-13 746,0 14-1040,0-1-1,0 1 1,0 0 0,0 0 0,-1-1-1,1 1 1,0 0 0,0 0 0,0 0-1,-1 0 1,1 0 0,0-1 0,0 1-1,-1 0 1,1 0 0,0 0 0,0 0-1,-1 0 1,1 0 0,0 0 0,0 0-1,-1 0 1,1 0 0,0 0 0,0 0-1,-1 0 1,1 0 0,0 0 0,-1 0-1,1 0 1,0 0 0,0 0 0,-1 0-1,1 0 1,0 1 0,0-1 0,0 0-1,-1 0 1,1 0 0,0 1 0,-5 25-98,1-3 56,0-2 56,-2 27 0,3-23-3,1-12 0,-3 25 270,-2 57 694,7-99-892,0-130-46,0 128-31,0-1 1,-1 0 0,-2-9-1,2 11 7,0 0 0,0-1 0,0-6 0,1 5 38,-1 0 0,0 0 0,-1 0 0,-4-13-1,0 0 139,3 9-264,3 11 78,0 0 0,0 0-1,0 0 1,0 0 0,0 0 0,0 0 0,0 0-1,0 0 1,0 0 0,0 0 0,0 0 0,0 0-1,0 1 1,0-1 0,0 0 0,0 0-1,0 0 1,0 0 0,0 0 0,0 0 0,0 0-1,0 0 1,0 0 0,0 0 0,0 0 0,0 0-1,0 0 1,-1 0 0,1 0 0,0 0 0,0 0-1,0 0 1,0 0 0,0 0 0,0 0 0,0 0-1,0 0 1,0 0 0,0 0 0,0-1 0,0 1-1,0 0 1,0 0 0,0 0 0,0 0 0,0 0-1,0 18-168,1-5 172,-1 89-26,0-100 30,0-1 0,0 0 1,0 0-1,0 0 1,0 0-1,1 0 0,-1 1 1,0-1-1,1 0 0,-1 0 1,1 0-1,-1 0 1,1 0-1,1 2 0,-2-1-36,1 0-1,-1 0 1,1 0-1,-1 0 0,0 0 1,0 1-1,0-1 1,0 0-1,0 0 1,-1 3-1,1 4-3669,0-3 1162</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21.127"/>
    </inkml:context>
    <inkml:brush xml:id="br0">
      <inkml:brushProperty name="width" value="0.05" units="cm"/>
      <inkml:brushProperty name="height" value="0.05" units="cm"/>
      <inkml:brushProperty name="color" value="#E71224"/>
    </inkml:brush>
  </inkml:definitions>
  <inkml:trace contextRef="#ctx0" brushRef="#br0">181 1 2860,'-19'0'302,"8"-1"-111,0 1 0,-1 0 0,-14 3 0,19 0-160,0 0 0,0 1 1,0 0-1,0 0 0,1 0 1,-1 1-1,1 0 0,0 0 1,1 1-1,-1-1 0,-8 14 1,12-16-23,0 0 0,0 0 0,1 1 0,-1-1 1,1 1-1,0-1 0,0 1 0,0-1 0,0 6 1,-1 35 123,2-33-57,0-5-58,0 4 5,0-1 0,0 0-1,1 1 1,1-1 0,2 13 0,-3-19-6,0-1 1,1 0-1,-1 0 1,0-1-1,1 1 1,-1 0-1,1 0 1,0-1-1,-1 1 1,1-1-1,0 1 1,0-1-1,0 0 1,0 0-1,0 0 1,0 0-1,0 0 1,0 0-1,1 0 1,-1-1-1,4 1 1,4 1-394,0-1 1,1 0-1,11-1 0,-19 0 86,23 0-1050,-1 0 218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21.495"/>
    </inkml:context>
    <inkml:brush xml:id="br0">
      <inkml:brushProperty name="width" value="0.05" units="cm"/>
      <inkml:brushProperty name="height" value="0.05" units="cm"/>
      <inkml:brushProperty name="color" value="#E71224"/>
    </inkml:brush>
  </inkml:definitions>
  <inkml:trace contextRef="#ctx0" brushRef="#br0">119 0 3816,'-5'3'187,"-1"-1"-1,1 0 1,-1 0-1,1-1 1,-1 0 0,-10 1-1,-15 3 525,25-4-722,5-1 5,1 0 0,-1 0 0,1 0 0,-1 0 0,1 0 0,0 0 0,-1 0 0,1 0 0,-1 0 0,1 0 0,-1 0 0,1 0 0,0 1 0,-1-1 0,1 0 0,0 0 0,-1 1 0,1-1 0,0 0 0,-1 0 0,1 1 0,0-1 0,-1 0 0,1 1 0,0-1 0,0 0 0,-1 1 0,1-1 0,0 1 0,-3 7-5,0 0 1,0 1-1,1-1 0,0 1 1,1 0-1,0-1 0,0 15 1,0-7 41,-3 171 118,4-143-436,0-41 69,0 0-1,0 0 1,1 0 0,-1 0 0,1 0 0,-1 0-1,1 0 1,0 0 0,2 3 0,0 9-1789,4-9 1294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21.944"/>
    </inkml:context>
    <inkml:brush xml:id="br0">
      <inkml:brushProperty name="width" value="0.05" units="cm"/>
      <inkml:brushProperty name="height" value="0.05" units="cm"/>
      <inkml:brushProperty name="color" value="#E71224"/>
    </inkml:brush>
  </inkml:definitions>
  <inkml:trace contextRef="#ctx0" brushRef="#br0">83 71 2916,'-11'1'-68,"1"0"-1,0 1 1,-1 0-1,1 0 1,-18 8 0,27-10 68,1 0 0,0 0 0,0 0 0,0 0 0,0 0 0,0 0 0,0 0 0,0 0 0,0 0 0,0 0 0,-1 0 0,1 0 0,0 0 0,0 0 0,0 0 0,0 1 0,0-1 0,0 0 0,0 0 1,0 0-1,0 0 0,0 0 0,0 0 0,0 0 0,0 0 0,0 0 0,-1 0 0,1 0 0,0 1 0,0-1 0,0 0 0,0 0 0,0 0 0,0 0 0,0 0 0,0 0 0,0 0 0,0 0 0,0 1 1,0-1-1,0 0 3,0 2 62,0-1 1,0 1-1,0 0 1,0-1-1,0 1 1,0 0 0,1-1-1,-1 1 1,1-1-1,-1 1 1,1 0-1,-1-1 1,1 1 0,0-1-1,0 0 1,-1 1-1,1-1 1,0 0-1,0 1 1,1-1-1,0 1 1,26 23 379,48 31-1,-33-29-370,29 21 51,-70-47-125,19 17 1,-19-17 15,-1 1-1,1 0 1,-1-1 0,0 1 0,0 0-1,0 0 1,0 0 0,0 0 0,0 0-1,1 4 1,-1-4 18,-1 1 0,1-1-1,-1 1 1,1-1 0,-1 1 0,0-1-1,0 1 1,-1-1 0,1 1 0,0-1-1,-1 0 1,1 1 0,-1-1 0,0 1-1,0-1 1,0 0 0,0 1 0,0-1-1,0 0 1,-4 4 0,-3 1 27,0-1 1,0 0-1,-1 0 1,0-1 0,0 0-1,-19 7 1,16-7 98,0-1 1,0 0-1,0-1 1,-1-1-1,1 0 1,-1-1-1,-13 0 1,23 0-142,-1-2 1,0 1 0,1 0 0,-1-1-1,1 0 1,-1 0 0,1 0 0,-1 0-1,1 0 1,-1-1 0,1 1 0,-3-3-1,4 3-15,1-1-1,-1 1 1,1 0-1,0-1 1,-1 1-1,1-1 0,0 1 1,0-1-1,0 0 1,0 0-1,0 1 1,1-1-1,-1 0 0,0 0 1,1 0-1,0 0 1,-1 0-1,1 0 1,0 0-1,0 0 1,0 1-1,0-1 0,0 0 1,0 0-1,2-3 1,0-5-11,1 1 1,0 0 0,1 0-1,0 0 1,7-12 0,0 5-15,0 0 0,14-16 0,-10 15 28,2 1-1,23-19 0,69-46-10,1 15-1373,-36 31-3599,-65 30 3922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24.447"/>
    </inkml:context>
    <inkml:brush xml:id="br0">
      <inkml:brushProperty name="width" value="0.05" units="cm"/>
      <inkml:brushProperty name="height" value="0.05" units="cm"/>
      <inkml:brushProperty name="color" value="#E71224"/>
    </inkml:brush>
  </inkml:definitions>
  <inkml:trace contextRef="#ctx0" brushRef="#br0">123 15 2240,'0'0'846,"-3"0"-466,-35 0 1306,38 0-1683,-1 0 0,1 0 0,-1 0 0,1 0-1,0 0 1,-1 0 0,1 0 0,-1 0 0,1-1 0,0 1 0,-1 0 0,1 0 0,-1 0 0,1-1 0,0 1 0,-1 0 0,1 0 0,0-1-1,-1 1 1,1 0 0,0 0 0,0-1 0,-1 1 0,1 0 0,0-1 0,0 1 0,-1-1 0,1 0-7,-2-1-156,7 3 255,-3-1-56,0 0-22,1 0-1,-1 1 0,1-2 1,-1 1-1,0 0 0,1 0 1,2-1-1,-2-4 45,-3 5-62,0 0 0,0 1 0,0-1 0,0 0 0,0 0 0,0 0 0,0 1 0,0-1 0,0 0 0,-1 0 0,1 1 0,0-1 0,0 0 0,0 0 0,0 0 0,0 1 0,-1-1 0,1 0 1,0 0-1,0 0 0,0 0 0,-1 1 0,1-1 0,0 0 0,0 0 0,-1 0 0,1 1-1,-1-1 1,1 0 0,-1 0-1,1 1 1,-1-1 0,1 0-1,0 1 1,-1-1 0,1 1-1,0-1 1,-1 0 0,1 1-1,0-1 1,0 1 0,-1-1-1,1 2 1,-6 7 8,6-8-9,-1 0 0,0 0-1,1 0 1,-1 0 0,1 0 0,-1 0-1,1 0 1,-1 1 0,1-1-1,0 0 1,0 0 0,-1 0-1,1 0 1,0 2 0,1 2 300,-1-4-229,0-1 0,0 0 0,0 1 1,0-1-1,0 1 0,0-1 0,0 0 0,0 1 0,0-1 0,0 0 0,0 1 0,0-1 0,0 0 0,0 1 1,0-1-1,0 1 0,0-1 0,0 0 0,-1 1 0,1-1 0,0 0 0,0 1 0,0-1 0,-1 0 0,1 0 1,0 1-1,0-1 0,-1 0 0,1 0 0,0 1 0,0-1 0,-1 0 0,1 0 0,0 0 0,-1 1 0,1-1 1,0 0-1,-1 0 0,1 0 0,-1 0 0,1 0 0,0 0 0,-1 0 0,1 0 0,0 0 0,-1 0 0,1 0 0,0 0 1,-1 0-1,1 0 0,-1 0 0,-7 0 48,5 0 186,-1 0-164,3 0-125,0-1-1,0 1 0,1 0 0,-1 0 0,0 0 0,0 0 0,0 0 0,1 0 0,-1 0 0,0 1 0,0-1 1,0 0-1,1 0 0,-1 1 0,0-1 0,-1 1 0,2 7-16,0-6 61,-1-2-98,-7 0 75,6 0 5,2 0-96,0-1 54,0 1-1,-1 0 1,1 0 0,0 0 0,-1 0 0,1 0-1,0 0 1,-1 0 0,1 0 0,-1 0 0,1 0-1,0 0 1,-1 0 0,1 1 0,0-1 0,0 0 0,-1 0-1,1 0 1,0 0 0,-1 0 0,1 1 0,0-1-1,-1 0 1,1 1 0,0-1-1,0 0 0,0 0 0,1 1 1,-1-1-1,0 0 0,0 1 0,0-1 1,0 0-1,0 0 0,-1 1 0,1-1 1,0 0-1,0 0 0,0 1 0,0-1 1,0 0-1,0 1 0,0-1 0,0 0 1,-1 0-1,1 0 0,0 1 1,0-1-1,0 0 0,0 0 0,-1 0 1,1 1-1,0-1 0,0 0 0,-1 0 1,1 0-1,0 0 0,0 1 0,-1-1 1,1 0-1,0 0 0,0 0 0,-1 0 1,1 0-1,0 0 0,0 0 0,-1 0 1,1 0-1,-1 0 0,-1 6-3,-3-2 39,0 1-466,3 4-5861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25.153"/>
    </inkml:context>
    <inkml:brush xml:id="br0">
      <inkml:brushProperty name="width" value="0.05" units="cm"/>
      <inkml:brushProperty name="height" value="0.05" units="cm"/>
      <inkml:brushProperty name="color" value="#E71224"/>
    </inkml:brush>
  </inkml:definitions>
  <inkml:trace contextRef="#ctx0" brushRef="#br0">1 12 1920,'0'-11'5829</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31.670"/>
    </inkml:context>
    <inkml:brush xml:id="br0">
      <inkml:brushProperty name="width" value="0.05" units="cm"/>
      <inkml:brushProperty name="height" value="0.05" units="cm"/>
      <inkml:brushProperty name="color" value="#E71224"/>
    </inkml:brush>
  </inkml:definitions>
  <inkml:trace contextRef="#ctx0" brushRef="#br0">87 93 3476,'0'0'771,"0"-1"-366,1 0-309,-1-1 0,0 1 0,0 0 0,-1 0-1,1 0 1,0 0 0,0-1 0,-1 1 0,1 0-1,0 0 1,-1 0 0,1 0 0,-1 0-1,1 0 1,-1 0 0,0 0 0,-2-2 1954,-16 3-1557,17 0 151,2-19-604,-5 16-52,1 2 8,2 0-4,1-5 52,-8 1-3,9 5-52,0 0 0,-1 0 0,1 0 0,0 0 0,0 0 0,0 0 0,0 0 1,-1 0-1,1 0 0,0 0 0,0 0 0,0 0 0,-1 0 0,1 0 0,0 0 0,0 0 0,0 0 0,0 0 1,-1 0-1,1 0 0,0 0 0,0 0 0,0 0 0,0 0 0,-1 0 0,1 0 0,0 1 0,0-1 0,0 0 1,0 0-1,0 0 0,-1 0 0,1 0 0,0 1 0,0-1 0,0 0 0,0 0 0,0 0 0,0 0 0,0 1 0,0-1 1,0 0-1,0 0 0,0 0 0,0 0 0,0 1 0,0-1 0,0 0 0,0 0 0,0 0 0,0 1 0,0 38-5,0-39 63,0 0-32,-1 0 1,1 0-1,0 0 0,0 1 1,-1-1-1,1 0 0,0 0 1,0 0-1,-1 0 0,1 0 0,0 0 1,0 0-1,-1 0 0,1 0 1,0 0-1,0 0 0,-1-1 1,1 1-1,0 0 0,0 0 0,-1 0 1,1 0-1,0 0 0,0 0 1,0 0-1,-1-1 0,1 1 1,0 0-1,0 0 0,0 0 0,0-1 1,-1 1-1,1 0 0,0 0 1,0 0-1,0-1 0,0 1 1,0 0-1,0 0 0,0-1 0,-1 1 1,1 0-1,0 0 0,0-1 1,0 1-1,0 0 0,0 0 1,0-1-1,0 1 0,0 0 0,0-1-87,0-1 100,0-21 192,0 23-223,0-1 0,0 0 0,0 0 0,0 1-1,-1-1 1,1 0 0,0 0 0,-1 1 0,1-1 0,0 0-1,-1 1 1,1-1 0,-1 1 0,1-1 0,-1 0 0,1 1 0,-1-1-1,0 1 1,1-1 0,-1 1 0,1 0 0,-2-1 0,2 1 3,-1-1 0,1 1 1,0 0-1,0-1 1,-1 1-1,1 0 0,0-1 1,0 1-1,0-1 0,0 1 1,-1 0-1,1-1 1,0 1-1,0-1 0,0 1 1,0 0-1,0-1 1,0 1-1,0-1 0,0 1 1,0 0-1,0-1 1,0 1-1,0-1 0,0 1 1,1-1-1,-1 1 0,0-1 1,0 1-1,0 0 0,0 0 0,0-1 0,1 1 1,-1 0-1,0-1 0,0 1 0,0 0 1,0 0-1,0-1 0,0 1 0,0 0 1,0-1-1,-1 1 0,1 0 0,0 0 1,0-1-1,0 1 0,0 0 0,0 0 1,0-1-1,0 1 0,-1 0 0,1 0 0,0-1 1,-1 1-1,-1-1 3,-2-2-27,3-6 26,1 9 19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32.139"/>
    </inkml:context>
    <inkml:brush xml:id="br0">
      <inkml:brushProperty name="width" value="0.05" units="cm"/>
      <inkml:brushProperty name="height" value="0.05" units="cm"/>
      <inkml:brushProperty name="color" value="#E71224"/>
    </inkml:brush>
  </inkml:definitions>
  <inkml:trace contextRef="#ctx0" brushRef="#br0">1 18 2200,'0'0'300,"0"-8"-288,0 3 48,0 0-708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34.201"/>
    </inkml:context>
    <inkml:brush xml:id="br0">
      <inkml:brushProperty name="width" value="0.05" units="cm"/>
      <inkml:brushProperty name="height" value="0.05" units="cm"/>
      <inkml:brushProperty name="color" value="#E71224"/>
    </inkml:brush>
  </inkml:definitions>
  <inkml:trace contextRef="#ctx0" brushRef="#br0">260 1 1476,'-3'14'16,"0"-4"6,1 0-1,0 0 0,-1 15 3363,3-31-3414,0-24-11,0 29 39,-1 1 0,1-1 0,-1 1 0,1 0 0,-1-1 0,1 1-1,-1 0 1,0-1 0,1 1 0,-1 0 0,0 0 0,1 0 0,-1-1 0,-1 1 0,-3 0 3,0-1 0,0 1 0,-8 0 0,4 1-5,5-1-2,0 1 1,0 0-1,0 0 1,0 0-1,0 1 1,0-1-1,0 1 0,1 0 1,-1 0-1,0 0 1,-3 4-1,-8 4-22,-27 12-20,18-9-6,-30 21 0,53-34 70,0 1 1,0-1-1,0 1 1,0 0-1,0-1 0,0 1 1,1 0-1,-1 0 0,0 0 1,0 0-1,1-1 0,-1 1 1,0 0-1,1 0 1,-1 0-1,1 0 0,0 1 1,-1-1-1,1 0 0,0 0 1,-1 0-1,1 0 0,0 2 369,2-3-272,0 0 0,0 1 0,0-1 0,0 0 0,0 0 0,0 0 0,0 0-1,0-1 1,0 1 0,0-1 0,3 0 0,-2-2-64,0 1 0,1-1 0,-1 0 0,0-1 0,0 1 0,-1-1 0,1 1 0,-1-1 0,1 0 0,1-4 0,4-6 48,-6 11-91,0 0 1,-1 1 0,0-1-1,1 0 1,-1 0 0,-1 0-1,1 0 1,0 0 0,-1 0-1,1 0 1,-1 0 0,0 0-1,0-5 1,0 8-44,0-1-33,0 1 66,-1 0 1,1 0 0,0 0 0,0 0-1,-1 0 1,1 0 0,0 0 0,-1 0-1,1 0 1,0 0 0,0 0 0,-1 0-1,1 0 1,0 0 0,0 0 0,-1 1-1,1-1 1,0 0 0,0 0 0,0 0-1,-1 0 1,1 0 0,0 1-1,0-1 1,0 0 0,-1 0 0,-1 20-32,0-10 13,0 0 0,1 0 0,0 0 0,2 17-1,-1-9 1614,0-17-1585,0-1-1,1 0 1,-1 0-1,0 0 1,1 0-1,-1 0 1,0 0-1,1 0 1,-1 0-1,0 0 1,1 0 0,-1 0-1,0 0 1,1 0-1,-1 0 1,0 0-1,1 0 1,-1 0-1,0 0 1,1 0-1,-1-1 1,0 1-1,0 0 1,1 0 0,-1 0-1,0 0 1,1-1-1,-1 1 1,0 0-1,0 0 1,0-1-1,1 1 1,5-8-4,-1 1-259,-1 0-1,1 1 1,0-1 0,8-6-1,2-5-2110,-2 6-648,-7 6 1712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34.874"/>
    </inkml:context>
    <inkml:brush xml:id="br0">
      <inkml:brushProperty name="width" value="0.05" units="cm"/>
      <inkml:brushProperty name="height" value="0.05" units="cm"/>
      <inkml:brushProperty name="color" value="#E71224"/>
    </inkml:brush>
  </inkml:definitions>
  <inkml:trace contextRef="#ctx0" brushRef="#br0">0 89 2368,'0'-1'17,"0"-79"-1775,0 73 1455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7:02.712"/>
    </inkml:context>
    <inkml:brush xml:id="br0">
      <inkml:brushProperty name="width" value="0.05" units="cm"/>
      <inkml:brushProperty name="height" value="0.05" units="cm"/>
      <inkml:brushProperty name="color" value="#F6630D"/>
    </inkml:brush>
  </inkml:definitions>
  <inkml:trace contextRef="#ctx0" brushRef="#br0">2 42 6701,'0'0'1847,"0"18"-1676,-1-9-165,1-6-8,0-1-1,0 1 1,-1-1 0,1 1 0,1-1 0,-1 1 0,0-1 0,1 0 0,1 5-1,12 15 33,28 33-1,-19-26 24,-22-29-52,22 28 126,-21-26-69,0 0 0,0 0-1,0 0 1,0 0 0,0-1 0,1 1 0,-1-1-1,1 1 1,3 1 0,-5-3-12,1 0 0,-1 0 1,0 0-1,1 0 0,-1 1 0,0-2 1,1 1-1,-1 0 0,0 0 1,1 0-1,-1-1 0,0 1 0,0 0 1,1-1-1,-1 0 0,0 1 0,2-2 1,1-1 22,0 0 0,0-1 0,4-4 0,-2 1-34,51-56 51,-25 21-47,-22 29-27,15-17-1,-17 21-354,-1 1 1,0-1-1,0 0 0,-1 0 1,6-13-1,-11 19-1360,-1-1-583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35.351"/>
    </inkml:context>
    <inkml:brush xml:id="br0">
      <inkml:brushProperty name="width" value="0.05" units="cm"/>
      <inkml:brushProperty name="height" value="0.05" units="cm"/>
      <inkml:brushProperty name="color" value="#E71224"/>
    </inkml:brush>
  </inkml:definitions>
  <inkml:trace contextRef="#ctx0" brushRef="#br0">74 531 1636,'0'0'1,"0"-1"-1,0 1 0,0-1 1,0 1-1,0 0 1,0-1-1,0 1 1,0-1-1,0 1 1,-1 0-1,1-1 0,0 1 1,0 0-1,0-1 1,-1 1-1,1 0 1,0-1-1,-1 1 0,1 0 1,0-1-1,-1 1 1,1 0 5,-1-1 0,1 1 1,0 0-1,0 0 0,-1-1 0,1 1 1,0 0-1,0-1 0,-1 1 0,1 0 1,0-1-1,0 1 0,0 0 0,-1-1 1,1 1-1,0-1 0,0 1 0,0 0 1,0-1-1,0 1 0,0-1 0,0 0 50,-1 0 0,1 0 0,0-1 0,-1 1 0,1 0 0,-1 0 0,0 0 0,1 0-1,-1 0 1,0 0 0,1 0 0,-1 1 0,0-1 0,0 0 0,0 0 0,0 0-1,0 1 1,0-1 0,0 1 0,0-1 0,0 1 0,0-1 0,0 1 0,0-1 0,-1 1-1,-1 0 1,3 0-61,0 0 1,-1 0-1,1 0 0,-1 0 0,1 1 0,-1-1 0,1 0 0,-1 0 1,1 1-1,0-1 0,-1 0 0,1 1 0,0-1 0,-1 0 0,1 1 0,0-1 1,-1 1-1,1-1 0,0 1 0,0-1 0,-1 1 0,-5 14-38,2-5 11,0-2-11,0 0 0,1 0-1,0 0 1,0 0 0,-2 17-1,3 6 2441,3-31-2307,0 0-1,-1 1 0,1-1 1,0 0-1,0 0 1,0 0-1,-1 0 1,1 0-1,0 1 1,0-1-1,0-1 0,-1 1 1,1 0-1,0 0 1,0 0-1,0 0 1,-1 0-1,1-1 1,1 0-1,22-23 78,97-86 1,-54 50-152,62-58 28,-117 107-29,193-200 530,-192 195-492,-2 0 0,20-34-1,-29 46-166,-2 10-1434,0 38-2613,0-30 2747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2:10.543"/>
    </inkml:context>
    <inkml:brush xml:id="br0">
      <inkml:brushProperty name="width" value="0.05" units="cm"/>
      <inkml:brushProperty name="height" value="0.05" units="cm"/>
      <inkml:brushProperty name="color" value="#E71224"/>
    </inkml:brush>
  </inkml:definitions>
  <inkml:trace contextRef="#ctx0" brushRef="#br0">10 33 4688,'-2'0'-19,"2"0"26,0 0-1,0 0 0,0 0 0,-1 0 0,1 0 0,0 0 0,0 0 0,-1 0 0,1 0 0,0 0 0,0 0 0,0 0 0,-1 0 0,1 0 0,0 0 0,0 0 0,-1 0 0,1 0 0,0 0 0,0 0 1,0 0-1,-1 0 0,1 0 0,0 1 0,0-1 0,0 0 0,0 0 0,-1 0 0,1 0 0,0 0 0,0 1 0,0-1 0,0 0 0,0 0 0,-1 0 0,1 1 0,0-1 0,0 0 0,0 0 0,0 0 1,0 1-1,0-1 0,0 0 0,0 0 0,0 1 0,8 0 196,-6 0-182,-1 0 0,0-1-1,1 1 1,-1 0 0,0 0-1,1 0 1,-1-1-1,2 3 1,10 7 74,-9-7-51,-2-2 22,0 0 1,0 0-1,0 0 1,0 0-1,0 0 1,0 0 0,0 0-1,0-1 1,5 2 515,-7-4-383,0-6-20,0 3-64,0 0 1,0 0 0,-2-9 0,2 12-90,-1 1 1,1-1-1,-1 1 1,0 0-1,1-1 1,-1 1-1,0-1 0,0 1 1,0 0-1,0 0 1,0-1-1,0 1 0,0 0 1,0 0-1,0 0 1,-3-1-1,-1-2 97,4 4-96,0-1 1,0 1-1,0-1 1,0 1-1,0-1 0,0 1 1,0-1-1,0 1 1,0 0-1,0 0 1,0-1-1,0 1 1,0 0-1,0 0 1,0 0-1,-2 1 0,2-1-29,1 0 0,0 0 0,-1 1 0,1-1 0,0 1 0,0-1 0,-1 0-1,1 1 1,0-1 0,0 0 0,0 1 0,-1-1 0,1 1 0,0-1 0,0 1 0,0-1-1,0 1 1,0-1 0,0 0 0,0 1 0,0-1 0,0 1 0,0 0 0,0 18-28,0-13 15,0-5 14,0 1-1,1 0 1,-1-1-1,0 1 1,0 0-1,1-1 1,-1 1-1,1-1 1,0 1-1,-1 0 1,1-1-1,0 0 1,0 1-1,1 1 1,3 5-11,-1 2 4,-3-7 10,0-1-1,0 1 1,0-1-1,1 1 1,-1-1-1,3 3 1,10 17 30,-12-18-36,0 0 0,1 0 0,-1-1 1,1 1-1,0-1 0,0 0 0,5 6 0,-8-9 8,0 0-1,0 0 0,1 0 0,-1 0 0,0 0 1,0 0-1,0 0 0,0 0 0,0 1 0,0-1 1,1 0-1,-1 0 0,0 0 0,0 0 0,0 0 1,0 0-1,0 0 0,1 0 0,-1 0 0,0 0 1,0 0-1,0 0 0,0 0 0,0 0 0,1 0 1,-1 0-1,0 0 0,0 0 0,0 0 0,0-1 1,0 1-1,1 0 0,-1 0 0,0 0 0,0 0 1,0 0-1,0 0 0,0 0 0,0 0 1,0 0-1,0-1 0,1 1 0,-1 0 0,0 0 1,2-10 62,-4-11 22,0 14-79,-1-1 0,1 0 0,-1 1 0,0-1 0,-1 1 0,0 0 0,0 0 0,-1 0 0,1 1 0,-7-7 0,6 7 3,5 6-9,0-1 0,-1 1 0,1-1 0,-1 0 0,1 1 0,-1-1 0,1 1 1,-1-1-1,1 1 0,-1-1 0,0 1 0,1 0 0,-1-1 0,0 1 0,-7-4 743,5 3-2322,1 13-5970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00.184"/>
    </inkml:context>
    <inkml:brush xml:id="br0">
      <inkml:brushProperty name="width" value="0.05" units="cm"/>
      <inkml:brushProperty name="height" value="0.05" units="cm"/>
      <inkml:brushProperty name="color" value="#E71224"/>
    </inkml:brush>
  </inkml:definitions>
  <inkml:trace contextRef="#ctx0" brushRef="#br0">580 59 4732,'0'-2'8,"0"1"0,-1-1 0,1 1 0,0-1 0,-1 1 0,0 0 0,1-1 0,-1 1 0,0 0 0,0-1 0,1 1 0,-1 0 0,0 0 0,0 0-1,0 0 1,-1 0 0,1 0 0,-2-1 0,-24-15 378,21 15-277,2-1-27,-1 1 0,0 0 1,0 0-1,0 1 0,0 0 1,-10-2-1,1 2 178,-19 1 0,6 1 96,18-1-263,0 0 0,1 0 0,-1 1 1,0 1-1,0 0 0,-9 3 0,-119 40 1012,81-28-626,28-7-160,17-6 34,-24 5-1,35-9-354,0 0 1,0 0-1,0 0 0,-1 0 0,1 0 0,0 0 0,0 0 0,-1 0 0,1 0 1,0 0-1,0 0 0,-1 0 0,1-1 0,0 1 0,0 0 0,-1 0 0,1 0 1,0 0-1,0 0 0,0 0 0,-1 0 0,1-1 0,0 1 0,0 0 0,0 0 1,0 0-1,-1 0 0,1-1 0,0 1 0,0 0 0,0 0 0,0 0 1,0-1-1,0 1 0,0 0 0,-1 0 0,1-1 0,0 1 0,0 0 0,0 0 1,0-1-1,0 1 0,0 0 0,0 0 0,0 0 0,0-1 0,0 1 0,0 0 1,1 0-1,-1-1 0,0 1 0,0 0 0,0 0 0,0-1 0,0 1 0,0 0 1,0 0-1,1 0 0,-1 0 0,0-1 0,0 1 0,5-3 67,-5 2-57,0 1 1,1 0 0,-1 0-1,0 0 1,0 0 0,0 0-1,1 0 1,-1-1 0,0 1-1,0 0 1,0 0 0,1 0-1,-1 0 1,0-1 0,0 1-1,0 0 1,0 0 0,0-1-1,0 1 1,1 0 0,-1 0 0,0 0-1,0-1 1,0 1 0,0 0-1,0 0 1,0-1 0,0 1-1,0 0 1,0-1 0,0 1 30,0-1 0,0 1-1,0-1 1,0 1 0,0-1 0,0 1 0,0-1 0,1 1 0,-1-1 0,0 1 0,0-1 0,1 1 0,-1 0 0,0-1 0,0 1 0,1-1 0,-1 1 0,2-3 146,3-5 559,-2 1 317,-3 6-849,0 7-438,0 8 283,1 0 129,-1 1-1,-3 24 1,-20 42 132,3 23-278,12-55-37,3-22-3,-16 109-7,18-110 3,-6 72 3,8 37 10,1-128-126,1 0-1,-1 1 1,1-1 0,0 1 0,1-1 0,-1 0 0,2 0 0,-1 0 0,7 13 0,-8-18-183,1 0 1,-1 1-1,1-1 1,0 0-1,-1 0 1,1 0-1,4 3 0,-5-5 91,0 1 0,-1-1 0,1 1 0,0-1 0,0 1 0,-1-1 0,1 0 0,0 1 0,0-1 0,0 0 0,0 0 0,-1 1-1,1-1 1,0 0 0,0 0 0,0 0 0,0 0 0,0 0 0,0 0 0,0 0 0,-1-1 0,1 1 0,0 0 0,0 0 0,0-1 0,1 0-1,8-9-1704,0-5 204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00.618"/>
    </inkml:context>
    <inkml:brush xml:id="br0">
      <inkml:brushProperty name="width" value="0.05" units="cm"/>
      <inkml:brushProperty name="height" value="0.05" units="cm"/>
      <inkml:brushProperty name="color" value="#E71224"/>
    </inkml:brush>
  </inkml:definitions>
  <inkml:trace contextRef="#ctx0" brushRef="#br0">35 3 10965,'0'0'44,"0"0"0,0 0 0,1 0 1,-1 0-1,0 0 0,0 0 0,0 0 0,0 0 0,0 0 1,0 0-1,0 0 0,0 0 0,0 0 0,0 0 0,0 0 0,0 0 1,0 0-1,0 0 0,0-1 0,0 1 0,0 0 0,0 0 1,0 0-1,0 0 0,0 0 0,0 0 0,0 0 0,0 0 0,0 0 1,0 0-1,0 0 0,0-1 0,0 1 0,0 0 0,0 0 1,0 0-1,0 0 0,0 0 0,0 0 0,0 0 0,0 0 1,0 0-1,0 0 0,0 0 0,0 0 0,0 0 0,0 0 0,0-1 1,0 1-1,0 0 0,0 0 0,0 0 0,-1 0 0,1 0 1,0 0-1,0 0 0,0 0 0,-5 0 2591,4 0-3302,-1 0 869,-6 12-157,6-9-48,1 1-1,0 0 1,0-1 0,0 1 0,0 0 0,1 0-1,-1 0 1,1 4 0,-9 83-4,7-62 14,2 32-1,1-8-5,-1-26 3,0 45 14,9 72 0,5-60-18,-6-25-466,-7-36-2447,-15-40-6991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01.038"/>
    </inkml:context>
    <inkml:brush xml:id="br0">
      <inkml:brushProperty name="width" value="0.05" units="cm"/>
      <inkml:brushProperty name="height" value="0.05" units="cm"/>
      <inkml:brushProperty name="color" value="#E71224"/>
    </inkml:brush>
  </inkml:definitions>
  <inkml:trace contextRef="#ctx0" brushRef="#br0">952 232 4844,'-12'-7'142,"-10"-8"335,0 2-1,-1 1 1,-29-12 0,15 8 208,-1 2 0,0 1 0,-77-15 1,-58 16 580,160 12-1177,-1 1 0,0 0-1,1 0 1,-1 2 0,0-1 0,1 2 0,-21 8 0,23-9-33,-1 2 2,-9 2 50,0 1 0,0 2 0,-24 14 1,36-19-89,-6 4 12,0 0 0,0 1-1,-17 16 1,22-17-36,1 0-1,0 0 0,-10 16 1,15-20 5,1 0 1,0 0-1,0 1 0,0 0 1,1-1-1,0 1 0,0 0 1,1 0-1,0 0 0,-1 7 1,1-2 10,1 1-1,1-1 1,0 1 0,1-1 0,0 0 0,5 15-1,-4-18 2,0-1-1,0 0 1,1 0-1,0 0 0,1 0 1,-1-1-1,1 1 1,11 9-1,-13-12-4,3 1 9,-1 1-1,1 0 0,0-1 0,0 0 0,0-1 0,1 1 0,-1-1 0,1 0 1,0-1-1,15 6 0,3-2 12,0 0 0,0-2 0,1-1 0,-1-1 0,1-1-1,0-1 1,0-1 0,0-2 0,30-5 0,-17-1-14,-1-1 1,-1-3-1,43-18 0,-32 9 44,73-44 1,-98 51 33,1-1 1,-2-2 0,23-20-1,-36 28-12,0 0 0,-1 0 0,0-1 0,0 0 0,-2-1 0,1 1 0,-1-1 0,5-13 0,-8 16-58,-1 1 1,0 0-1,0-1 1,-1 0-1,0 1 1,0-1-1,-1 0 1,0 1 0,0-1-1,-1 0 1,0 1-1,0-1 1,-1 1-1,0-1 1,0 1-1,-1 0 1,0 0-1,0 0 1,-1 0-1,-6-10 1,6 12-26,0-1 0,0 1 0,0 0 0,-1 0 0,0 0 0,0 1 1,0 0-1,0 0 0,-1 0 0,0 0 0,0 1 0,0 0 0,-12-4 0,14 5-1,-9-3-65,1 1 0,-1 1 0,0 0 1,-23-2-1,16 4-465,0 0 0,-24 3 0,37-1 141,1-1 0,-1 1 0,1 1-1,-1-1 1,1 1 0,0 0 0,-1 1-1,1 0 1,0 0 0,1 0 0,-1 0 0,0 1-1,1 0 1,0 0 0,0 1 0,0-1-1,1 1 1,-1 0 0,1 0 0,0 1 0,-6 10-1,-1 12-1598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01.451"/>
    </inkml:context>
    <inkml:brush xml:id="br0">
      <inkml:brushProperty name="width" value="0.05" units="cm"/>
      <inkml:brushProperty name="height" value="0.05" units="cm"/>
      <inkml:brushProperty name="color" value="#E71224"/>
    </inkml:brush>
  </inkml:definitions>
  <inkml:trace contextRef="#ctx0" brushRef="#br0">983 112 7333,'-19'-10'564,"0"1"0,0 1 0,0 1 0,-25-7 0,13 7 340,-57-5 0,55 9-416,-1 2-1,-39 4 1,64-2-397,5-1-65,-20 2 194,0 0 0,-1 2-1,1 0 1,-40 13-1,60-15-205,-41 13 197,-54 25 0,64-24-170,-42 28 0,61-33-37,0 1-1,1 0 0,1 1 1,-26 28-1,30-28 17,0 0 0,-16 26 0,23-31-18,-1-1-1,1 1 0,0 0 0,1 0 1,0 0-1,0 0 0,1 0 0,-1 0 0,1 12 1,1-14 0,1 1 0,-1 0 0,1-1 0,0 1 1,1-1-1,-1 1 0,1-1 0,1 1 0,-1-1 0,1 0 0,0 0 1,5 6-1,-6-9 5,0 0 1,0-1 0,0 0 0,0 1-1,1-1 1,-1 0 0,1 0-1,6 3 1,-3-1 5,1-1 0,0 0-1,0 0 1,0-1 0,1 1 0,-1-1 0,1-1-1,-1 0 1,1 0 0,10 0 0,4-1 12,-7 1-11,0-1 0,1-1 1,15-3-1,-7-2 22,-1-2 0,44-20 1,-57 23-27,35-16 55,0-2 0,-2-2 1,42-31-1,85-74 310,-112 80-242,-52 44-121,-2 1 0,1-1 1,4-7-1,-3 3 4,-1 3-23,-1 1 0,-1-1 1,1 0-1,-1 0 1,-1 0-1,1 0 1,-1-1-1,2-12 0,-3 15-99,-1 0-1,0 1 1,0-1-1,0 0 1,0 0-1,-1 1 1,0-1-1,0 0 1,0 1-1,-1-1 1,1 1-1,-1-1 1,-5-7-1,6 10 16,0 1 0,0-1-1,0 1 1,0 0-1,0 0 1,-1-1 0,1 1-1,0 0 1,-1 0 0,1 0-1,-1 1 1,1-1-1,-1 0 1,1 1 0,-1-1-1,0 0 1,-1 1 0,-17-4-1598,0 1 1,0 1-1,0 1 1,-32 3-1,33 0 292,-18 4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04.008"/>
    </inkml:context>
    <inkml:brush xml:id="br0">
      <inkml:brushProperty name="width" value="0.05" units="cm"/>
      <inkml:brushProperty name="height" value="0.05" units="cm"/>
      <inkml:brushProperty name="color" value="#E71224"/>
    </inkml:brush>
  </inkml:definitions>
  <inkml:trace contextRef="#ctx0" brushRef="#br0">1 148 4016,'0'29'871,"3"-28"-522,4 0-85,0 0-1,0-1 1,0 0 0,0 0 0,0-1 0,10-2-1,-1-2-109,-1 0-1,18-9 0,83-38 28,-19 7-105,-34 13 111,-56 29-96,-4 1-12,0 1 1,0-1-1,0 1 1,-1-1 0,5-3-1,-7 5-77,0 0-1,0 0 0,0 0 1,0 0-1,0 0 1,1 0-1,-1-1 0,0 1 1,0 0-1,0 0 1,0 0-1,0 0 0,0 0 1,0 0-1,0 0 1,0 0-1,0 0 1,0 0-1,0 0 0,0-1 1,0 1-1,0 0 1,1 0-1,-1 0 0,0 0 1,0 0-1,0 0 1,0 0-1,0 0 0,0-1 1,0 1-1,0 0 1,0 0-1,0 0 1,-1 0-1,1 0 0,0 0 1,0 0-1,0 0 1,0 0-1,0-1 0,0 1 1,0 0-1,0 0 1,0 0-1,0 0 0,0 0 1,0 0-1,0 0 1,0 0-1,0 0 0,-1 0 1,1 0-1,0 0 1,0 0-1,0-1 1,0 1-1,0 0 0,0 0 1,0 0-1,0 0 1,0 0-1,-1 0 0,1 0 1,0 0-1,0 0 1,0 0-1,0 0 0,-21-1-59,-33 1-1,21 1 36,31-1 21,0 0-1,-1 0 0,1 1 0,0-1 0,-1 1 1,1-1-1,-3 2 0,-10 3-59,14-4 49,0-1 0,0 0 1,0 0-1,0 1 0,0-1 0,0 0 1,1 1-1,-1-1 0,0 1 1,0-1-1,0 1 0,1-1 0,-1 1 1,0 0-1,1-1 0,-1 1 0,0 0 1,1-1-1,-1 1 0,1 0 1,-1 0-1,1 0 0,0 0 0,-1-1 1,1 1-1,0 0 0,-1 0 1,1 0-1,0 0 0,0 0 0,0 0 1,0 0-1,0 0 0,0 0 0,0 1 1,0-2 11,0 0 0,0 0 0,0 0 0,0 1 0,0-1 0,0 0 0,0 0 0,1 0 0,-1 0 0,0 1 0,0-1 0,0 0 0,0 0 1,0 0-1,0 0 0,0 0 0,0 1 0,0-1 0,1 0 0,-1 0 0,0 0 0,0 0 0,0 0 0,0 0 0,0 0 0,1 0 0,-1 1 0,0-1 0,0 0 0,0 0 1,0 0-1,0 0 0,1 0 0,23 10-3,-14-7 16,-1 1 1,0 0-1,0 0 1,0 1-1,0 1 1,9 7-1,-16-11 3,-1-1 1,0 1-1,0 0 0,0 0 1,0 0-1,-1 0 0,1 0 1,0 0-1,-1 0 0,1 1 1,-1-1-1,0 0 0,0 0 1,0 0-1,0 0 0,-1 4 1,1 0-37,0-3-39,-1 0 0,1 0 1,-1 0-1,0 0 0,0 0 0,0 0 1,0-1-1,-1 1 0,1 0 0,-1-1 0,0 1 1,0-1-1,0 0 0,0 1 0,-4 3 0,-5 6-403,-57 66-3589,20-28 1704</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04.879"/>
    </inkml:context>
    <inkml:brush xml:id="br0">
      <inkml:brushProperty name="width" value="0.05" units="cm"/>
      <inkml:brushProperty name="height" value="0.05" units="cm"/>
      <inkml:brushProperty name="color" value="#E71224"/>
    </inkml:brush>
  </inkml:definitions>
  <inkml:trace contextRef="#ctx0" brushRef="#br0">33 125 5272,'-3'0'304,"-15"-1"1742,17 1-2016,0-1-1,1 1 0,-1 0 1,0-1-1,1 1 0,-1-1 1,1 1-1,-1-1 0,0 1 1,1-1-1,-1 1 0,1-1 1,-1 0-1,1 1 0,0-1 0,-1 1 1,1-1-1,0 0 0,-1-1 1,21 1-243,-5 2 212,-6-1 11,-1 0 0,1 0 0,16-3 0,0-4 30,46-18-1,-5 0-17,40-10 103,-96 33-103,-9 2-24,-1 0-1,0 0 1,1 0-1,-1 0 1,0 0-1,1 0 1,-1 0-1,0 0 1,1 0-1,-1 0 1,1-1-1,-1 1 1,0 0-1,1 0 1,-1 0-1,0 0 0,0 0 1,1-1-1,-1 1 1,0 0-1,1 0 1,-1-1-1,0 1 1,0 0-1,1 0 1,-1-1-1,0 1 1,0 0-1,0-1 1,1 1-1,-1 0 0,0-1 1,0 1-1,0 0 1,0-1-1,0 1 1,0 0-1,0-1 1,0 0-13,0 1 0,0 0 0,-1-1 0,1 1 0,0 0 0,0-1 0,-1 1 0,1 0 0,0 0 0,-1-1 0,1 1 0,-1 0 0,1 0 0,0 0 0,-1-1 0,1 1 0,-1 0 0,1 0 0,0 0 0,-1 0 0,1 0 0,-1 0 0,1 0 0,-1 0 0,-16-1-169,17 1 173,-152-1-281,150 1 291,0 0 1,0 0 0,-1 1 0,1-1 0,0 0-1,0 1 1,-3 1 0,-7 0-64,11-2 0,1 5-65,0-5 127,0 0 0,0 0 0,0 1 0,0-1 0,0 0 0,0 0 0,0 1 0,0-1 0,0 0-1,0 0 1,0 1 0,0-1 0,0 0 0,0 1 0,0-1 0,0 0 0,0 0 0,0 1 0,0-1 0,0 0-1,1 0 1,-1 0 0,0 1 0,0-1 0,1 0 0,3 3 24,1-1 0,1 0 0,-1 0-1,0-1 1,0 0 0,1 0 0,9 1 0,-11-1 0,95 11 210,-82-11-209,-11-1 9,0 1 0,1 0-1,-1 0 1,0 0 0,9 4 0,-15-5-30,0 0 1,0 0 0,1 0 0,-1 0-1,0 0 1,0 0 0,1 0-1,-1 0 1,0 0 0,0 1 0,1-1-1,-1 0 1,0 0 0,0 0-1,0 0 1,1 1 0,-1-1-1,0 0 1,0 0 0,0 0 0,0 1-1,0-1 1,1 0 0,-1 0-1,0 0 1,0 1 0,0-1 0,0 0-1,0 0 1,0 1 0,0-1-1,0 0 1,0 0 0,0 1 0,0-1-1,0 0 1,0 0 0,0 1-1,0-1 1,0 0 0,0 0 0,0 1-1,0-1 1,-1 0 0,1 0-1,0 1 1,0-1 0,0 0 0,0 0-1,0 0 1,-1 1 0,-9 8 49,9-9-48,-99 69-3059,80-56 1392,-7 1-725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1:05.453"/>
    </inkml:context>
    <inkml:brush xml:id="br0">
      <inkml:brushProperty name="width" value="0.05" units="cm"/>
      <inkml:brushProperty name="height" value="0.05" units="cm"/>
      <inkml:brushProperty name="color" value="#E71224"/>
    </inkml:brush>
  </inkml:definitions>
  <inkml:trace contextRef="#ctx0" brushRef="#br0">89 167 2704,'-8'-1'382,"-1"0"-1,1 0 0,-1 1 1,-9 0-1,-1 1 428,18-1-806,0 0 1,0 0-1,0 0 0,1 0 1,-1 0-1,0 1 0,0-1 1,1 0-1,-1 0 0,0 1 1,1-1-1,-1 1 0,0-1 1,1 1-1,-1-1 1,1 1-1,-1-1 0,0 1 1,1-1-1,-1 1 0,1 0 1,0-1-1,-1 1 0,1 0 1,0-1-1,-1 1 0,1 0 1,0 0-1,0-1 0,-1 3 1,1-3 4,0 0 1,0 0-1,0 0 0,0 0 1,0 0-1,1 0 0,-1 1 1,0-1-1,0 0 0,0 0 1,0 0-1,0 0 1,0 0-1,0 0 0,0 0 1,0 1-1,1-1 0,-1 0 1,0 0-1,0 0 0,0 0 1,0 0-1,0 0 1,1 0-1,-1 0 0,0 0 1,0 0-1,0 0 0,0 0 1,0 0-1,1 0 0,-1 0 1,0 0-1,0 0 0,0 0 1,0 0-1,43 1 636,-31-1-598,0-1-1,0 0 1,15-4 0,-5-1-26,30-12 1,175-69 245,-220 85-223,8-5 73,-15 7-113,1 0-1,-1 0 1,0-1-1,1 1 1,-1-1 0,0 1-1,1 0 1,-1-1-1,0 1 1,1-1-1,-1 1 1,0-1-1,0 1 1,1-1-1,-1 1 1,0-1-1,0 1 1,0-1 0,0 1-1,0-1 1,0 1-1,0-1 1,0 0-4,0 1 1,0 0 0,-1-1 0,1 1-1,0 0 1,-1-1 0,1 1-1,-1 0 1,1 0 0,0-1 0,-1 1-1,1 0 1,-1 0 0,1 0-1,-1 0 1,1 0 0,0-1 0,-1 1-1,1 0 1,-1 0 0,1 0-1,-1 0 1,1 0 0,-1 0 0,-2 0-1,-8-2-22,-15-1 417,1-1 0,0-2 1,-41-14-1,60 15-494,10 3-81,10 3 66,-13-1 112,0 1-1,0-1 1,0 1-1,0-1 1,0 1-1,0-1 0,0 1 1,0 0-1,0-1 1,-1 1-1,1 0 1,1 0-1,6 7-20,-3-4 28,-1 0 0,1 0 0,0 1 0,-1-1 0,0 1 0,0 0 0,5 10 0,-6-8 29,0 0 1,0 1 0,-1-1 0,0 1-1,0 0 1,1 14 0,-3-16-131,0-1 1,0 1-1,0-1 1,-1 1-1,0-1 1,0 0-1,0 1 1,-1-1-1,0 0 1,-4 9-1,-38 67-4984,29-56 3535</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2:15.445"/>
    </inkml:context>
    <inkml:brush xml:id="br0">
      <inkml:brushProperty name="width" value="0.05" units="cm"/>
      <inkml:brushProperty name="height" value="0.05" units="cm"/>
      <inkml:brushProperty name="color" value="#E71224"/>
    </inkml:brush>
  </inkml:definitions>
  <inkml:trace contextRef="#ctx0" brushRef="#br0">1 15 3816,'3'-5'339,"-3"5"-193,0-1-1,1 1 1,-1-1 0,0 0 0,1 1-1,-1-1 1,0 1 0,1-1 0,-1 1-1,1-1 1,-1 1 0,1 0 0,0-1-1,-1 1 1,1-1 0,-1 1 0,1 0-1,-1 0 1,8-1 6263,-10 1-6102,1 0-187,1 0 0,0-1 0,-1 1-1,1 0 1,0 0 0,-1 0 0,1 0 0,0 0-1,-1 0 1,1 0 0,0 0 0,-1 0 0,1 0-1,0 1 1,-1-1 0,1 0 0,0 0 0,0 0-1,-1 0 1,1 0 0,0 1 0,-1-1 0,1 13 836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7:13.583"/>
    </inkml:context>
    <inkml:brush xml:id="br0">
      <inkml:brushProperty name="width" value="0.05" units="cm"/>
      <inkml:brushProperty name="height" value="0.05" units="cm"/>
      <inkml:brushProperty name="color" value="#F6630D"/>
    </inkml:brush>
  </inkml:definitions>
  <inkml:trace contextRef="#ctx0" brushRef="#br0">1935 126 4804,'-1'0'29,"0"0"-1,-1 0 0,1 0 0,0-1 0,-1 1 0,1-1 0,0 1 1,0-1-1,-1 1 0,1-1 0,0 0 0,0 1 0,0-1 0,0 0 0,-1-1 1,-12-6 361,-57-13 1192,43 14-1107,-71-24 698,61 18-853,8 3 63,-39-8 1,51 15-298,-1 1 0,-22-1 0,30 3-94,0 0 0,1 1 1,-1 0-1,1 1 0,-1 0 0,-10 4 0,3 1-9,0 1-1,1 0 1,0 2 0,0 0 0,-21 17 0,-307 256 1,218-169 0,-102 90-44,62-62 50,114-98 73,-3-2 0,-67 38-1,97-64-28,12-7 50,0 0-1,-1-1 1,-20 7-1,26-12 4,-47 13 833,47-13-1237,15-3 286,-1 0 0,0 0-1,0 1 1,10 1 0,-13-1 27,1 0-1,-1 0 1,0 0 0,0 0-1,0 0 1,0 1 0,0-1-1,0 1 1,-1-1 0,1 1-1,0 0 1,1 2 0,47 48 46,-28-24 11,37 58 1,-44-58-29,0 0 1,-2 2-1,13 43 0,2 17-4,26 150-1,-15-8 35,-11-18 25,-24-176-67,16 215 60,-18-222-71,10 274 26,-12 30-8,-13-69-48,-13-21 47,6-79 46,-2 40-31,11-109-34,-7 71-45,1-13 6,3-23 31,11-104 6,-8 99 9,5 102 58,6-69-84,0 21-38,2-139 56,7 48 0,-5-49 2,15 148 9,-3-59-7,2 41 17,6 15 40,-14-115-46,12 95-42,0 53-10,-14-101 75,-8 25-62,0-126 27,-1 1 1,-7 30-1,5-33 5,-5 21 38,0-4 62,6-22 40,-6 19 0,-1 0 179,2-9-16,-9 23 1,12-35-273,-33 63 946,36-70-950,1-1 1,0 0 0,0 1 0,0-1 0,0 0-1,-1 1 1,1-1 0,0 0 0,0 1 0,0-1-1,0 1 1,0-1 0,0 0 0,0 1 0,0-1-1,0 0 1,0 1 0,0-1 0,0 1 0,0-1-1,0 0 1,0 1 0,1-1 0,-1 0 0,0 1-1,0-1 1,0 0 0,1 1 0,8 7 1117,-6-6-1522,27 20 383,38 20-1,-33-23 7,1-1-1,0-2 0,75 22 0,79 8-26,-121-35 0,140 2-1,-43-13 31,-134-1-189,0-2 0,32-6 0,64-19-2240,-75 16 676,39-6-1888,-76 16 2181,24 1-1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3:23.286"/>
    </inkml:context>
    <inkml:brush xml:id="br0">
      <inkml:brushProperty name="width" value="0.05" units="cm"/>
      <inkml:brushProperty name="height" value="0.05" units="cm"/>
      <inkml:brushProperty name="color" value="#E71224"/>
    </inkml:brush>
  </inkml:definitions>
  <inkml:trace contextRef="#ctx0" brushRef="#br0">178 176 5665,'-178'0'5955,"179"0"-5956,0 0-1,0 0 1,0 0-1,0 0 1,-1 1-1,1-1 1,0 0-1,0 0 1,0 1-1,-1-1 1,1 0-1,0 1 0,1 0 1,12 12 4,-13-12-3,52 59 16,48 70-1,-96-123-13,6 8-7,56 70-48,-58-74 74,0-1 0,1 0 0,1 0 0,-1-1 0,23 14 0,-27-21 19,-1 1 0,0-1 0,1-1 0,-1 1-1,1-1 1,-1 0 0,1 0 0,-1 0 0,1-1 0,0 0 0,5 0-1,-1-1 38,-3 1-30,0 0-1,-1-1 1,1 1 0,-1-2 0,1 1-1,-1-1 1,0 0 0,0 0 0,1-1-1,5-3 1,1-2 4,-1-1-1,0 0 1,11-11 0,5-6 0,39-50 0,-54 62-43,136-190-1111,-109 144-137,-31 47 843,52-71-2647,-59 82 2902,0-2-276,1 0 1,0 1-1,0-1 1,0 1-1,1 0 1,-1 0-1,6-3 1,2 4-1354</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4.568"/>
    </inkml:context>
    <inkml:brush xml:id="br0">
      <inkml:brushProperty name="width" value="0.05" units="cm"/>
      <inkml:brushProperty name="height" value="0.05" units="cm"/>
      <inkml:brushProperty name="color" value="#E71224"/>
    </inkml:brush>
  </inkml:definitions>
  <inkml:trace contextRef="#ctx0" brushRef="#br0">109 52 7053,'-13'-9'227,"-1"1"0,1 0 0,-28-12 0,38 19-220,1 0-20,-1 0 1,0 0-1,1 1 0,-1-1 0,0 1 1,-3-1-1,6 1 13,0 0 0,0 0 0,0 0 0,0 0 0,0 0 0,-1 0 0,1 0 0,0 0 0,0 0 0,0 0 0,0 0 0,0 0 0,0 1 0,-1-1 0,1 0 0,0 0 0,0 0 0,0 0 0,0 0 0,0 0 0,0 0 0,0 1 0,0-1 0,0 0 0,0 0 0,0 0 0,-1 0 0,1 0 0,0 0 0,0 1 0,0-1 0,0 0 0,0 0 0,0 0 0,0 0 0,0 0 0,0 1 0,0-1 0,0 0 0,0 0 0,1 0 0,-1 0 0,0 0 0,0 1 0,-1 67 614,1-38-350,1-17-201,-1 0 0,2 0 0,0 0 0,0 0 0,5 12 0,-2-3 3,31 156 238,-18-79-253,13 55-52,-18-101-121,36 91-1,-46-137 18,1 1 0,0-1 0,0 1 0,1-1 0,0 0-1,6 6 1,-8-10-73,1 1-1,-1-2 0,1 1 1,0 0-1,-1-1 1,1 0-1,0 0 1,0 0-1,0 0 0,1 0 1,-1-1-1,5 1 1,-4-1-201,-1 0-5,-1 0-1,1 0 0,0-1 0,0 1 0,0-1 0,0 0 0,1 0 0,-1-1 0,6 0 1,-8 0 224,0 0 1,-1 0 0,1 0 0,-1 0 0,1 0-1,-1 0 1,2-2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4.913"/>
    </inkml:context>
    <inkml:brush xml:id="br0">
      <inkml:brushProperty name="width" value="0.05" units="cm"/>
      <inkml:brushProperty name="height" value="0.05" units="cm"/>
      <inkml:brushProperty name="color" value="#E71224"/>
    </inkml:brush>
  </inkml:definitions>
  <inkml:trace contextRef="#ctx0" brushRef="#br0">55 245 9013,'-17'-7'192,"4"1"44,1 1-12,5-1-96,1-8-136,6 8 4,0-1-4,0-3-24,17-2 0,4-2-32,25-19 40,-16 14-212,4-1-232,2 0-388,2 2-528,43-15-2469,-46 18 2289</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5.334"/>
    </inkml:context>
    <inkml:brush xml:id="br0">
      <inkml:brushProperty name="width" value="0.05" units="cm"/>
      <inkml:brushProperty name="height" value="0.05" units="cm"/>
      <inkml:brushProperty name="color" value="#E71224"/>
    </inkml:brush>
  </inkml:definitions>
  <inkml:trace contextRef="#ctx0" brushRef="#br0">29 184 7229,'0'0'5,"0"0"0,-1 0 1,1 0-1,0 0 0,0 0 0,-1 0 1,1 0-1,0 0 0,-1 0 0,1 0 1,0 0-1,0-1 0,-1 1 1,1 0-1,0 0 0,0 0 0,-1 0 1,1-1-1,0 1 0,0 0 1,-1 0-1,1-1 0,0 1 0,0 0 1,-4-7 106,1 0 0,0 0 0,0 0 0,1 0 0,0 0 1,0 0-1,1-1 0,0 1 0,-1-15 0,2 21-113,0 0 0,1 0 0,-1 0 1,0 0-1,0 0 0,1 0 0,-1 0 0,1 0 0,-1 0 0,1 0 0,-1 0 0,1 1 1,0-1-1,-1 0 0,1 0 0,0 1 0,-1-1 0,1 0 0,0 1 0,0-1 0,0 0 0,0 1 1,0-1-1,1 1 0,2-2 0,1 0-1,0 0 1,7-1 0,-5 1-9,0 1 0,0 0 0,-1 0 0,1 1 1,12 0-1,6 1 12,-21-1 2,1 1 0,-1 0 0,0 0 0,0 0 0,0 0 0,-1 0 0,1 1 0,0 0 0,0 0 0,6 4 0,4 4 10,14 14 1,-19-16 4,2 1 7,-1 1 1,0 0-1,0 1 1,12 19-1,-17-23 26,-1 0 0,-1 0-1,1 0 1,-1 0 0,0 1 0,-1 0 0,0-1 0,0 1-1,1 10 1,-3 5 2714,-1-23-2426,0 0-329,1 0-1,0 0 1,-1 1-1,1-1 1,0 0-1,-1 0 0,1 0 1,0 0-1,0 0 1,-1 0-1,1 0 1,0 0-1,-1-1 0,1 1 1,0 0-1,-1 0 1,1 0-1,0 0 1,-1 0-1,1 0 0,0-1 1,0 1-1,-1 0 1,1 0-1,0 0 1,0-1-1,-1 1 0,-3-6 38,-1-1-1,2 1 0,-1-1 0,1 0 0,0 1 0,0-2 0,1 1 0,0 0 0,0 0 0,0-9 0,-2-21 222,3-48 1,1 56 110,0 25-305,1-1 0,0 0 0,0 0 1,0 0-1,3-6 0,-1 1 4,-1 4-565,1-5 569</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27.602"/>
    </inkml:context>
    <inkml:brush xml:id="br0">
      <inkml:brushProperty name="width" value="0.05" units="cm"/>
      <inkml:brushProperty name="height" value="0.05" units="cm"/>
      <inkml:brushProperty name="color" value="#E71224"/>
    </inkml:brush>
  </inkml:definitions>
  <inkml:trace contextRef="#ctx0" brushRef="#br0">73 130 6549,'-22'-48'945,"3"6"354,15 35-961,3 4-145,0 0 0,0 1 0,-1-1 0,1 0-1,-1 1 1,0-1 0,0 1 0,0-1 0,0 1 0,-4-4 0,5 6-195,1 0 0,0 0 1,0 0-1,0 0 0,0 0 0,0 0 0,0 0 0,-1 0 0,1 0 1,0 0-1,0 0 0,0 0 0,0 0 0,0 0 0,0 0 1,-1 0-1,1 0 0,0 0 0,0 0 0,0 0 0,0 0 1,0 0-1,0 0 0,0 0 0,0 0 0,-1 0 0,1 0 1,0 1-1,0-1 0,0 0 0,0 0 0,0 0 0,0 0 1,0 0-1,0 0 0,0 0 0,0 1 0,0-1 0,0 0 1,0 0-1,0 0 0,0 0 0,0 0 0,0 0 0,0 0 1,0 1-1,0 7-124,0-6 110,-1 33 90,0-6 227,6 51 0,34 217 634,-26-193-661,7 47 54,17 123-27,-14-99-203,17 138 22,-1 70 157,-36-351-256,23 247 105,-2 2-162,-21-248 45,17 137 72,19 59 21,-13-107-155,-21-97 13,24 126-3020,-29-148 2891,5 42-2491,-4-18-2186,-1-20 2881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28"/>
    </inkml:context>
    <inkml:brush xml:id="br0">
      <inkml:brushProperty name="width" value="0.05" units="cm"/>
      <inkml:brushProperty name="height" value="0.05" units="cm"/>
      <inkml:brushProperty name="color" value="#E71224"/>
    </inkml:brush>
  </inkml:definitions>
  <inkml:trace contextRef="#ctx0" brushRef="#br0">163 161 10037,'-12'4'28,"0"1"1,-1-1-1,1-1 0,-1 0 1,0-1-1,0-1 0,-18 1 1,2-2-168,28 0 137,1 0 0,-1 0 1,1 0-1,-1 0 0,1 0 0,-1 0 1,1 0-1,-1 0 0,1 0 0,-1 0 1,1 0-1,-1 1 0,1-1 0,-1 0 0,1 0 1,-1 1-1,1-1 0,-1 0 0,1 1 1,-1-1-1,1 0 0,0 1 0,-1-1 1,1 0-1,-1 1 0,1-1 0,0 1 1,0-1-1,-1 1 0,1 0 0,0 0 13,0-1-1,0 1 1,0 0-1,0 0 1,0 0-1,0-1 1,0 1-1,0 0 1,0 0-1,1 0 1,-1-1-1,0 1 1,0 0 0,1 0-1,-1-1 1,1 1-1,0 0 1,0 1 47,1 0 0,0-1 1,-1 1-1,1-1 1,0 0-1,0 0 1,4 2-1,28 13 702,1-2 0,1-1 0,47 10 0,3-7-310,304 18-82,-105-29-344,189-17-11,-90-12 32,-369 23-44,397-38 28,122-21-137,179-29-1915,-639 80 1583,252-39-1831,-104 9-1061,-129 19 985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28.942"/>
    </inkml:context>
    <inkml:brush xml:id="br0">
      <inkml:brushProperty name="width" value="0.05" units="cm"/>
      <inkml:brushProperty name="height" value="0.05" units="cm"/>
      <inkml:brushProperty name="color" value="#E71224"/>
    </inkml:brush>
  </inkml:definitions>
  <inkml:trace contextRef="#ctx0" brushRef="#br0">102 71 4832,'-12'-12'898,"0"1"-1,-1 0 0,0 1 1,-21-13-1,34 22-892,0 1 0,-1 0 0,1 0 1,0-1-1,-1 1 0,1 0 0,0 0 0,-1-1 1,1 1-1,-1 0 0,1 0 0,0 0 0,-1 0 1,1 0-1,0 0 0,-1 0 0,1 0 0,-1 0 0,1 0 1,-1 0-1,1 0 0,0 0 0,-1 0 0,1 0 1,-1 0-1,1 0 0,0 0 0,-1 0 0,1 1 1,0-1-1,-1 0 0,1 0 0,0 0 0,-1 1 0,1-1 1,0 0-1,-1 0 0,1 1 0,0-1 0,0 0 1,-1 1-1,1-1 0,0 0 0,0 1 0,0-1 1,-1 1-1,1-1 0,0 0 0,0 1 0,0-1 1,0 1-1,-1 3 31,1 0 0,0 0 0,0-1 1,0 7-1,1-4 46,-2 3-16,1-5-42,0 0-1,0 0 1,0-1 0,1 1-1,-1 0 1,3 7 0,13 31 89,8 20 260,1 10 273,-19-58-565,33 72 176,3-14 242,79 104 0,-12-40 406,-82-103-808,-11-14-66,91 106 166,25 15-30,60 48 362,-130-129-363,135 117 127,-173-156-254,110 85 182,167 80 60,-215-140-233,2-5 0,108 35 0,20-6-49,164 36 62,-80-26-971,-297-78 869,161 36-2429,-134-31 1270,0-1-1,0-2 1,0-1 0,0-1-1,35-4 1,17-9-2715</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0.067"/>
    </inkml:context>
    <inkml:brush xml:id="br0">
      <inkml:brushProperty name="width" value="0.05" units="cm"/>
      <inkml:brushProperty name="height" value="0.05" units="cm"/>
      <inkml:brushProperty name="color" value="#E71224"/>
    </inkml:brush>
  </inkml:definitions>
  <inkml:trace contextRef="#ctx0" brushRef="#br0">1 28 6141,'0'-26'1712,"0"24"-964,0 4-665,1 0-43,-1 0 0,1 0 0,0 0 0,0 0 0,1 0 0,-1 0 0,0 0 0,1-1 0,-1 1 0,1 0 0,-1-1 0,1 1 0,2 1 0,4 5 232,2 6 148,0 1 0,12 26 0,-11-19-136,81 129 1342,-29-65-1413,-46-63-153,68 88 704,-40-47-307,40 73-285,-72-115-122,1 0 1,1-1-1,1-1 1,19 19-1,-11-18 55,31 23 1,-44-36-92,65 47 140,98 52-1,47 23-29,-95-61-29,66 7-8,-171-69-62,81 23 263,-92-28-220,0 0 0,0-1 0,20-1-1,-14 0 3,-10 0-54,1-1-1,-1 0 1,0 0 0,1 0-1,-1-1 1,0 0 0,0 0-1,0 0 1,0-1 0,-1 0-1,10-6 1,-2 1 9,22-12 1,56-43 0,28-41-9,-115 101-16,144-140 37,18-47-22,-157 177-17,114-153-22,20-67 4,-83 118 9,-26 40-798,-21 46-2536,-13 27 2841,0 11-6998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1.484"/>
    </inkml:context>
    <inkml:brush xml:id="br0">
      <inkml:brushProperty name="width" value="0.05" units="cm"/>
      <inkml:brushProperty name="height" value="0.05" units="cm"/>
      <inkml:brushProperty name="color" value="#E71224"/>
    </inkml:brush>
  </inkml:definitions>
  <inkml:trace contextRef="#ctx0" brushRef="#br0">118 286 8405,'-17'-14'197,"8"7"213,1 0 0,1 0 0,-1 0 0,-8-12 0,17 18-414,0 0 0,0 1 0,0 0 0,0-1 0,0 1 0,0 0-1,0-1 1,1 1 0,-1 0 0,0 0 0,0 0 0,0 0 0,0 0 0,2 0 0,27 0 94,-26 0-90,5 0 11,0 0 0,0 0 0,0-1-1,-1 0 1,14-4 0,-18 3 12,-1 1-1,0-1 0,1 1 1,-1-1-1,0 0 1,0 0-1,-1 0 1,1-1-1,0 1 1,-1-1-1,1 1 0,-1-1 1,0 0-1,0 0 1,0 0-1,2-3 1,-3 3 43,0 1 0,0-1 0,0 1 1,0 0-1,0-1 0,-1 0 0,1 1 1,-1-1-1,0 1 0,1-1 0,-1 0 1,0 1-1,-1-5 0,0-11 595,1 15-581,-1 1-1,0 0 0,1-1 0,-1 1 0,0 0 1,0 0-1,0-1 0,0 1 0,-1 0 0,1 0 0,0 0 1,-1 0-1,0 1 0,1-1 0,-1 0 0,0 1 1,0-1-1,0 1 0,-2-2 0,-5-3 102,-1 1-1,-15-8 1,20 11-183,0 0-1,0 0 1,-1 1-1,1 0 1,0-1 0,-1 2-1,0-1 1,1 1-1,-1 0 1,-9 1 0,11-1-10,1 1 0,-1 0 0,0 0 0,1 0-1,-1 0 1,1 1 0,-1-1 0,1 1 0,0 0 0,-1 0 0,1 0 0,0 0 0,0 1 0,-3 3 0,2-1-40,1 1 0,0-1 0,0 1 0,0 0 0,0-1-1,1 1 1,0 1 0,0-1 0,1 0 0,0 0 0,0 1 0,0-1-1,1 12 1,0-17 38,0 0 0,0 0 0,0 0 1,1 1-1,-1-1 0,0 0 0,1 0 0,-1 0 0,0 0 0,1 0 0,-1-1 0,1 1 0,0 0 0,-1 0 0,1 0 0,0 0 0,1 1 0,0 0-12,1-1-1,-1 1 0,1-1 0,-1 1 1,1-1-1,3 2 0,1-1-9,0 0 0,0-1 0,0 1 0,9-1 0,-8 0 30,-5-1-1,1 0 0,-1 0 0,1 0 0,-1 0 0,5-1 0,-7 0 7,1 1-1,-1-1 1,0 1-1,1-1 1,-1 0-1,0 0 1,0 1-1,1-1 1,-1 0-1,0 0 1,0 0-1,0 0 1,0 0-1,-1 0 1,1-1-1,1 0 1,1-3 33,0 0 0,0-1 0,-1 1 0,0 0 0,0-1 0,0 1 0,0-1 0,-1 0 0,0 1 0,0-1 0,-1 0 0,0 0 0,0 0 1,-1-10-1,-6-8 229,7 22-241,-1 0 0,0 0-1,0 0 1,0 0 0,0 0-1,0 0 1,0 0 0,0 1 0,-1-1-1,1 0 1,0 1 0,-1-1-1,0 1 1,1 0 0,-1 0-1,0-1 1,0 1 0,0 0 0,-3-1-1,1 0-56,-1 1 1,0-1-1,0 1 0,1 0 0,-1 0 0,0 1 0,-6-1 1,11 2 33,-1-1 1,1 0-1,-1 0 1,1 0-1,-1 0 0,1 1 1,-1-1-1,1 0 1,-1 0-1,1 1 1,-1-1-1,1 0 1,-1 1-1,1-1 1,-1 1-1,1-1 1,0 1-1,-1-1 1,1 1-1,0-1 1,-1 1-1,1 0 0,-7 17 19,4-10-21,-2 7-107,0 0 1,1 1-1,1-1 0,-3 28 0,6-38 47,0 1 0,1-1 1,-1 1-1,1-1 0,0 0 0,0 1 0,0-1 0,3 6 0,-3-9 45,1 1 0,-1 0 0,1-1 0,-1 1 0,1-1 0,0 0 0,0 1 0,0-1 0,0 0 0,1 0 0,-1 0 0,0-1 0,1 1 0,-1 0 0,6 1 0,-6-2 24,0 0 1,1 0-1,-1-1 0,0 1 1,1-1-1,-1 1 0,0-1 1,1 0-1,-1 0 0,5-1 1,5 1 50,-11 0-54,-1 0 0,1 0 1,-1 0-1,1-1 0,0 1 1,-1 0-1,1 0 0,-1 0 1,1-1-1,-1 1 0,1 0 0,-1-1 1,1 1-1,-1 0 0,1-1 1,-1 1-1,1-1 0,-1 1 1,1 0-1,-1-1 0,0 1 0,1-1 1,-1 0-1,7-18 20,-4 11-4,0-6 106,0-1 0,-1 1 1,-1 0-1,0-24 0,-2 32-13,0 0 0,0 0 0,0 1 0,-1-1 0,0 1 0,0-1 0,0 1 0,-1-1 0,0 1 1,0 0-1,-5-6 0,3 4 6,0 1 0,-1-1 0,-6-5 0,10 9-139,-1 1 0,0 0 0,0 0 0,0 0 0,0 0 0,0 0 0,0 1 0,-5-2 0,7 2-299,1 4-1237,0-2 1436,0 0-1,0 1 0,0-1 0,0 0 1,0 0-1,1 1 0,-1-1 0,1 2 1,0-3 101,0 1 1,-1 0 0,1-1 0,0 1 0,0-1 0,-1 1 0,1-1 0,0 1 0,0-1 0,2 1-1,6 4-237,-5-3 219,-2-1 51,0 0-1,1 1 1,-1-1 0,1 0-1,-1-1 1,1 1 0,0 0-1,-1-1 1,1 1-1,5-1 1,-8 0 59,1 0 1,-1 0-1,0 0 0,0 0 1,1-1-1,-1 1 0,0 0 1,0 0-1,1 0 0,-1 0 0,0-1 1,0 1-1,0 0 0,0 0 1,1 0-1,-1-1 0,0 1 1,0 0-1,0 0 0,0-1 1,0 1-1,1 0 0,-1 0 1,0-1-1,0 1 0,0 0 0,0 0 1,0-1-1,0 1 0,0 0 1,0-1-1,0 1 0,0-1-35,0 0 0,0 0 0,0 0-1,0 1 1,0-1 0,-1 0 0,1 0-1,0 0 1,0 1 0,-1-1 0,1 0 0,-1-1-1,-1 0 66,1 0-1,-1 1 0,0-1 1,0 0-1,0 1 1,0-1-1,0 1 0,0 0 1,-1-1-1,1 1 1,0 0-1,-1 1 0,1-1 1,-1 0-1,1 1 0,-1-1 1,-2 1-1,4 0-103,0-1-1,-1 1 0,1 0 1,0 0-1,0 0 1,-1 1-1,1-1 0,0 0 1,0 0-1,0 1 0,-3 0 1,4 0 3,-1 0 0,1 0 0,-1 0 0,1-1 0,0 1 0,-1 0 0,1 0 0,0 0 0,0 0 0,-1 0 0,1 0 0,0 0 0,0 0 0,0 0 0,0 1 0,2 236 0,0-209 24,9 35 1,-5-30-7,15 88 54,-17-98-64,24 98-3,-21-96-26,39 121 47,-44-140-26,30 68 6,-25-58 12,-5-12 15,0 0 1,0 0-1,0 0 0,1 0 1,-1-1-1,6 7 1,-7-11-32,-1 0 0,0 0 0,0 0 0,0 0 1,0 0-1,0 0 0,0 0 0,0 0 1,0 0-1,1 0 0,-1 0 0,0 0 1,0 0-1,0 0 0,0 0 0,0 0 1,0 0-1,0 0 0,0 0 0,1 0 1,-1 0-1,0 0 0,0 0 0,0 0 0,0 0 1,0 0-1,0 0 0,0-1 0,0 1 1,0 0-1,0 0 0,0 0 0,0 0 1,1 0-1,-1 0 0,0 0 0,0 0 1,0-1-1,0 1 0,0 0 0,0 0 1,0 0-1,0 0 0,0 0 0,0 0 0,0 0 1,0 0-1,0-1 0,0 1 0,0 0 1,0 0-1,0 0 0,-1 0 0,1 0 1,0 0-1,1-9-21,-1 9 25,0-3-14,-1 1 1,1-1 0,0 1-1,-1-1 1,0 1 0,1 0 0,-1-1-1,0 1 1,-1-2 0,-10-22-83,-35-91-289,-27-176-35,40 138 449,22 104 13,-31-120 902,40 161-809,-2-6-172,4 15-85,1 10 67,11 105 129,15 43 72,0 223 81,-16-187-164,-4-97-39,8 87 80,-12-148 913,-2-34-418,0-4-457,0-3-159,-1 0-1,0 1 0,0-1 1,-1 1-1,-3-9 1,2 4-65,-14-49-1026,-11-72-1,10-27-2406,16 135 120,-7-32 0,4 29-1248</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2.194"/>
    </inkml:context>
    <inkml:brush xml:id="br0">
      <inkml:brushProperty name="width" value="0.05" units="cm"/>
      <inkml:brushProperty name="height" value="0.05" units="cm"/>
      <inkml:brushProperty name="color" value="#E71224"/>
    </inkml:brush>
  </inkml:definitions>
  <inkml:trace contextRef="#ctx0" brushRef="#br0">19 359 9281,'1'-10'36,"-1"7"-7,0 0 0,1-1 0,-1 1 0,-1 0 1,1 0-1,0 0 0,-1 0 0,0-3 0,-1 3 151,1 0 1,-1-1-1,1 1 1,0 0-1,0-1 0,1 1 1,-1-7-1,0 8-35,1 0 0,0 1 0,0-1 0,0 0 0,-1 0 0,1 1 0,-1-1 0,0-1 0,-2-10 792,3 13-870,0 2-28,-1 17 373,1-7-99,0 0 0,0 0-1,4 19 1,37 140 556,-20-41-714,5 46-89,-5 28-2,-13-101-55,-5-71-4,6 45 241,-9-76-172,2 2-7,0-9 484,-2-4-545,0 0-57,0-1 1,0 1 0,-2-12 0,-22-62-372,-1-66-9,20 116 350,-6-63-74,2-102 1,7 144 143,1-168 8,1-104 1952,0 325-1968,1 27-226,-2-1 266,1 167 110,0-11-103,0 87 6,1-162-11,-3 152-1,0-204-42,-1 77-45,3 8 210,0-108-4917,0-65-1202,0 16 2813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7:23.832"/>
    </inkml:context>
    <inkml:brush xml:id="br0">
      <inkml:brushProperty name="width" value="0.05" units="cm"/>
      <inkml:brushProperty name="height" value="0.05" units="cm"/>
      <inkml:brushProperty name="color" value="#F6630D"/>
    </inkml:brush>
  </inkml:definitions>
  <inkml:trace contextRef="#ctx0" brushRef="#br0">216 778 6145,'-210'0'10171,"210"0"-10165,0 0-1,-1 0 0,1 1 1,-1-1-1,1 0 0,0 1 1,-1-1-1,1 1 0,0-1 1,-1 0-1,1 1 0,0-1 1,-1 1-1,1-1 1,0 1-1,0-1 0,0 1 1,0-1-1,-1 1 0,1-1 1,0 1-1,0-1 0,0 1 1,0 0-1,1-1-213,0 0 209,0 0 1,0 0-1,-1 0 1,1-1-1,0 1 1,0 0-1,0 0 1,-1 0-1,1-1 1,0 1-1,0 0 1,0-1-1,-1 1 1,1-1-1,0 1 1,-1-1-1,1 1 1,1-2-1,4-3-3,89-59 27,42-45-12,-124 99-15,172-146-31,-77 66 76,101-79-84,-110 91 55,-52 42 43,36-28 21,-99 65-5203,9 4 3310,1 0-1,-1 0 1,-6 7 0,9-8 1087,-10 7-1040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4.122"/>
    </inkml:context>
    <inkml:brush xml:id="br0">
      <inkml:brushProperty name="width" value="0.05" units="cm"/>
      <inkml:brushProperty name="height" value="0.05" units="cm"/>
      <inkml:brushProperty name="color" value="#E71224"/>
    </inkml:brush>
  </inkml:definitions>
  <inkml:trace contextRef="#ctx0" brushRef="#br0">1433 262 3308,'-1'1'4380,"-97"33"-3963,-34-6-185,-110-3 1010,43-22 235,167-3-1181,17 0-142,-6 1 173,-1-2-1,1-1 1,-39-7 0,9-2 95,-82-23 418,128 33-807,-23-8 324,-45-21 0,49 18-263,2 0 0,-1-2 0,2-1 1,0 0-1,-28-27 0,-25-38-38,53 56 30,-18-15-147,34 36 2114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5.897"/>
    </inkml:context>
    <inkml:brush xml:id="br0">
      <inkml:brushProperty name="width" value="0.05" units="cm"/>
      <inkml:brushProperty name="height" value="0.05" units="cm"/>
      <inkml:brushProperty name="color" value="#E71224"/>
    </inkml:brush>
  </inkml:definitions>
  <inkml:trace contextRef="#ctx0" brushRef="#br0">99 244 6809,'-7'6'495,"1"-1"0,0 0 1,-1-1-1,0 1 1,0-1-1,0-1 0,-1 1 1,-10 2-1,-3 4 520,17-8-1009,4-1-83,3 0 113,0-1-26,0-1-1,1 0 0,-1 0 1,0 0-1,0-1 1,0 1-1,0-1 1,0 1-1,0-1 1,0 0-1,2-2 1,10-6-15,101-62-1061,31-21-1478,-37 23-937,-56 34 1320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6.381"/>
    </inkml:context>
    <inkml:brush xml:id="br0">
      <inkml:brushProperty name="width" value="0.05" units="cm"/>
      <inkml:brushProperty name="height" value="0.05" units="cm"/>
      <inkml:brushProperty name="color" value="#E71224"/>
    </inkml:brush>
  </inkml:definitions>
  <inkml:trace contextRef="#ctx0" brushRef="#br0">89 252 10249,'-82'-55'1633,"76"52"-1747,6 5-142,14 10 140,94 71 182,-28-18 94,66 48 666,-145-112-549,0 0 0,0-1 0,0 1 0,0 0 1,1 0-1,-1-1 0,0 1 0,1-1 0,-1 0 0,0 1 1,1-1-1,-1 0 0,2 1 498,-3-110-189,0-50-580,0 22-2146,0 132 1518,1 0 1,-1 1-1,0-1 0,1 1 0,0-1 1,2-4-1,-2 7 88,0-1 0,0 1 1,0 0-1,0 0 0,1 0 0,-1 0 0,1 0 1,-1 0-1,1 0 0,0 0 0,0 1 1,0-1-1,3-1 0,4-3-1459</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6.806"/>
    </inkml:context>
    <inkml:brush xml:id="br0">
      <inkml:brushProperty name="width" value="0.05" units="cm"/>
      <inkml:brushProperty name="height" value="0.05" units="cm"/>
      <inkml:brushProperty name="color" value="#E71224"/>
    </inkml:brush>
  </inkml:definitions>
  <inkml:trace contextRef="#ctx0" brushRef="#br0">244 55 8713,'0'-1'36,"0"0"-1,1 1 1,-1-1 0,0 0 0,1 1-1,-1-1 1,0 0 0,0 1 0,0-1 0,1 0-1,-1 1 1,0-1 0,0 0 0,0 0-1,0 1 1,0-1 0,-1-1 0,1 1 52,0 0-3,0 0 0,-1 0 0,1-1 0,-1 1 0,1 0-1,-1 0 1,0 0 0,1 0 0,-1 0 0,0 0 0,0 0 0,0 0 0,1 0 0,-1 0 0,0 1 0,0-1 0,0 0 0,0 1 0,-1-1 0,1 0 0,0 1-1,0-1 1,0 1 0,-3-1 0,-6-2 370,-19-4 0,19 5-193,3 1-204,-1-1-1,1 1 0,-1 0 0,1 1 0,-1 0 0,1 0 0,-1 0 0,1 1 0,-12 3 0,15-3-61,0 0-1,0 1 1,0-1-1,1 1 1,-1 0 0,0 0-1,1 0 1,0 1 0,-1-1-1,1 1 1,0 0 0,0 0-1,1 0 1,-1 0 0,1 0-1,-1 1 1,-3 7 0,2-2 0,0 1 1,0 0-1,1 0 1,1 0-1,-3 15 1,3 1-9,0 27 0,3-47 15,-1 0 0,0 0 0,1 0 0,1 0 1,-1 0-1,1 0 0,-1-1 0,2 1 0,-1-1 0,1 1 0,0-1 1,0 0-1,0 0 0,0 0 0,1 0 0,7 6 0,-10-9 58,1-1 0,-1 1 0,1-1 0,0 1 0,0-1 0,0 0 0,0 1 0,0-1 0,0 0 0,0-1 0,0 1 0,0 0 0,0 0 0,1-1 0,-1 1 0,0-1 0,1 0 0,3 0 0,-4 0-19,-1 0 1,0 0-1,0-1 0,0 1 1,0-1-1,0 1 0,0-1 1,0 1-1,0-1 0,0 1 1,0-1-1,0 0 0,0 0 1,0 1-1,-1-1 0,1 0 1,1-1-1,14-21 170,-10 13-119,80-134 164,-82 136-272,12-22-43,-15 28 49,1-1 0,0 1-1,0-1 1,0 1 0,0 0 0,0 0 0,1 0 0,-1 0 0,4-2-1,-1 2-160,-1 0-1,1 0 1,-1 1-1,1-1 1,-1 1-1,1 0 1,0 1-1,0-1 1,0 1-1,-1 0 0,1 0 1,0 0-1,8 2 1,-12-2 95,3 2-318,0-1 0,0 0 0,0 1 0,0 0 1,-1-1-1,1 1 0,-1 1 0,1-1 1,2 3-1,15 16-3340,-10-11 1529</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7.232"/>
    </inkml:context>
    <inkml:brush xml:id="br0">
      <inkml:brushProperty name="width" value="0.05" units="cm"/>
      <inkml:brushProperty name="height" value="0.05" units="cm"/>
      <inkml:brushProperty name="color" value="#E71224"/>
    </inkml:brush>
  </inkml:definitions>
  <inkml:trace contextRef="#ctx0" brushRef="#br0">1 42 7737,'5'-7'223,"-3"5"50,-1 0 1,1 0 0,-1 0-1,0 0 1,0 0-1,0 0 1,0 0 0,0 0-1,0 0 1,-1 0-1,1 0 1,-1-1 0,1 1-1,-1-3 1,0 9-266,0-2 5,0 1 0,0-1 0,0 1 0,0-1 0,0 0 0,1 1 0,-1-1 0,3 5 0,38 90 350,-9-12-245,16 36 83,-24-58-129,30 69-1077,-16-47-4043,-23-50 494</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7.636"/>
    </inkml:context>
    <inkml:brush xml:id="br0">
      <inkml:brushProperty name="width" value="0.05" units="cm"/>
      <inkml:brushProperty name="height" value="0.05" units="cm"/>
      <inkml:brushProperty name="color" value="#E71224"/>
    </inkml:brush>
  </inkml:definitions>
  <inkml:trace contextRef="#ctx0" brushRef="#br0">323 216 13141,'0'-2'-11,"-1"-6"693,1 8-647,-1 0 0,1 0 0,-1-1 0,1 1-1,-1 0 1,1 0 0,-1 0 0,0 0-1,1-1 1,-1 1 0,1 0 0,-1 0-1,1 0 1,-1 0 0,0 1 0,0-1-19,0 0 1,0 0-1,0 0 0,0 0 1,0 0-1,0 1 1,0-1-1,0 0 1,0 1-1,0-1 0,1 1 1,-1-1-1,0 1 1,0-1-1,0 1 1,1-1-1,-1 1 0,0 0 1,0 1-1,-11 17 191,8-9-98,-8 14 46,-17 46 1,15-30-150,-10 26 23,-24 111 1,4 25-593,-5 26-2926,35-160 1683,-21 99-4528,25-121 4381</inkml:trace>
  <inkml:trace contextRef="#ctx0" brushRef="#br0" timeOffset="1">518 15 11745,'-4'-3'31,"1"1"20,0 1 0,0-1 0,0 0 0,-1 1 0,-5-2 0,8 3-27,1 0 0,0 0-1,-1 1 1,1-1-1,-1 0 1,1 0-1,0 1 1,-1-1-1,1 0 1,0 1-1,-1-1 1,1 0-1,0 1 1,-1-1 0,1 1-1,0-1 1,0 1-1,0-1 1,-1 0-1,1 1 1,0-1-1,0 1 1,0-1-1,0 1 1,0-1-1,0 1 1,0-1 0,0 1-1,0-1 1,0 1-1,0 0 1,0 23 231,1-16-201,-2 17-26,1-8-19,0 0-1,1 0 1,7 32 0,-8-48-9,49 226 171,-35-169-721,3-2 1,27 65 0,-35-100-118,-1 0-679,13 23 1,3-4-2174,-15-26 1537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8.099"/>
    </inkml:context>
    <inkml:brush xml:id="br0">
      <inkml:brushProperty name="width" value="0.05" units="cm"/>
      <inkml:brushProperty name="height" value="0.05" units="cm"/>
      <inkml:brushProperty name="color" value="#E71224"/>
    </inkml:brush>
  </inkml:definitions>
  <inkml:trace contextRef="#ctx0" brushRef="#br0">28 390 12029,'-13'-7'160,"-2"-3"444,15 5-124,0-2 40,0-1 32,0-1-52,0-4-168,42-21-148,-16 12-220,5-1 36,8-4-132,5 0-300,56-34-1508,-45 32 372,2 1-184,-2-1-756,0 2-169,-2 3 513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8.518"/>
    </inkml:context>
    <inkml:brush xml:id="br0">
      <inkml:brushProperty name="width" value="0.05" units="cm"/>
      <inkml:brushProperty name="height" value="0.05" units="cm"/>
      <inkml:brushProperty name="color" value="#E71224"/>
    </inkml:brush>
  </inkml:definitions>
  <inkml:trace contextRef="#ctx0" brushRef="#br0">14 368 10241,'-2'4'10,"0"-1"12,1-1 1,-1 0-1,1 1 1,0-1-1,0 1 1,0 0-1,0-1 1,1 1-1,-1 3 1,1-5 882,2-1-48,1 0-777,-1-1 0,0 1 0,0-1-1,1 0 1,-1 0 0,0 0 0,0 0 0,0 0 0,0-1 0,0 1 0,0 0 0,-1-1 0,1 0 0,0 1 0,1-3-1,8-6 72,81-70 269,-58 49-288,51-46 184,-75 66-231,47-50 583,-48 51-298,13-20 0,-20 27-313,0-1 1,0 1 0,-1 0 0,1-1 0,-1 0 0,0 1-1,0-1 1,0 0 0,0 1 0,-1-6 0,1 8-62,-1 1 0,0-1 0,0 1 0,0-1 0,0 1 0,0 0 0,0-1 0,0 1 0,0-1 0,-1 1 0,1-1 0,0 1 0,0-1 0,0 1 0,0 0 0,0-1 1,-1 1-1,1-1 0,0 1 0,0 0 0,-1-1 0,1 1 0,-1-1 0,0 1 1,1 0-1,-1 0 1,1 0 0,-1 0-1,0 1 1,1-1 0,-1 0 0,1 0-1,-1 0 1,1 1 0,-1-1-1,1 0 1,-1 0 0,1 1-1,-1-1 1,1 1 0,-1-1-1,0 1 1,-6 7-12,0-1 0,0 1 1,1 1-1,0-1 0,0 1 0,1 0 0,-6 14 0,-1 5-245,-10 33 0,16-37-440,2 0 0,0 0-1,2 0 1,0 0 0,3 25-1,-1-31-298,0-16 869,-1 1 0,2-1 0,-1 0 0,0 0 0,0 1 0,1-1 0,-1 0 0,1 0 0,0 1 0,-1-1 0,1 0 0,0 0 0,1 0 0,-1 0 1,2 3-1,-1-4-48,-1 0 0,1 0 1,-1 0-1,1 1 1,0-2-1,-1 1 1,1 0-1,0 0 0,0-1 1,0 1-1,0-1 1,-1 1-1,1-1 1,0 0-1,0 0 0,4 0 1,12 0-1851</inkml:trace>
  <inkml:trace contextRef="#ctx0" brushRef="#br0" timeOffset="1">535 172 7981,'2'-5'143,"-1"0"-1,1 0 1,-1 0 0,0 0 0,-1 0 0,1-1-1,-1 1 1,0 0 0,0-1 0,0 1 0,-1 0 0,0 0-1,0 0 1,0-1 0,-1 1 0,0 0 0,0 0-1,0 1 1,0-1 0,-1 0 0,0 1 0,0 0 0,0-1-1,0 1 1,-1 0 0,0 1 0,1-1 0,-1 1-1,-1-1 1,1 1 0,0 0 0,-1 1 0,-7-4 0,3 3-57,0 0 1,0 1 0,0 0 0,-14-1 0,18 2-60,-35-1 104,27 3-125,8-1-5,0 1 0,1 0 0,-1 0 0,0 0 0,0 0 0,0 1 0,1 0 0,-1 0 0,-4 3 0,-4 3-84,-17 13 0,28-20 77,1 0 0,-1 1 0,1-1 0,-1 0 0,1 1 0,0-1 0,-1 1 0,1-1 0,0 1 0,0-1 0,0 1 0,1 0 0,-1 0 0,-1 3 1,2-4 5,0 0 1,0 0 0,0 0 0,0 0 0,0 0 0,1 0 0,-1 1 0,0-1 0,0 0 0,1 0 0,-1 0 0,1 0 0,-1 0 0,1 0 0,-1 0 0,1-1 0,0 1 0,-1 0 0,1 0 0,0 0-1,0-1 1,0 1 0,0 0 0,-1-1 0,1 1 0,2 0 0,10 7 0,0-2 0,27 10-1,37 7-19,-44-14 48,-24-6-23,16 4 17,27 12 0,-43-15-13,0-1 0,-1 2-1,1-1 1,-1 1 0,0 0-1,-1 1 1,1 0 0,-1 0-1,9 11 1,-11-12 8,-1 0 1,1 1-1,-1 0 1,0-1 0,-1 2-1,0-1 1,0 0-1,0 1 1,0-1-1,-1 1 1,-1 0-1,1 0 1,-1 0-1,1 9 1,-2-5-46,1-6-63,-1 0 1,0-1-1,0 1 0,-1-1 1,0 1-1,1-1 1,-3 8-1,-3 0-794,1 0 0,-2 0-1,0-1 1,0 1 0,-1-2 0,0 1 0,-1-1 0,-17 16-1,3-7-1471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38.928"/>
    </inkml:context>
    <inkml:brush xml:id="br0">
      <inkml:brushProperty name="width" value="0.05" units="cm"/>
      <inkml:brushProperty name="height" value="0.05" units="cm"/>
      <inkml:brushProperty name="color" value="#E71224"/>
    </inkml:brush>
  </inkml:definitions>
  <inkml:trace contextRef="#ctx0" brushRef="#br0">32 16 12373,'-7'-5'-17,"6"4"-12,-1 0 0,1 0-1,0 0 1,-1 0 0,1 0 0,-1 0 0,1 1-1,-1-1 1,1 0 0,-1 1 0,1 0 0,-1-1-1,-3 1 1,4 13 78,2-8 24,0 0 0,0 1 0,0-1 0,1 1 1,0-1-1,0 0 0,0 0 0,1 0 0,3 6 0,2 5 88,78 181 628,-15 33-654,-55-168-106,19 79 20,-10-56-463,-20-72-51,0-1 0,0-1-1,1 1 1,13 18 0,-19-29 300,1 0 1,0 0-1,0 0 1,0 0-1,-1 0 1,1 0-1,0 0 1,0 0-1,0 0 1,0-1 0,1 1-1,-1 0 1,0-1-1,0 1 1,0-1-1,0 0 1,1 1-1,-1-1 1,0 0-1,0 1 1,1-1-1,-1 0 1,0 0-1,2 0 1,5 0-2286</inkml:trace>
  <inkml:trace contextRef="#ctx0" brushRef="#br0" timeOffset="1">237 673 12349,'-11'-7'92,"3"1"-32,2-7 80,6 5-196,12-4 40,3-4 12,8-1-52,41-30-812,-22 19-100,4-2-504,8-1-732,1-1-365,1 1 381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43.350"/>
    </inkml:context>
    <inkml:brush xml:id="br0">
      <inkml:brushProperty name="width" value="0.05" units="cm"/>
      <inkml:brushProperty name="height" value="0.05" units="cm"/>
      <inkml:brushProperty name="color" value="#E71224"/>
    </inkml:brush>
  </inkml:definitions>
  <inkml:trace contextRef="#ctx0" brushRef="#br0">116 0 2020,'0'44'970,"0"-43"-957,0 0 0,-1 0 0,1 0 0,0 0 0,0 1 0,-1-1 0,1 0 0,-1 0 0,1 0 0,-1 0 0,1 0 0,-1 0 0,1 0 0,-2 1-1,-4 6 84,5-5-82,0-1 1,0 0-1,-1 1 0,1-1 0,-1 0 0,-1 2 0,1-2-10,0-1-1,1 1 0,0 0 0,-1 0 1,1 0-1,0 0 0,0 0 0,-1 4 0,0 2-45,0 0 0,1 0 0,0 1 0,0-1 0,1 0-1,1 10 1,-1 0 57,0-18-1,0 1 1,1 0-1,-1 0 1,0-1 0,0 1-1,0 0 1,1-1 0,-1 1-1,0 0 1,1-1-1,-1 1 1,1-1 0,-1 1-1,0-1 1,1 1 0,-1-1-1,1 1 1,0-1-1,-1 1 1,1-1 0,-1 1-1,1-1 1,0 0 0,-1 1-1,1-1 1,0 0-1,-1 0 1,1 0 0,0 1-1,1-1 1,25 2 3685,-27-11-2591,-1 5-1004,1-1 0,1 1 0,-1-1 0,0 1 0,1-1 0,0 1 0,0-1 0,2-3 1,-2 6-21,1-1 1,-1 1 0,0 0 0,-1 0 0,1-1 0,0 1 0,0 0 0,-1-1 0,0 1 0,1-1-1,-1 1 1,0-5 0,0-11 1118,-1 18-1194,1-1 0,0 1 0,-1 0 1,1-1-1,-1 1 0,1 0 0,-1-1 1,1 1-1,-1 0 0,1 0 0,-1 0 1,1-1-1,-1 1 0,1 0 0,-1 0 1,1 0-1,-1 0 0,0 0 0,1 0 1,-1 0-1,1 0 0,-1 0 0,-15 0-47,15 0 35,0 0-4,0 0 0,0 0 0,-1 0 0,1 0 0,0 1 0,0-1-1,-1 0 1,1 1 0,0-1 0,0 0 0,0 1 0,0-1-1,-1 1 1,1 0 0,0-1 0,0 1 0,0 0 0,0 0 0,0 0-1,1 0 1,-1 0 0,0 0 0,0 0 0,0 0 0,1 0-1,-1 0 1,1 0 0,-1 0 0,0 2 0,-6 9-22,-3 3 11,0-1-12,0 1 0,2-1 1,0 2-1,-8 19 1,15-33 0,1 1-1,-1 0 1,1-1 0,0 1 0,0 0 0,0 3 0,1 1-85,-1-7 111,0 1-1,0-1 1,0 0 0,0 1 0,0-1 0,1 1 0,-1-1 0,0 0 0,0 1-1,1-1 1,-1 1 0,0-1 0,1 0 0,-1 0 0,0 1 0,1-1 0,-1 0-1,1 1 1,-1-1 0,0 0 0,1 0 0,-1 0 0,1 0 0,-1 1-1,1-1 1,-1 0 0,1 0 0,-1 0 0,0 0 0,2 0 0,16 1 25,-14-1-24,-3 0 4,1-1 0,-1 1 0,1 0 1,-1 0-1,1-1 0,-1 1 0,1-1 0,-1 1 1,1-1-1,-1 0 0,1 0 0,-1 1 0,0-1 1,1 0-1,-1 0 0,0 0 0,2-3 0,-2 3-2,15-12-9,22-27-1,-32 33 116,0-1-1,0 1 1,-1-1 0,0-1-1,-1 1 1,7-17-1,-8 16 78,-1 0 1,0 0-1,-1 0 0,2-16 1,-3 24-179,0 1 0,-1-1 0,1 0 0,0 0 0,0 1 0,0-1 0,0 0 1,-1 1-1,1-1 0,0 0 0,-1 1 0,1-1 0,-1 0 0,1 1 0,-1-1 1,1 1-1,-1-1 0,1 1 0,-2-2 0,-1-1 23,1 2-29,0 0-1,0-1 1,0 1 0,0 0-1,0 0 1,0 0 0,0 0-1,0 0 1,-1 1 0,1-1 0,0 1-1,-1 0 1,1-1 0,-4 1-1,1 0-29,0 0-1,0 0 0,1 0 0,-1 1 0,-9 1 1,11 1 17,-1-1 0,1 1 0,0-1 0,0 1 0,0 0 0,0 0 0,0 0 0,-4 6 1,1 0-19,2-5-15,0 1 0,0 1 0,1-1 0,0 1 0,0-1 0,0 1 0,1 0 0,0 0 0,0 0 0,-1 9 0,2-11-28,0 0-1,1 0 1,0 0-1,0 8 0,0-12 69,0 1-1,0 0 1,0 0-1,1 0 1,-1-1-1,0 1 1,0 0-1,1 0 1,-1-1-1,0 1 1,1 0-1,-1-1 1,1 1-1,-1 0 1,1-1 0,-1 1-1,1-1 1,-1 1-1,1 0 1,-1-1-1,1 0 1,0 1-1,-1-1 1,1 1-1,0-1 1,0 0-1,1 1 1,8 1 29,1-1 0,18 0 0,-27-1-16,-1-1-2,1 1 1,-1-1 0,1 1 0,0-1-1,-1 0 1,1 1 0,-1-1 0,1 0-1,-1 0 1,0 0 0,1 0 0,-1 0-1,0 0 1,0-1 0,0 1 0,0 0-1,0-1 1,0 1 0,0 0 0,0-1 0,0 1-1,0-3 1,2-3 91,-1 1 0,1 0-1,1-11 1,-3 11 84,0 0 1,0-1-1,-1 1 0,-1-10 1,1-1 117,-1 16-299,1 1 0,0 0 1,0-1-1,0 1 0,0-1 1,0 1-1,0-1 0,0 1 1,-1 0-1,1-1 0,0 1 1,0 0-1,0-1 1,-1 1-1,1 0 0,0-1 1,-1 1-1,1 0 0,0-1 1,-1 1-1,1 0 0,0 0 1,-1 0-1,1-1 1,0 1-1,-1 0 0,1 0 1,-1 0-1,1 0 0,-1-1 1,-12 0-93,12 1 83,-2 2-55,-1 3 3,0 0 0,0 1 1,0-1-1,1 0 0,0 1 1,-4 11-1,3-6-236,0 0-1,1 1 0,-3 12 1,6-24 279,0 1 1,0 0-1,-1-1 1,1 1-1,0 0 1,0 0-1,0-1 1,0 1-1,0 0 1,0 0-1,0-1 1,0 1-1,0 0 1,1 0-1,-1-1 1,0 1-1,0 0 1,1 0 0,-1-1-1,0 1 1,1 0-1,-1-1 1,1 1-1,-1-1 1,1 2-1,1-2 6,-1 1-1,1-1 0,0 0 1,-1 1-1,1-1 1,0 0-1,-1 0 0,1 0 1,3 0-1,4 0 46,-8-1-30,1 1 0,-1 0 0,1-1 1,-1 1-1,0-1 0,1 1 0,-1-1 0,0 0 1,1 0-1,-1 1 0,0-1 0,0 0 0,1 0 1,-1 0-1,0 0 0,0-1 0,0 1 0,0 0 1,1-3-1,3-5 103,9-18 1,-11 20-33,-1 3 14,-1 0-1,0 0 1,0 0-1,0 0 1,0 0 0,-1 0-1,1-8 1,-1 11-79,0-1 1,0 1-1,0 0 0,0 0 1,0-1-1,-1 1 0,1 0 1,0 0-1,-1 0 1,1 0-1,0-1 0,-1 1 1,0 0-1,1 0 0,-1 0 1,0 0-1,1 0 1,-1 0-1,0 0 0,0 1 1,0-1-1,0 0 0,0 0 1,0 0-1,0 1 1,0-1-1,0 1 0,0-1 1,0 1-1,0-1 0,-1 1 1,0-1-1,1 1-20,0 0 1,0 0-1,0 0 1,0 0-1,0 0 0,0 0 1,0 0-1,0 0 0,0 0 1,0 0-1,1 0 0,-1 0 1,0 1-1,0-1 0,0 0 1,0 1-1,0-1 1,0 1-1,1-1 0,-1 1 1,0-1-1,0 1 0,1 0 1,-1-1-1,0 1 0,1 0 1,-1 0-1,-1 3-3,0 0-1,1-1 1,-1 1-1,1 0 1,-1 8-1,-1 5-131,1 1 0,1 34 0,1-51 138,0 0 0,0 0-1,1 0 1,-1 0 0,0 1 0,1-1-1,-1 0 1,1 0 0,-1 0-1,1 0 1,0 0 0,-1 0-1,1 0 1,0 0 0,0 0 0,0-1-1,0 1 1,0 0 0,0 0-1,0-1 1,0 1 0,1 0-1,1 0 9,-1 1 0,1-1 0,-1 0 0,1 0 0,0-1 0,-1 1 0,1-1 0,0 1 0,3-1 0,-5 0 4,0 0 0,0 0 0,1-1 0,-1 1 0,0-1 0,0 1 0,0-1 0,0 1 0,1-1 0,-1 0 0,0 0 0,0 1 0,0-1 0,0 0 0,-1 0 0,1 0 0,0 0 0,0 0 0,0 0 0,-1 0 0,1 0 0,0-3 0,3-4 33,-1 0 0,4-11 0,-4 7-6,1-2 15,0-1 0,-1 0-1,-1 0 1,-1 0 0,0 0-1,-2-18 1,1 30-35,0-22-49,0 24 0,-7 9-127,6-6 154,-2 2 14,0 0-1,0 0 0,1 1 0,-1-1 1,1 1-1,0 0 0,1 0 0,-3 6 1,1 4-52,-2 21-1,4-22 4,-1 3-130,2 23-1,1-16 38,-1-24 138,0 0 1,0 1-1,0-1 1,0 0 0,0 1-1,0-1 1,1 0-1,-1 0 1,0 1 0,0-1-1,0 0 1,0 1-1,1-1 1,-1 0-1,0 0 1,0 1 0,1-1-1,-1 0 1,0 0-1,0 0 1,1 0 0,-1 1-1,0-1 1,0 0-1,1 0 1,-1 0 0,0 0-1,1 0 1,10 2 18,-11-2-18,0 0 1,0 0 0,1 0-1,-1 0 1,0 0-1,1 0 1,-1 0 0,0 0-1,0-1 1,1 1-1,-1 0 1,0 0 0,1 0-1,-1 0 1,0 0-1,0 0 1,1-1 0,-1 1-1,0 0 1,0 0-1,0 0 1,1-1 0,1-4 16,1-1 1,-1 1 0,-1-1 0,1 1 0,-1-1 0,1-11-1,-1 11 6,2-11-39,-2 0 1,1-20-1,-5 42 0,0 0 0,0-1-1,-5 5 1,-8 12 67,15-18 97,0-2-50,1 0 0,-1 1-1,1-1 1,-1 0 0,0 0-1,1 0 1,-1 0 0,0 0 0,0 0-1,0 0 1,0 0 0,0 0-1,0 0 1,-1 1 0,2 9-140,0 42 178,0 94 227,3-48-171,1-36-96,18 225 194,-14-91-141,-5-10-43,-3-152 694,0-36-552,0-103-57,-18-132-623,13 192 269,-3-34-67,-2-21 30,0 20 72,-9-54-52,-19-43 355,18 89 73,-2 2 316,15 68-562,7 17-6,0 0 0,0 0 1,0 0-1,0 0 0,0 0 1,0 0-1,0 0 0,0 0 1,0 0-1,0 1 0,0-1 0,0 0 1,-1 0-1,1 0 0,0 0 1,0 0-1,0 0 0,0 0 1,0 0-1,0 0 0,0 0 1,0 0-1,0 0 0,0 0 1,0 0-1,-1 0 0,1 0 1,0 0-1,0 0 0,0 1 0,0-1 1,0 0-1,0 0 0,0 0 1,0-1-1,-1 1 0,1 0 1,0 0-1,0 0 0,0 0 1,0 0-1,0 0 0,0 0 1,0 0-1,0 0 0,0 0 1,0 0-1,-1 0 0,1 0 0,0 0 1,0 0-1,0 0 0,0 0 1,0 0-1,0 0 0,0-1 1,0 15-3,-1 1-17,4 27 0,19 79 58,-2-15-29,-4-6 4,6 41-27,-19-125 8,29 190 47,-29-188-36,15 89-3,-13-69 6,10 99-1092,-15-111-2239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7:24.304"/>
    </inkml:context>
    <inkml:brush xml:id="br0">
      <inkml:brushProperty name="width" value="0.05" units="cm"/>
      <inkml:brushProperty name="height" value="0.05" units="cm"/>
      <inkml:brushProperty name="color" value="#F6630D"/>
    </inkml:brush>
  </inkml:definitions>
  <inkml:trace contextRef="#ctx0" brushRef="#br0">179 76 8733,'-3'0'27,"1"1"1,-1-1 0,1 0-1,-1 1 1,0 0-1,1-1 1,-4 3-1,-15 3 531,18-5-466,-9 1 768,0 0 0,-21 1-1,-40-3 3110,79 1-3973,-3-1 4,0 0 0,0 0 1,-1 0-1,1 0 0,0 0 1,0-1-1,0 1 0,-1-1 1,5-1-1,20-11 11,36-13-3,112-20-8,-154 43-21,1 0 1,0 2-1,23 1 0,-20 0 28,-20 0-5,0 0 0,-1 1 0,1-1 0,0 1 0,0 0 0,0 1 0,0-1 0,-1 1 0,1 0 0,7 4 0,-9-4-1,-1 0-1,1 0 1,-1 0-1,1 1 1,-1-1-1,0 1 0,0-1 1,0 1-1,0 0 1,-1-1-1,1 1 1,-1 0-1,2 5 0,0 0 8,-1-1-1,-1 1 0,1 0 1,-1 9-1,0 3 12,0 0 1,-4 32-1,1-40-43,-1 0-1,0 0 1,-1 0-1,0 0 0,-8 14 1,4-8-142,-24 43-2137,23-45 762,-4 5-1734,6-10-2311,6-7 3612</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44.481"/>
    </inkml:context>
    <inkml:brush xml:id="br0">
      <inkml:brushProperty name="width" value="0.05" units="cm"/>
      <inkml:brushProperty name="height" value="0.05" units="cm"/>
      <inkml:brushProperty name="color" value="#E71224"/>
    </inkml:brush>
  </inkml:definitions>
  <inkml:trace contextRef="#ctx0" brushRef="#br0">15 187 7561,'-4'-1'-788,"-4"2"5132,7-1-4259,1 0 0,0 0-1,0 0 1,0 1-1,0-1 1,-1 0 0,1 0-1,0 0 1,0 1 0,0-1-1,0 0 1,0 1-1,0-1 1,0 0 0,-1 0-1,1 1 1,0-1 0,0 0-1,0 0 1,0 1-1,0-1 1,0 0 0,0 0-1,0 1 1,1-1 0,-1 0-1,0 1 1,0-1-1,0 0 1,0 0 0,0 1-1,0-1 1,10 22-51,21 38 0,-19-39-20,-5-7 3,0 0-5,12 16 0,-16-26-5,0 0 0,0 0 0,0 0 0,1-1 1,0 0-1,0 1 0,7 3 0,-6-5 8,0 0 0,0 0 0,1-1 1,-1 0-1,0 0 0,0-1 0,1 1 0,-1-1 0,0-1 0,0 1 1,1 0-1,-1-1 0,6-2 0,-5 1-12,-1-1 0,1 0 1,-1 0-1,0-1 0,5-3 0,9-7 3,-7 5-4,161-118-200,-124 89 165,58-49 0,-64 50 50,27-22 15,-68 58 667</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45.096"/>
    </inkml:context>
    <inkml:brush xml:id="br0">
      <inkml:brushProperty name="width" value="0.05" units="cm"/>
      <inkml:brushProperty name="height" value="0.05" units="cm"/>
      <inkml:brushProperty name="color" value="#E71224"/>
    </inkml:brush>
  </inkml:definitions>
  <inkml:trace contextRef="#ctx0" brushRef="#br0">36 227 6165,'0'0'138,"0"1"101,1 0 1,-1 0-1,0 0 0,0 0 0,0 0 1,0 0-1,0 0 0,-1 0 0,1 0 0,0-1 1,0 1-1,0 0 0,-1 0 0,0 1 1,-2-2 74,-2 1 468,1-1 1,0 0-1,-1 0 0,-8-1 0,13 4-852,0-2 61,0 1 7,0 0-1,0-1 1,0 1-1,0 0 1,0 0-1,1-1 1,-1 1-1,0 0 1,1-1-1,0 1 1,-1 0-1,1-1 1,0 1-1,-1-1 1,1 1-1,0-1 1,0 0-1,2 3 1,76 79 48,-71-75-31,2 3 9,0-1 0,1-1 0,0 0 0,0-1 0,17 10 0,-21-14 29,1-1 0,-1 1 0,1-2 1,0 1-1,-1-1 0,11 1 0,-14-2-9,0-1-1,0 0 1,1 0 0,-1 0-1,0 0 1,0-1 0,1 0 0,-1 0-1,0 0 1,0 0 0,0-1 0,0 1-1,0-1 1,0 0 0,6-5-1,13-12 84,0-1 0,-2-1 0,34-42 0,-3-9-57,-42 58-52,36-60 110,-36 56-110,45-88-79,-51 90-1990,-4 5-6923,-12 8 4919</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50.379"/>
    </inkml:context>
    <inkml:brush xml:id="br0">
      <inkml:brushProperty name="width" value="0.05" units="cm"/>
      <inkml:brushProperty name="height" value="0.05" units="cm"/>
      <inkml:brushProperty name="color" value="#E71224"/>
    </inkml:brush>
  </inkml:definitions>
  <inkml:trace contextRef="#ctx0" brushRef="#br0">58 104 5320,'0'0'1055,"7"0"3503,-7 0-4556,0 0 0,0 0 0,-1 0 0,1 0 0,0 0 0,0 1 0,-1-1 0,1 0 0,0 0 0,0 0 0,0 0 0,-1 0 0,1 0 0,0 0 0,0 1 0,0-1 0,0 0 0,-1 0 0,1 0 0,0 0 0,0 1 0,0-1 0,0 0 0,0 0 0,-1 0 0,1 1 0,0-1 0,0 0 0,0 0 0,0 0 0,0 1 0,0-1 0,0 0 0,0 0 0,0 1 0,0-1 0,0 0 0,0 0 0,0 0 0,0 1 0,0-1 0,0 0 0,0 1-5,0-1 4,0 0-1,0 0 1,0 0-1,0 0 0,0 1 1,0-1-1,0 0 0,0 0 1,0 0-1,0 0 1,0 0-1,0 0 0,0 0 1,0 0-1,0 0 1,0 0-1,0 0 0,0 0 1,0 0-1,0 0 1,0 1-1,0-1 0,0 0 1,0 0-1,0 0 1,0 0-1,-1 0 0,1 0 1,0 0-1,0 0 1,0 0-1,0 0 0,0 0 1,0 0-1,0 0 0,0 0 1,0 0-1,0 0 1,0 0-1,0 0 0,0 0 1,-1 0-1,1 0 1,0 0-1,0 0 0,0 0 1,0 0-1,0 0 1,0 0-1,0 0 3,0 0-1,0 0 1,0 0-1,0 0 1,0-1 0,-1 1-1,1 0 1,0 0 0,0 0-1,0 0 1,0 0 0,0 0-1,0 0 1,0 0-1,0 0 1,0 0 0,0 0-1,0 1 1,-1-1 0,1 0-1,0 0 1,0 0 0,0 0-1,0 0 1,0 0-1,0 0 1,0 0 0,0 0-1,0 0 1,0 0 0,0 0-1,0 0 1,0 0 0,0 0-1,0 0 1,0 0-1,0 0 1,-1 0 0,1 1-1,0-1 1,0 0 0,0 0-1,0 0 1,0 0 0,0 0-1,0 0 1,0 0-1,0 0 1,0 0 0,0 1-4,0 0 0,0 0 0,0 0 1,-1 0-1,1-1 0,0 1 0,-1 0 1,1 0-1,0-1 0,-1 1 0,1 0 1,-1 0-1,1-1 0,-1 1 1,-1 0-1,-13 12 16,3-4 117,11-9-27,-1 0 0,1 1 0,-1-1 0,0 0 0,1 0 0,-1 0 1,0 0-1,-1-1 0,-2 1 793,5 2-1302,1 4 401,0 0 1,0 0 0,0-1-1,1 1 1,0 0 0,0-1 0,0 1-1,0-1 1,1 1 0,0-1 0,0 0-1,5 5 1,-1 0-1,-7-9 8,1 1 0,0-1 1,-1 0-1,1 1 0,0-1 0,0 0 1,0 0-1,0 0 0,0 0 0,1 0 1,-1 0-1,0 0 0,0 0 1,1 0-1,-1-1 0,0 1 0,1 0 1,-1-1-1,1 1 0,-1-1 0,1 0 1,-1 1-1,1-1 0,-1 0 0,1 0 1,-1 0-1,3 0 0,-3 0-3,0 0 0,-1 0-1,1-1 1,0 1 0,-1 0-1,1 0 1,0 0 0,-1-1-1,1 1 1,0 0 0,-1-1 0,1 1-1,-1-1 1,1 1 0,0-1-1,-1 1 1,1-1 0,-1 1-1,0-1 1,1 1 0,-1-1 0,1 0-1,-1 1 1,0-1 0,1 0-1,-1-1 1,4-3-3,4-9 8,1 2 0,15-17 0,-2 3 60,-21 25 25,-1-1-1713,0 1 1596,0 0-1,0 1 0,0-1 1,0 0-1,0 0 1,0 1-1,0-1 0,0 0 1,1 1-1,-1-1 0,0 0 1,0 1-1,1-2 0,3-3-55,1 0 0,-1 0-1,1 1 1,0 0 0,0-1-1,10-5 1,-2 0-49,18-14 1,22-16 126,-18 16 162,-34 23-171,-5 1-47,0 0 56,1 0-1,-1 0 1,0 0 0,0 0 0,1 1 0,-1 0-1,0-1 1,0 1 0,1 1 0,-7 2 0,-23 15-20,-54 39 1,-3 18 39,70-59-15,9-7-70,11-9 28,2-1 34,1-1 11,-1 1 0,1-1-1,-1 1 1,0-1 0,1 0-1,-1 0 1,0 0 0,1 0-1,-1 0 1,0 0-1,0-1 1,0 1 0,3-4-1,2 0 5,149-101 3,-142 95-6,-9 7 11,0 0 1,0 1 0,0-1 0,0 1 0,7-3 0,-8 4 63,-5 2-60,-10 3-42,3 1 16,0-1 1,0 1-1,1 1 1,-12 7-1,-31 27 42,40-31-31,-88 74-20,72-58-2,18-16-38,-1 1 0,0-2 1,-10 8-1,105-59 226,16-26-132,-70 47-43,86-69 176,-117 91-207,0 0 0,1 0 0,-1 0 0,0-1 0,0 1 0,0-1-1,0 1 1,1-3 0,1-8-6068,-3 9 4142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50.817"/>
    </inkml:context>
    <inkml:brush xml:id="br0">
      <inkml:brushProperty name="width" value="0.05" units="cm"/>
      <inkml:brushProperty name="height" value="0.05" units="cm"/>
      <inkml:brushProperty name="color" value="#E71224"/>
    </inkml:brush>
  </inkml:definitions>
  <inkml:trace contextRef="#ctx0" brushRef="#br0">37 9 7785,'0'0'373,"-2"0"-3,-23 0 1903,15 0-1546,17 0-1061,1 0 302,-1-1 1,11-1-1,19-3 24,75 4 127,-112 1-106,1 0-1,0 1 0,0-1 1,0 0-1,0 0 0,0 1 1,0-1-1,-1 0 0,1 1 0,0-1 1,0 1-1,-1 0 0,1-1 1,0 1-1,0-1 0,-1 1 1,1 0-1,-1 0 0,1-1 1,-1 1-1,1 0 0,-1 0 0,1-1 1,-1 1-1,0 0 0,1 0 1,-1 0-1,0 0 0,0 0 1,0 1-1,1 0 27,0 1-23,-1 0 1,1-1-1,-1 1 1,1 0-1,-1 0 1,0-1-1,0 1 1,-1 0-1,1 0 0,0 0 1,-1-1-1,0 1 1,0 0-1,1-1 1,-2 1-1,1-1 0,-2 5 1,-2 0-46,0 0-1,-1 0 1,-11 11 0,6-7-50,-77 76-3091,73-73 2045,-9 7-1295</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51.187"/>
    </inkml:context>
    <inkml:brush xml:id="br0">
      <inkml:brushProperty name="width" value="0.05" units="cm"/>
      <inkml:brushProperty name="height" value="0.05" units="cm"/>
      <inkml:brushProperty name="color" value="#E71224"/>
    </inkml:brush>
  </inkml:definitions>
  <inkml:trace contextRef="#ctx0" brushRef="#br0">49 2 7161,'0'0'4,"-1"0"31,0 0 1,0-1-1,0 1 1,0 0-1,1-1 1,-1 1-1,0 0 1,0 0-1,0 0 1,0 0-1,0 0 1,0 0-1,0 0 1,0 0-1,0 1 1,1-1-1,-1 0 1,0 0-1,-1 1 1,-3 8 302,1 1-66,1-4-186,0 0 0,0 0 0,1 0 1,0 0-1,1 0 0,-1 0 0,1 0 0,0 1 1,0 8-1,1-7 2,-1-4-46,1-1 1,-1 1-1,1 0 0,0-1 1,1 1-1,-1 0 0,1-1 0,1 8 1,1-8-18,-1 0 1,1 0-1,-1 0 1,1 0-1,0 0 1,0 0-1,5 2 1,22 14 196,-27-18-194,-1 0 1,1 0-1,0 0 0,-1 0 0,7 0 1,-4 0 7,42 6 258,-41-6-316,0-1 0,0 1 1,0-2-1,0 1 1,0-1-1,11-2 0,11-12-539,105-48-6302,-106 51 5065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53.633"/>
    </inkml:context>
    <inkml:brush xml:id="br0">
      <inkml:brushProperty name="width" value="0.05" units="cm"/>
      <inkml:brushProperty name="height" value="0.05" units="cm"/>
      <inkml:brushProperty name="color" value="#E71224"/>
    </inkml:brush>
  </inkml:definitions>
  <inkml:trace contextRef="#ctx0" brushRef="#br0">121 1 4740,'-1'0'11,"0"0"0,1 0 0,-1 0 0,0 0 0,0 0 0,0 1 0,0-1 1,0 0-1,1 1 0,-1-1 0,0 0 0,0 1 0,1-1 0,-1 1 0,0 0 0,0-1 0,0 2 0,-10 13 793,10-13-687,0 0 0,0 0-1,0 0 1,0 0-1,-1 0 1,1-1 0,-1 1-1,0-1 1,-2 3-1,1-2-50,-5 0 2047,7-8-1845,0 5-250,0 0 0,0 1 0,1-1 0,-1 0 0,0 1 0,0-1 0,0 0 0,0 1 0,0-1 0,0 1 0,0 0 0,0-1 0,-2 0 0,2 1 25,0 0 0,0-1 0,-1 1 0,1-1 1,0 1-1,0-1 0,0 0 0,0 1 0,0-1 0,-2-2 0,1 2 179,1 1 0,0-1 0,-1 0 0,1 0 0,-1 0 0,1 1-1,-1-1 1,0 1 0,1 0 0,-1-1 0,1 1 0,-1 0 0,0 0 0,1 0 0,-1 0-1,-3 0 1,2 0 301,0-7-258,3 7-335,0 0 1,0-1 0,-1 1-1,1 0 1,0 0 0,0-1-1,0 1 1,0 0 0,0 0-1,0-1 1,0 1-1,0 0 1,0 0 0,0-1-1,0 1 1,0 0 0,0 0-1,0-1 1,0 1 0,0 0-1,0-1 1,0 1 0,0 0-1,0 0 1,0-1 0,1 1-1,2 1-33,0 0 1,1 0-1,-1 0 0,0 1 1,1-1-1,-1 1 0,0 0 1,0 0-1,-1 0 0,5 4 1,7 4-422,-9-6 297,-4-3 177,-1-1 0,1 1 0,-1-1 0,0 0 0,1 1 1,-1-1-1,1 1 0,-1-1 0,1 0 0,-1 1 0,1-1 0,0 0 0,-1 0 0,1 1 0,-1-1 0,1 0 0,0 0 0,-1 0 0,1 0 0,0 0 1,-1 0-1,1 0 0,-1 0 0,1 0 0,1 0 0,-4-2 106,-8-13 247,10 15-289,-1 0 1,1 0 0,0-1 0,0 1 0,-1 0 0,1 0 0,0 0 0,-1-1 0,1 1-1,0 0 1,-1 0 0,1 0 0,0 0 0,-1 0 0,1 0 0,0 0 0,-1 0 0,1 0-1,-1 0 1,0 0 44,-2-3 45,2 3-58,1 0 0,-1-1 0,1 1 0,-1 0 0,1-1 0,-1 1 1,1 0-1,-1-1 0,1 1 0,-1 0 0,0 0 0,1 0 0,-1 0 0,1 0 0,-1 0 0,0-1 0,1 1 0,-1 0 1,1 1-1,-2-1 0,-1 0 245,-8-1-216,11 1-118,0 0 0,-1-1-1,1 1 1,0 0 0,0 0 0,-1-1 0,1 1 0,0 0 0,0 0-1,-1-1 1,1 1 0,0 0 0,0 0 0,0-1 0,0 1 0,0 0-1,-1-1 1,1 1 0,0 0 0,0-1 0,0 1 0,0-1 0,-3-1-1634,10 4-3760,-5-2 5224,-1 1 0,1-1 0,-1 1 0,0 0 0,1 0-1,-1 0 1,0 0 0,1 0 0,0 1 0,9 6-698</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54.386"/>
    </inkml:context>
    <inkml:brush xml:id="br0">
      <inkml:brushProperty name="width" value="0.05" units="cm"/>
      <inkml:brushProperty name="height" value="0.05" units="cm"/>
      <inkml:brushProperty name="color" value="#E71224"/>
    </inkml:brush>
  </inkml:definitions>
  <inkml:trace contextRef="#ctx0" brushRef="#br0">344 1 9541,'-7'0'217,"-1"0"-1,1 0 1,-1 1 0,1-1-1,0 2 1,-1-1 0,-10 4-1,10-1 177,1-1-232,0 0 0,0 1 0,1 0 0,-1 0 0,1 0 0,0 1 0,0-1-1,0 1 1,1 1 0,-7 7 0,2 1-65,0 0 0,1 0-1,1 1 1,-13 30 0,11-18-52,1-1 1,-9 53-1,17-74-42,-12 103 14,12-2 8,1-99-24,1 0 1,-1 0-1,1 0 0,0 0 0,3 10 1,1-6-11,-1 0 0,10 15 0,-11-22 15,-1 0-1,1 0 0,0 0 0,0 0 1,1 0-1,-1-1 0,1 1 0,0-1 1,-1 0-1,1 0 0,1-1 0,-1 1 1,0-1-1,1 0 0,-1 0 1,1 0-1,0 0 0,-1-1 0,1 0 1,0 0-1,0 0 0,0-1 0,0 0 1,6 0-1,-7 0 9,-3 1-6,0-1 0,0 0 0,0 0 0,0 0 0,0 0 0,-1 0 0,1 0 0,0 0 0,0 0 0,0-1 0,0 1 0,0 0 0,0 0 0,-1-1 0,1 1 0,0-1 0,0 1 0,0-1 0,1 0 0,1-2 63,0 0 0,-1 0-1,1 0 1,-1 0 0,1 0-1,-1-1 1,0 1 0,0-1 0,0 1-1,-1-1 1,1 0 0,-1 0-1,0 0 1,0 0 0,0 0-1,0-7 1,-1 6-48,0 3-19,0 0-1,1-1 1,-1 1-1,0 0 1,-1 0-1,1 0 0,0 0 1,-1-1-1,1 1 1,-1 0-1,0 0 1,1 0-1,-1 0 0,0 0 1,0 0-1,0 1 1,-1-1-1,1 0 1,0 0-1,-3-1 0,0-1-10,0 1-1,-1 0 1,1 1-1,-1-1 1,0 1-1,0 0 1,0 0-1,-8-2 1,2 2-39,0 0 1,-17 0-1,21 1-119,0 1 0,0 0-1,0 0 1,0 1-1,0 0 1,0 0-1,0 1 1,0 0 0,1 0-1,-1 0 1,0 1-1,-10 6 1,10-6-700,0 1 0,0 1 0,1-1 1,0 1-1,-1 0 0,-4 6 0,5-3-1457,5-2 97</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54.836"/>
    </inkml:context>
    <inkml:brush xml:id="br0">
      <inkml:brushProperty name="width" value="0.05" units="cm"/>
      <inkml:brushProperty name="height" value="0.05" units="cm"/>
      <inkml:brushProperty name="color" value="#E71224"/>
    </inkml:brush>
  </inkml:definitions>
  <inkml:trace contextRef="#ctx0" brushRef="#br0">131 49 9245,'0'0'92,"0"0"-1,1-1 1,-1 1 0,0 0-1,0 0 1,0-1 0,0 1-1,1 0 1,-1-1 0,0 1-1,0 0 1,0-1 0,0 1-1,0 0 1,0-1 0,0 1-1,0 0 1,0-1 0,0 1-1,0 0 1,0-1 0,0 1-1,0 0 1,0-1 0,0 1-1,-1-1 1,-8 8 850,7-5-895,0 0 0,0 1 1,0-1-1,0 1 0,0 0 0,0 0 1,1-1-1,-3 7 0,0 0 69,-10 23 10,1 0 1,2 1-1,-13 61 0,21-76-121,0 0 0,2 0 0,0 27 0,1-24 10,0-14-12,0-5-2,-1 1 1,1 0-1,0 0 0,1 0 1,-1 0-1,0 0 0,1 0 0,0 0 1,0 0-1,-1 0 0,2-1 0,-1 1 1,0 0-1,0-1 0,4 5 1,-5-7-3,3 4 4,0 0 0,0-1 0,1 1 0,5 3 0,-8-6 3,1 0 1,1 0-1,-1 0 0,0 0 0,0 0 0,0 0 1,0-1-1,1 1 0,-1-1 0,0 0 0,0 0 1,4 1-1,-4-1 11,1-1 0,-1 1 0,1 0 0,-1 0 0,1-1 0,-1 0 0,1 1 0,-1-1 0,0 0 0,1 0 0,2-3 0,1 1 51,-1-1 1,0-1-1,-1 1 1,5-6 0,-1 1 59,0-1 1,-1 0-1,8-13 1,-8 12-49,4-6 47,-2 0-1,10-23 0,-14 27-94,0 0 1,0-1-1,-2 0 0,1 0 1,-2 0-1,0 0 0,0-20 1,-2-11 53,0 41-117,0 0-1,-1 0 1,1 0 0,-1 0 0,0 0 0,0 1 0,0-1 0,-1 0-1,0 0 1,1 1 0,-1-1 0,0 1 0,-1-1 0,1 1-1,0 0 1,-6-4 0,1 0-284,-1 0-1,-1 1 1,1 0-1,-13-6 1,12 7-21,0 1 0,0 0 0,-1 1 1,1 0-1,-1 0 0,-18-2 0,0 3-3132,-28 1 1,47 1 2148,-1 0-440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55.251"/>
    </inkml:context>
    <inkml:brush xml:id="br0">
      <inkml:brushProperty name="width" value="0.05" units="cm"/>
      <inkml:brushProperty name="height" value="0.05" units="cm"/>
      <inkml:brushProperty name="color" value="#E71224"/>
    </inkml:brush>
  </inkml:definitions>
  <inkml:trace contextRef="#ctx0" brushRef="#br0">912 231 6317,'0'-4'39,"0"1"2,0 0-1,0-1 1,0 1 0,0 0-1,0 0 1,-1 0 0,0 0-1,0 0 1,0 0 0,0 0-1,0 0 1,0 0 0,-1 0-1,1 0 1,-4-4 0,-5-7 221,-1 0 0,0 1 0,-23-22 0,16 21 171,-1 1 0,-1 1-1,0 1 1,-28-12-1,32 17-212,0 1 0,-1 1 0,0 1 0,0 0 0,0 1 0,-1 1 0,1 0 0,0 2 0,-18 2 0,25-2-150,0 2 1,0-1-1,1 1 0,-1 1 1,1 0-1,-1 0 0,-12 9 1,10-6-7,-5 2 70,1 1 0,-28 23 0,37-27-100,-24 20 183,-34 34 0,45-39-115,2 0 1,0 1-1,1 0 1,-18 34-1,34-55-98,-20 35 174,-31 77-1,41-84-148,1-1 1,2 2-1,1-1 0,1 1 1,2 0-1,-2 38 0,5-42 11,0 5 25,0 1 1,5 34 0,0-46-37,0 0 1,1 0-1,1-1 0,11 23 1,35 61 102,-46-93-108,0 1 0,1-2 0,0 1 1,1-1-1,0 0 0,0 0 0,1-1 1,1 0-1,-1 0 0,1-1 0,0-1 1,0 0-1,13 6 0,-11-8 10,0 1-1,0-2 1,1 1-1,0-2 1,-1 0-1,1 0 1,16-1-1,-17 0-6,3 0 6,1-1-1,0-1 0,-1 0 0,19-5 1,-8 0 17,33-13 1,-22 5-20,0-3-1,-1 0 0,47-32 1,-21 9 297,109-96 0,-131 98 261,-2-1 0,-1-2 0,33-51 0,-54 69 20,-1 0 0,-1-2-1,14-36 1,-20 43-517,-1 0 0,0-1 0,-2 0 0,0 0 0,-1 0 0,-1 0-1,-1-1 1,-1-31 0,0-22 27,-1 65-199,0-1 0,-1 1-1,1 0 1,-1 0 0,-1-1-1,0 1 1,0 0 0,-1 0-1,0 1 1,0-1 0,0 1-1,-1-1 1,0 1 0,-1 0-1,-9-11 1,8 11-440,-1 0 0,0 1 0,-1 0 1,1 0-1,-1 1 0,-12-7 0,15 9 252,-5-3-209,-1 2 0,0-1 0,1 1 0,-1 1 0,-1 0 0,1 1 0,0 0 0,-15-1 0,0 2-2356,-52 5 0,68-3 1821,0 1 1,-17 5-1,27-7 1001,-42 12-2331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58.096"/>
    </inkml:context>
    <inkml:brush xml:id="br0">
      <inkml:brushProperty name="width" value="0.05" units="cm"/>
      <inkml:brushProperty name="height" value="0.05" units="cm"/>
      <inkml:brushProperty name="color" value="#E71224"/>
    </inkml:brush>
  </inkml:definitions>
  <inkml:trace contextRef="#ctx0" brushRef="#br0">1 383 3968,'0'0'121,"0"0"-1,0 0 0,0-1 0,0 1 0,0 0 1,0 0-1,0 0 0,0-1 0,0 1 0,0 0 0,0 0 1,0-1-1,0 1 0,0 0 0,0 0 0,0 0 1,1-1-1,-1 1 0,0 0 0,0 0 0,0 0 1,0-1-1,0 1 0,1 0 0,-1 0 0,0-1 0,5 5 948,9 15-1685,-7-10 916,8 12-281,-1 0 2,1-2 0,1 0 0,28 25 0,-41-42 94,0 0 1,0 0 0,0 0-1,0-1 1,0 1-1,0-1 1,1 0 0,-1 0-1,1 0 1,-1 0-1,1-1 1,-1 0 0,1 1-1,-1-1 1,7-1 0,-8 1-85,0 0 3,0 0-1,0 0 1,0-1 0,0 1 0,0-1-1,0 1 1,0-1 0,0 0 0,0 1-1,0-1 1,0 0 0,1-2 0,23-19 190,-9 6-101,-11 10-88,166-156 338,-25 4-186,-47 38 429,-97 116-589,0 0 1,0 0-1,-1 1 1,0-1-1,1-1 0,-1 1 1,-1 0-1,1 0 0,0-1 1,0-5-1,-4 5 670,0 5-1718,-15 23-8001,1-8 7339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8:38.976"/>
    </inkml:context>
    <inkml:brush xml:id="br0">
      <inkml:brushProperty name="width" value="0.05" units="cm"/>
      <inkml:brushProperty name="height" value="0.05" units="cm"/>
      <inkml:brushProperty name="color" value="#33CCFF"/>
    </inkml:brush>
  </inkml:definitions>
  <inkml:trace contextRef="#ctx0" brushRef="#br0">1704 1199 4136,'-271'-241'36,"134"129"144,-3 9-28,1 2-52,-8 3 128,4 3-220,-147-88-644,146 93-312,-2 3-272,-1-1 268</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4:59.081"/>
    </inkml:context>
    <inkml:brush xml:id="br0">
      <inkml:brushProperty name="width" value="0.05" units="cm"/>
      <inkml:brushProperty name="height" value="0.05" units="cm"/>
      <inkml:brushProperty name="color" value="#E71224"/>
    </inkml:brush>
  </inkml:definitions>
  <inkml:trace contextRef="#ctx0" brushRef="#br0">209 280 3032,'-3'-4'0,"-1"0"0,1 1 0,-1 0 0,0-1 0,0 1 0,-1 1 0,1-1 0,-1 1 0,1-1 0,-6-1 0,-1-1 63,2 1-12,-1 0 0,1 1 1,-1 0-1,0 1 0,0 0 1,0 0-1,0 1 0,0 0 0,-12 1 1,-14 0 4053,36-2-3485,-1 3-276,1 10-216,0-7-146,0 0-1,0 0 1,1 0-1,-1 0 1,2 5-1,11 10-8,-3-5 25,4 8 19,1 3 110,23 27 1,-33-46 71,1 1 1,0-1-1,0 0 1,9 6 0,-12-10-88,0 0 1,0 0 0,0 0 0,1 0 0,-1-1 0,0 0 0,1 1-1,-1-1 1,1-1 0,0 1 0,-1 0 0,5-1 0,-2 0 23,-4 1-100,1-1-1,0 0 0,-1 0 1,1-1-1,0 1 0,-1 0 1,1-1-1,0 0 0,-1 1 0,1-1 1,-1 0-1,1 0 0,-1-1 1,0 1-1,1 0 0,-1-1 1,0 0-1,0 1 0,0-1 0,3-3 1,142-154 242,-18 8-293,-110 129 3,36-46-113,-54 66 31,0 1-258,0-1 1,0 1 0,0-1-1,0 1 1,0-1-1,0 0 1,0 0-1,-1 0 1,2-3-1,-4 19-5209,-6 18 2965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00.897"/>
    </inkml:context>
    <inkml:brush xml:id="br0">
      <inkml:brushProperty name="width" value="0.05" units="cm"/>
      <inkml:brushProperty name="height" value="0.05" units="cm"/>
      <inkml:brushProperty name="color" value="#E71224"/>
    </inkml:brush>
  </inkml:definitions>
  <inkml:trace contextRef="#ctx0" brushRef="#br0">36 592 3720,'-35'0'9531,"50"0"-9313,8 0-30,-11 1-26,1-1 0,23-3 0,48-19 141,-44 11-263,51-14-35,47-13 7,133-31 41,78-15-54,-154 35-3,107-31 21,-30 3 86,-242 69-82,-21 6-19,0 0-1,15-6 1,-22 7-10,1 0-1,0 1 1,0-1 0,-1 1 0,1 0 0,0 0 0,0 0 0,0 0 0,4 1 0,-4 0 11,0-1 0,0 1 0,1-1 0,-1 0 0,0 0 1,0-1-1,0 1 0,0-1 0,3 0 0,6-4-26,17-7 105,-27 12-81,-1 0 0,0-1 0,1 1 0,-1-1 0,0 1 0,1-1 0,-1 0 0,0 1 0,2-3 0,10-4-16,-8 5 41,1 0-1,-1 0 1,0-1 0,1 0 0,4-3 0,-10 6-27,0-1 0,0 1-1,0 0 1,0 0 0,1 0-1,-1-1 1,0 1 0,0 0 0,0 0-1,0 0 1,0-1 0,0 1 0,0 0-1,0 0 1,1-1 0,-1 1 0,0 0-1,0 0 1,0-1 0,0 1 0,0 0-1,0 0 1,-1 0 0,1-1-1,0 1 1,0 0 0,0 0 0,0-1-1,0 1 1,0 0 0,0 0 0,0-1-1,0 1 1,-1 0 0,1 0 0,0 0-1,0 0 1,0-1 0,0 1 0,-1 0-1,1 0 1,0 0 0,0 0 0,-1 0-1,1-1 1,0 1 0,0 0-1,-1 0 1,-10-4-219,10 3 225,-37-10-97,-1 1 1,-67-8-1,1 11 291,-41 6 381,105 1-273,33 0-219,0 0-1,0 1 1,0 0 0,-13 4-1,7-2-42,-2 3-31,13-5-18,1 1 1,0-1 0,-1-1-1,1 1 1,-1 0 0,1 0-1,-1-1 1,-2 1 0,4-1 1,1 0 0,0 0 0,0 0 0,-1 0 1,1 1-1,0-1 0,0 0 0,0 0 0,-1 0 0,1 1 0,0-1 1,0 0-1,0 0 0,-1 1 0,1-1 0,0 0 0,0 1 0,0-1 1,0 0-1,0 0 0,0 1 0,0-1 0,0 0 0,0 1 1,0-1-1,0 0 0,0 1 0,0-1 0,0 0 0,0 0 0,0 1 1,0-1-1,0 0 0,0 1 0,0-1 0,1 0 0,-1 0 0,0 1 1,0-1-1,0 0 0,0 0 0,1 1 0,-1-1 0,0 0 1,0 0-1,0 1 0,1-1 0,-1 0 0,0 0 0,1 0 0,-1 0 1,0 0-1,0 1 0,1-1 0,-1 0 0,0 0 0,1 0 0,21 6 23,0-2 0,26 3-1,53 1-44,-59-4 45,-14-2 4,37 3-36,65 15 0,-91-11-11,-36-8 16,-1 0-1,1 0 0,-1 0 0,0 0 1,1 0-1,-1 0 0,0 1 0,0-1 1,3 3-1,-5-4-4,1 1 0,-1-1 0,0 1 0,1 0 0,-1-1 0,0 1 0,1-1 0,-1 1 0,0 0 0,0-1 0,1 1 0,-1 0 0,0 0 0,0-1 0,0 1 0,0 0 0,0-1 0,0 1 0,0 0 0,0-1 1,0 1-1,-1 0 0,1-1 0,0 1 0,0 0 0,0-1 0,-1 1 0,1 0 0,0-1 0,-1 1 0,1-1 0,-1 1 0,1-1 0,-1 1 0,1-1 0,-1 1 0,-7 6-345,1 0 0,-1-1 0,0 0 0,-12 7 0,-43 21-1710,27-18-302,-1-2-1,-42 11 0,35-15-95</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01.728"/>
    </inkml:context>
    <inkml:brush xml:id="br0">
      <inkml:brushProperty name="width" value="0.05" units="cm"/>
      <inkml:brushProperty name="height" value="0.05" units="cm"/>
      <inkml:brushProperty name="color" value="#E71224"/>
    </inkml:brush>
  </inkml:definitions>
  <inkml:trace contextRef="#ctx0" brushRef="#br0">422 1 5529,'-5'7'303,"0"0"1,0-1 0,0 1-1,-12 9 1,12-10-6,-11 9 521,-45 50 2214,54-56-2882,0 0 0,1 1 1,-1 0-1,2 0 0,-7 14 0,11-19-148,0-1 0,0 0-1,1 0 1,-1 1-1,1 7 1,0-11-6,0 1 8,0-1-1,0 0 1,1 0-1,-1 0 1,0 0-1,1 1 1,-1-1-1,0 0 1,1 0-1,0 0 1,-1 0-1,1 0 1,0 0-1,-1 0 1,1 0-1,0-1 1,0 1-1,0 0 1,0 0-1,-1-1 1,1 1-1,0 0 1,1-1-1,-1 1 1,0-1 0,0 1-1,0-1 1,0 0-1,0 1 1,3-1-1,2 1 64,1 0 0,-1 0 0,14-1-1,-15 0-16,-1 0-9,-1 0-1,0 0 0,1 0 1,-1 0-1,0-1 0,1 1 1,-1-1-1,0 0 0,1 0 1,-1 0-1,0-1 1,0 1-1,0-1 0,0 1 1,0-1-1,0 0 0,-1 0 1,1 0-1,3-4 1,-4 4 25,1 0 0,-1-1 0,1 1 0,-1 0 0,0-1-1,0 1 1,0-1 0,0 0 0,0 0 0,-1 0 0,1 0 0,-1 0 0,0 0 0,0 0 0,0 0 0,0 0 0,0-1 0,0-3 0,-1 2-40,0 3-26,0 1 1,0 0 0,0 0-1,0 0 1,0-1 0,0 1-1,0 0 1,0 0 0,0 0-1,-1-1 1,1 1 0,0 0 0,-1 0-1,1 0 1,-1 0 0,0 0-1,-1-2 1,-2-2-1,-1 0-1,0 1 1,0 0-1,0 0 1,-1 0-1,0 1 1,1 0 0,-1 0-1,0 0 1,-1 1-1,1-1 1,0 2-1,-12-3 1,6 3-41,0 0 1,-1 1-1,-23 4 0,31-3 33,0 1 0,0-1 0,0 1-1,0 0 1,0 1 0,1-1 0,-8 6-1,0 1-2,-12 12-1,21-18 11,-9 8 1,1 0-1,1 1 1,-13 17 0,-39 72-95,54-87 87,1 1 1,0 0-1,1 1 1,1-1-1,1 1 0,0 0 1,1 1-1,1-1 1,-1 28-1,3-42 7,0-1 0,0 1 1,1 0-1,-1 0 0,0-1 0,1 1 0,-1 0 0,1-1 0,0 1 0,-1-1 0,1 1 0,0 0 0,0-1 1,0 0-1,0 1 0,0-1 0,1 0 0,-1 1 0,0-1 0,1 0 0,-1 0 0,0 0 0,1 0 0,0-1 0,-1 1 1,1 0-1,-1 0 0,3 0 0,0 0 29,0 0 1,0 0 0,0 0 0,1-1-1,-1 1 1,0-1 0,1 0-1,-1 0 1,8-2 0,-4-1 25,0 0 0,0 0 0,-1 0 0,0-1-1,1 0 1,-1-1 0,-1 0 0,9-6 0,-6 4 12,13-12 186,32-32 0,-49 46-219,7-7 66,-1 0-1,0-1 1,10-16-1,-18 24-82,0 0 0,0-1 0,0 0 0,-1 1 0,0-1 0,0 0 0,-1 0 0,0 0 0,0 0 0,0-1 0,-1-5 0,0-22-15,0 32-11,0-1-1,-1 1 0,1-1 1,-1 1-1,0-1 1,0 1-1,0-1 1,0 1-1,0 0 1,0 0-1,-1-1 0,1 1 1,-1 0-1,1 0 1,-1 0-1,0 1 1,0-1-1,0 0 1,0 1-1,0-1 1,0 1-1,-3-2 0,-2-1-197,0 1 0,0 0 0,-1 0-1,1 0 1,-10-1 0,10 3-411,0 0-1,-1 0 1,1 1 0,-11 1 0,1-1-1199,14 0 1312,0 0 0,0 0 0,0 0 0,0 1 0,-5 1 0,2 0-236,1 1 0,1-1-1,-7 5 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49.104"/>
    </inkml:context>
    <inkml:brush xml:id="br0">
      <inkml:brushProperty name="width" value="0.05" units="cm"/>
      <inkml:brushProperty name="height" value="0.05" units="cm"/>
      <inkml:brushProperty name="color" value="#E71224"/>
    </inkml:brush>
  </inkml:definitions>
  <inkml:trace contextRef="#ctx0" brushRef="#br0">14 1 336,'0'0'0,"-7"0"-116,0 11 28</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50.797"/>
    </inkml:context>
    <inkml:brush xml:id="br0">
      <inkml:brushProperty name="width" value="0.05" units="cm"/>
      <inkml:brushProperty name="height" value="0.05" units="cm"/>
      <inkml:brushProperty name="color" value="#E71224"/>
    </inkml:brush>
  </inkml:definitions>
  <inkml:trace contextRef="#ctx0" brushRef="#br0">1 10 5665,'0'0'33,"0"-1"1,1 0-1,-1 1 1,1-1-1,-1 0 1,1 1-1,-1-1 1,1 1 0,-1-1-1,1 1 1,-1 0-1,1-1 1,0 1-1,-1-1 1,1 1 0,0 0-1,-1-1 1,1 1-1,0 0 1,-1 0-1,5-1 4152,-5 4-4007,0 8-25,0-5-86,0 0-1,0 1 1,2 11-1,9 24 106,-7-23-125,0 0 1,3 27-1,-1 1-40,19 66 0,-20-90-11,1 6 5,-4-16 13,1-1 0,0 0 1,7 16-1,-10-22 268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52.042"/>
    </inkml:context>
    <inkml:brush xml:id="br0">
      <inkml:brushProperty name="width" value="0.05" units="cm"/>
      <inkml:brushProperty name="height" value="0.05" units="cm"/>
      <inkml:brushProperty name="color" value="#E71224"/>
    </inkml:brush>
  </inkml:definitions>
  <inkml:trace contextRef="#ctx0" brushRef="#br0">1 400 4756,'9'-7'7102,"-10"22"-4219,28-9-2973,-16-3 89,1-1 0,0 0 0,13 1 0,-4-1-7,142 6 69,-123-7-69,-9-1-14,-1 0 0,1-2-1,40-8 1,68-14 82,132-19 38,-173 26-85,110-34 0,-54 2-87,88-41 102,-10 10-47,-133 50-49,31-4 571,-126 31-556,-8 2-3100,4 1 2905,-1 0-1,0-1 0,1 2 0,-1-1 1,0 0-1,1 0 0,-1 0 1,0 0-1,1 0 0,-1 0 1,0 1-1,-25 22-6821,18-17 5709</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52.522"/>
    </inkml:context>
    <inkml:brush xml:id="br0">
      <inkml:brushProperty name="width" value="0.05" units="cm"/>
      <inkml:brushProperty name="height" value="0.05" units="cm"/>
      <inkml:brushProperty name="color" value="#E71224"/>
    </inkml:brush>
  </inkml:definitions>
  <inkml:trace contextRef="#ctx0" brushRef="#br0">9 4 8357,'0'-1'59,"0"1"0,0 0-1,0 0 1,0 0 0,0 0 0,0 0 0,0 0 0,0 0 0,0 0 0,0-1 0,0 1 0,0 0 0,0 0-1,0 0 1,0 0 0,0 0 0,0 0 0,0 0 0,-1 0 0,1 0 0,0-1 0,0 1 0,0 0 0,0 0-1,0 0 1,0 0 0,0 0 0,0 0 0,0 0 0,-1 0 0,1 0 0,0 0 0,0 0 0,0 0 0,0 0-1,0 0 1,0 0 0,0 0 0,-1 0 0,1 0 0,0 0 0,0 0 0,0 0 0,0 0 0,0 0 0,0 0-1,0 0 1,0 0 0,-1 0 0,1 0 0,0 1 0,0-1-34,0 0 1,-1 0-1,1 0 0,0 0 1,-1 1-1,1-1 0,0 0 1,0 0-1,0 1 0,-1-1 1,1 0-1,0 0 0,0 1 1,0-1-1,0 0 0,-1 1 0,1-1 1,0 0-1,0 1 0,0-1 1,0 0-1,0 0 0,0 1 1,0 0-16,0 1 14,0-1 0,0 1 0,0-1 0,0 0 1,0 1-1,0-1 0,1 0 0,-1 1 0,1 1 0,-1-2-13,1-1 1,0 1-1,-1-1 1,1 1-1,0-1 1,-1 1-1,1-1 1,0 1-1,0-1 1,0 0-1,-1 1 1,1-1-1,0 0 1,0 0-1,1 1 0,40 11 222,68 31-1,-103-40-225,24 10 24,-1 1 0,-1 1 0,30 21 1,-50-30-64,-1-2-109,0 2 1,-1-1-1,1 1 0,-1 0 1,0 1-1,-1 0 0,1 0 1,6 10-1,-11-15-99,-1 0 0,0 0 0,0 0 0,0 0 0,0 0 0,0 1 0,-1-1-1,1 0 1,-1 0 0,1 0 0,-1 1 0,0-1 0,0 0 0,0 1 0,0-1 0,0 0 0,0 0 0,-1 1 0,1-1 0,-1 0 0,1 0-1,-1 0 1,0 1 0,0-1 0,-2 3 0,-6 5-1853,-19 15-1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54.976"/>
    </inkml:context>
    <inkml:brush xml:id="br0">
      <inkml:brushProperty name="width" value="0.05" units="cm"/>
      <inkml:brushProperty name="height" value="0.05" units="cm"/>
      <inkml:brushProperty name="color" value="#E71224"/>
    </inkml:brush>
  </inkml:definitions>
  <inkml:trace contextRef="#ctx0" brushRef="#br0">37 0 6397,'21'0'2962,"-21"23"1612,0-23-4546,-1-1 51,0 1 0,-1 0 0,1 0 0,0 0 1,0 0-1,-1 0 0,1 1 0,0-1 1,0 0-1,-2 1 0,3-1-77,0 1-1,1-1 1,-1 0 0,0 0-1,0 1 1,-1-1 0,1 0-1,0 1 1,0-1 0,0 0 0,0 0-1,0 1 1,0-1 0,0 0-1,0 0 1,0 1 0,0-1-1,-1 0 1,1 0 0,0 0-1,0 1 1,0-1 0,-1 0-1,-7 1 268,8 1-295,0 5 17,-1-7 9,1 0 0,0 1 1,-1-1-1,1 0 0,0 0 0,0 0 0,-1 1 1,1-1-1,0 0 0,-1 0 0,1 0 0,-1 0 0,1 0 1,0 0-1,-1 0 0,1 0 0,0 0 0,-1 0 1,1 0-1,0 0 0,-1 0 0,1 0 0,0 0 1,-1 0-1,-2 0 64,3 0-49,-1 0-1,1-1 1,-1 1-1,1 0 0,0 0 1,-1 0-1,1 0 1,0 0-1,-1-1 0,1 1 1,0 0-1,-1 0 1,1-1-1,0 1 0,-1 0 1,1 0-1,0-1 0,0 1 1,-1 0-1,1-1 1,0 1-1,0 0 0,0-1 1,0 1-1,-1-1 1,1 1-1,0 0 0,0-1 1,0 1-1,0-1 1,0 1-1,0 0 0,0-1 1,0 1-1,0-1 1,0 1-1,0 0 0,0-1 1,0 1-1,0-1 1,1 1-1,-1 0 0,0-1 1,0 1-1,0 0 1,1-1-1,-1 1 0,0 0 1,0-1-1,1 1 0,-1 0 1,0 0-1,0-1 1,1 1-1,0 0 0,1-3-15,-1 3 0,-1 0 1,1 0-1,-1-1 0,1 1 1,-1 0-1,1-1 0,-1 1 1,0-1-1,1 1 0,-1 0 1,0-1-1,1 1 0,-1-1 1,1 0-1,-1 1 1,0 0 0,0 0 0,0 0 0,0 0 0,0 0 0,0 0 0,0 0 0,0 0 0,0 0 0,0 0 0,0 0-1,0 0 1,0 0 0,0 0 0,0 0 0,0 0 0,0 0 0,0 0 0,0 0 0,0 0 0,0 0 0,0 0 0,0 0 0,0 0 0,0 0 0,0 0 0,0 0 0,0 0 0,0 0 0,1 0-1,-1 0 1,0 3-34,0-2 51,1 1-109,-1-1 85,0 1 1,0 0-1,0-1 0,0 1 0,0-1 0,-1 1 0,1 0 0,-1 2 0,-9-1-6741,6 3 3346,3-4 3129,0 1-1,1 0 1,-1-1 0,1 1 0,0 3-1,-2 11-1680,-5-2 721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56.980"/>
    </inkml:context>
    <inkml:brush xml:id="br0">
      <inkml:brushProperty name="width" value="0.05" units="cm"/>
      <inkml:brushProperty name="height" value="0.05" units="cm"/>
      <inkml:brushProperty name="color" value="#E71224"/>
    </inkml:brush>
  </inkml:definitions>
  <inkml:trace contextRef="#ctx0" brushRef="#br0">60 0 2556,'-59'0'637,"58"0"-591,1 5-2212,0-2 2087,0 0 0,0 0 0,1 0 1,-1 0-1,1 4 0,8-2-133,0 5 8</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59.113"/>
    </inkml:context>
    <inkml:brush xml:id="br0">
      <inkml:brushProperty name="width" value="0.05" units="cm"/>
      <inkml:brushProperty name="height" value="0.05" units="cm"/>
      <inkml:brushProperty name="color" value="#E71224"/>
    </inkml:brush>
  </inkml:definitions>
  <inkml:trace contextRef="#ctx0" brushRef="#br0">1 711 5312,'0'0'10414,"0"2"-10555,0 0 134,0-1 4,0 0 1,0 1-1,0-1 1,0 1-1,0-1 0,0 0 1,0 1-1,1-1 1,-1 1-1,0-1 0,2 2 1,3 4 26,1-1 0,-1 0 1,2 0-1,-1 0 0,1-1 0,7 5 1,-3-2-15,38 30-55,54 39 59,-80-61-11,0-2 0,41 18-1,-52-27 14,0-1 1,0-1-1,0 0 0,19 2 0,-29-5-15,11 1 12,28 0-1,-24-1-3,-10 0-7,-1 0-1,1-1 1,-1 0 0,0 0-1,1 0 1,-1-1 0,0 0-1,0 0 1,0 0 0,0-1-1,7-5 1,34-17 50,76-56 0,-107 69-53,81-68 13,71-91 57,-42 36 13,-9 6-49,42-42 49,-106 115-27,36-39 493,-88 94-529,-1 0 1,0 1 0,1-1 0,-1 1 0,0 0 0,1-1 0,-1 1 0,1-1 0,-1 1 0,1 0 0,-1-1-1,1 1 1,-1 0 0,1-1 0,-1 1 0,1 0 0,-1 0 0,1-1 0,-1 1 0,2 0 0,-2 0 580,0 47-16137,0-34 14192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9:01.867"/>
    </inkml:context>
    <inkml:brush xml:id="br0">
      <inkml:brushProperty name="width" value="0.05" units="cm"/>
      <inkml:brushProperty name="height" value="0.05" units="cm"/>
      <inkml:brushProperty name="color" value="#E71224"/>
    </inkml:brush>
  </inkml:definitions>
  <inkml:trace contextRef="#ctx0" brushRef="#br0">3755 351 6037,'0'0'861,"-2"0"-588,1 0-200,0 0-36,0 0 1,-1 0-1,1 0 0,0 0 0,0 0 0,0 0 1,0 0-1,0 0 0,0-1 0,-3 0 0,4 1-1,-1-1 0,1 0 0,-1 1-1,0-1 1,1 1 0,-1-1 0,0 1-1,0-1 1,1 1 0,-1 0 0,0-1-1,0 1 1,-1-1 0,-3 0 82,4 0-95,0 1 1,0-1-1,0 1 0,0-1 0,0 1 0,0-1 1,0 0-1,0 0 0,1 1 0,-2-2 1,-3-3 103,-7-2 212,0-1 0,-15-13 0,-3-3 104,-71-43-22,66 47-336,0 2 0,-2 1-1,-49-16 1,-115-24 3,33 17-98,138 34 18,0 2 0,-1 1 1,-43 1-1,52 2-10,0 0 0,0 2 1,-25 5-1,23 1 13,18-6-2,0 0 0,-12 2 1,-76 13 83,-1-5-110,-39-11-21,89-1 51,-228 0 2,21 0-77,70 0 122,165-1-61,-30-4-1,33 3-7,-22-1 1,-37 3-48,-22 0 76,49 0-3,-81 2-50,-2 16 49,66-6-21,-34 4 22,-48 18-126,110-22 123,0 2 0,-56 31 0,32-15 7,-102 58-87,144-77 34,2-2 5,0 0 0,1 2 0,-16 14 0,17-13 19,2 1 0,-15 18 0,-44 60-26,60-77 14,1 0-1,0 0 0,1 1 1,1 0-1,0 0 0,1 1 1,1-1-1,-4 19 0,8-25 13,0 0 1,1 0-1,0 13 0,0-2-1,1-17 7,-1 1 0,1 0 0,-1-1 0,1 1 0,0-1 0,1 1 0,-1-1 0,3 5 0,13 21-52,-15-26 50,52 85-34,-15-24 40,34 42 43,-63-91-39,2-1 1,-1-1-1,2 0 0,0-1 1,0 0-1,19 12 1,-3-5 60,0-1-1,51 22 1,-43-25 11,46 11-1,-57-19-64,26 7 33,76 11 0,14-5 92,141-3 49,-52-15-109,-132-3-47,71 1 7,-73-4-2,-17-1-34,67-1 12,225-15 16,-127 5-6,-205 13-19,154-12 46,-79 3-5,14 1-55,-41 3-18,41-8 19,-96 11 28,-3 1 13,103-19 332,-27-4 9,-57 12-209,68-33 0,-80 31-91,-1-1 0,-1-2-1,41-30 1,-62 40 17,11-8 288,28-25 1,-45 36-289,-1 0 1,0-1-1,0 1 1,-1-1 0,1-1-1,-2 1 1,1-1-1,-1 0 1,-1 0-1,4-10 1,-3 6-28,-1-1-1,0 1 1,-2-1-1,1 1 1,-2-1-1,1-17 1,-2 28-59,0-28 115,-4-37 0,1 50-93,-1 0 0,-1 0 0,0 1 0,-9-19 0,1 4-27,-2 0-1,-1 1 1,-20-29-1,22 39-12,-1 1-1,0 1 0,-2 0 1,0 1-1,-1 1 0,-1 0 1,-25-17-1,10 10 21,-2 0 0,-1 2 0,-66-28-1,48 30-241,-1 2-1,-1 2 0,-73-10 0,62 18-878,-136 1 0,158 8 680,-17-1-817,0 3-1,1 2 0,-92 21 0,56-4-1207</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5:59.802"/>
    </inkml:context>
    <inkml:brush xml:id="br0">
      <inkml:brushProperty name="width" value="0.05" units="cm"/>
      <inkml:brushProperty name="height" value="0.05" units="cm"/>
      <inkml:brushProperty name="color" value="#E71224"/>
    </inkml:brush>
  </inkml:definitions>
  <inkml:trace contextRef="#ctx0" brushRef="#br0">17 560 7917,'-8'0'-302,"8"0"452,-1 0 0,1 0 0,-1 0 0,1 0 0,-1 0 1,1 0-1,-1 0 0,1 0 0,-1 0 0,1 0 1,-1 0-1,1 0 0,-1 0 0,1 0 0,-1 1 0,0-1 1,1 1-60,0-1 1,0 1 0,0 0 0,0-1 0,1 1 0,-1 0 0,0-1 0,0 1 0,1 0-1,-1-1 1,0 1 0,1-1 0,-1 1 0,0 0 0,1-1 0,0 1 0,6 11 60,1-2 0,0 1 0,1-1 0,0 0 0,14 10 1,-19-17-35,0 0 0,0 0 0,0-1 0,1 0 0,-1 0 0,1 0 1,-1 0-1,1-1 0,0 0 0,0 0 0,0 0 0,0-1 0,-1 1 1,1-1-1,0 0 0,0-1 0,0 1 0,9-3 0,-4 0 36,1 0-1,-1-1 0,0-1 1,18-10-1,-8 3 31,28-24 1,54-58 188,-53 41-291,59-81 0,-89 110-20,60-82 95,27-40-146,-100 135 7,9-7 152,-14 17-136,-3 12-1819,-3-5 1194,0 1 0,0-1 0,-10 9 0,-7 10-1424,4-4 380,-41 48-3905,30-42 3623</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34.721"/>
    </inkml:context>
    <inkml:brush xml:id="br0">
      <inkml:brushProperty name="width" value="0.05" units="cm"/>
      <inkml:brushProperty name="height" value="0.05" units="cm"/>
      <inkml:brushProperty name="color" value="#E71224"/>
    </inkml:brush>
  </inkml:definitions>
  <inkml:trace contextRef="#ctx0" brushRef="#br0">118 426 2744,'-3'0'178,"1"0"-1,-1-1 0,1 1 0,-1-1 1,1 0-1,-5-2 0,-11-4 1024,10 6-861,-14-2 647,6 3-412,-15 0 1704,31-3-2052,0 3-224,0 0 0,0 0 0,0 0 1,0-1-1,0 1 0,0 0 0,0 0 0,0 0 1,0-1-1,0 1 0,0 0 0,0 0 0,0 0 0,0-1 1,0 1-1,0 0 0,0 0 0,0 0 0,0 0 1,0-1-1,0 1 0,0 0 0,0 0 0,0 0 1,1-1-1,-1 1 0,0 0 0,0 0 0,0 0 0,0 0 1,0 0-1,1-1 0,-1 1 0,16 1-23,-2-1 22,-1 0 0,16-3 0,105-22 65,-97 17-61,323-66 59,-49 8-52,-217 45-21,197-37 25,-268 57 49,-23 0-20,-1 1 1,1 0 0,-1 0-1,0 0 1,1 0 0,-1 0-1,1 0 1,-1 0-1,1-1 1,-1 1 0,1 0-1,-1-1 1,1 1 0,-1 0-1,1-1 1,0 1 0,-1 0-1,1-1 1,-1 1 0,1-1-1,0 1 1,-1 0 0,1-2-1,-9-6-71,2 4 23,3 2 6,1 0-1,-1 0 0,1-1 0,0 1 0,0-1 0,-6-6 0,-34-36-547,34 37 245,0 0 0,-1 0 0,-10-6 0,15 12 286,1-1 0,-1 1 0,0 0 0,1 0 0,-1 1-1,0-1 1,0 1 0,0 0 0,-1 1 0,-6-1 0,4 0 6,5 1 2,0 0 1,0 0-1,0 0 1,0 0-1,0 0 1,0 1-1,-5 0 1,-12 7-75,-23 10 1,43-18 78,0 0 0,0 0 0,0 0 0,0 0 0,0 0 0,0 0 0,0 0 0,0 0 0,0 0 0,0 0 0,0 0 0,0 0 0,0 1 0,0-1 0,0 0 0,0 0 0,0 0 0,0 0-1,0 0 1,0 0 0,0 0 0,0 0 0,0 0 0,0 0 0,0 0 0,0 0 0,0 0 0,0 0 0,0 0 0,0 0 0,0 0 0,0 0 0,0 0 0,0 0 0,0 0 0,0 0 0,0 0 0,0 1 0,0-1 0,0 0 0,0 0 0,0 0 0,0 0 0,0 0 0,0 0-1,0 0 1,8 0 21,2 0-1,44-1 98,100 3 46,-125 3-131,-2 0 0,41 13 0,-50-12-14,-2-2 9,-1 1 0,0 1 0,21 11 0,-30-13-1,0 0 1,0 0 0,0 0-1,-1 1 1,0 0 0,0 0-1,0 0 1,8 12 0,-11-14-16,0 2 1,0-1-1,-1 0 1,1 0 0,-1 0-1,0 1 1,0-1 0,0 1-1,0-1 1,-1 1-1,0-1 1,0 1 0,0-1-1,-1 1 1,1-1 0,-3 9-1,0-6-13,0 0-1,0 0 0,0 0 0,-1 0 1,0-1-1,0 1 0,-1-1 0,0 0 1,-5 5-1,3-3-11,-17 18-371,-47 42 0,-83 61-2763,101-85 1532,-47 39-1623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30.137"/>
    </inkml:context>
    <inkml:brush xml:id="br0">
      <inkml:brushProperty name="width" value="0.05" units="cm"/>
      <inkml:brushProperty name="height" value="0.05" units="cm"/>
      <inkml:brushProperty name="color" value="#E71224"/>
    </inkml:brush>
  </inkml:definitions>
  <inkml:trace contextRef="#ctx0" brushRef="#br0">586 405 12273,'-305'107'708,"151"-70"1625,27-7-1229,311-78-955,-93 23-130,49-12 28,103-23-14,140-29-42,11 6-2,-166 40 33,274-43 4,-91 25-62,-263 41 67,21 0 88,-147 18 4628,-33 9-3874,10-6-847,0 0-1,-1 0 1,1-1-1,0 1 1,0 0-1,0-1 1,-1 1-1,-1 0 0,-4 3-40,-3-1-48,10-3 68,0 0-1,0 0 1,-1 1 0,1-1 0,0 0 0,0 0-1,0 0 1,-1 0 0,1 0 0,0 1 0,0-1 0,0 0-1,-1 0 1,1 0 0,0 1 0,0-1 0,0 0 0,0 0-1,0 1 1,0-1 0,0 0 0,-1 0 0,1 1-1,0-7-4755,0 5 4712,-1 0 1,1 0-1,0 0 1,-1 0-1,1 0 0,0 0 1,-1 0-1,1 0 1,-1 0-1,0 0 1,1 1-1,-2-2 0,0 0 52,0 1 0,-1-1 0,1 1 0,-1 0 0,0-1 0,-2 0 0,4 2-29,1 0 0,0 0 0,0 0 0,0 0-1,0 0 1,-1 0 0,1 0 0,0 0 0,0-1 0,0 1 0,-1 0-1,1 0 1,0 0 0,0 0 0,0 0 0,-1 0 0,1 0-1,0 0 1,0 0 0,0 0 0,0 0 0,-1 0 0,1 1-1,0-1 1,0 0 0,0 0 0,-1 0 0,1 0 0,0 0-1,0 0 1,0 0 0,0 0 0,0 1 0,-1-1 0,1 0 0,0 0-1,0 0 1,0 9-146,0-9 158,0 1 0,0-1 0,0 1 0,0 0 0,0-1 0,0 1 1,0 0-1,0-1 0,0 1 0,0-1 0,0 1 0,0 0 0,0-1 0,0 1 0,-1 0 0,0 0 0,-11 11-11,-1-1 1,0-1-1,-1 0 0,-24 13 1,33-21-10,3 0 24,-1-1-1,1 0 1,-1 0 0,0 0 0,1 0 0,-1 0 0,0-1 0,1 1-1,-1-1 1,-5 0 0,8 0 0,-1 0 0,1 0 0,0 0 0,0 0 1,0 0-1,-1 0 0,1 0 0,0-1 0,0 1 0,-1 0 0,1 0 0,0 0 0,0 0 0,0 0 0,0-1 0,-1 1 0,1 0 1,0 0-1,0 0 0,0-1 0,0 1 0,0 0 0,0 0 0,0-1 0,-1 1 0,1 0 0,0 0 0,0 0 0,0-1 0,0 1 0,0 0 1,0 0-1,0-1 0,-3-6-272,-2 1 93,4 5 167,1 0 0,-1 0 0,0 0-1,1 0 1,-1 0 0,0 1 0,0-1 0,0 0 0,1 1 0,-3-2 0,-21-10-13,15 8-50,0 0 0,1-1 1,0 1-1,0-2 0,0 1 0,-13-14 1,15 12-827,5 15-3479,1-7 4329,1-1 0,-1 1-1,0-1 1,0 0 0,1 1-1,-1-1 1,0 0-1,1 1 1,-1-1 0,0 0-1,1 0 1,-1 1 0,0-1-1,1 0 1,-1 0 0,1 0-1,-1 1 1,1-1 0,-1 0-1,0 0 1,1 0 0,-1 0-1,1 0 1,0 0-1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25.266"/>
    </inkml:context>
    <inkml:brush xml:id="br0">
      <inkml:brushProperty name="width" value="0.05" units="cm"/>
      <inkml:brushProperty name="height" value="0.05" units="cm"/>
      <inkml:brushProperty name="color" value="#E71224"/>
    </inkml:brush>
  </inkml:definitions>
  <inkml:trace contextRef="#ctx0" brushRef="#br0">290 11 6001,'-10'0'309,"0"-1"1,0 0 0,1 0 0,-11-3-1,13 2-166,1 1 0,-1 1 0,1-1 0,-1 1 0,-10 1 0,3 0 77,13-1-204,-1 0-1,1 0 0,-1 0 0,1 1 0,-1-1 0,1 0 0,0 0 0,-1 1 0,1-1 0,-1 1 1,1 0-1,0-1 0,0 1 0,-1 0 0,1 0 0,-1 1 0,0 0 0,0 0 0,0 1 0,0-1 0,0 1 0,-1 4 0,-4 5 113,2-3 243,1-1 0,-5 14 1,2-4-44,-38 122 774,30-86-980,5-20-90,-5 40 0,8-20-26,1 79 0,6-122-3,0 8 23,3 25 1,-1-34-22,0-1 0,0 1 0,1-1 1,6 14-1,-8-21-6,7 16-13,12 19 0,-17-32 19,0 0 0,0 0 0,1-1 1,0 0-1,0 1 0,0-1 0,0 0 1,0-1-1,8 6 0,-9-8 25,-1 0 0,1 0-1,0 0 1,0-1 0,-1 1 0,1-1 0,0 1-1,0-1 1,-1 0 0,4 0 0,-3 0 13,0 0-9,-1-1 1,0 1-1,0-1 1,0 1-1,0-1 1,0 0-1,0 0 1,0 0-1,0 0 1,0 0-1,0 0 1,-1-1-1,1 1 1,0 0-1,-1-1 1,1 0-1,-1 1 1,1-1-1,-1 0 1,1-2-1,6-5 135,11-12 177,0-2 1,16-25-1,-29 39-263,-1 1-1,0-2 1,-1 1-1,0 0 1,0-1-1,-1 0 1,0 0-1,0 0 1,0-12-1,-3 21-85,0-1 0,0 0 0,0 1-1,0-1 1,0 1 0,0-1 0,0 1 0,-1-1-1,1 0 1,-1 1 0,1-1 0,-1 1-1,0 0 1,1-1 0,-1 1 0,0 0-1,0-1 1,0 1 0,0 0 0,0 0-1,0 0 1,0-1 0,-1 1 0,1 1 0,0-1-1,-1 0 1,1 0 0,0 0 0,-1 1-1,1-1 1,-4 0 0,-1-1-121,-1 1 1,0 0-1,0 0 1,0 0-1,-9 1 1,11 1-2,-3-1-208,-1 0 0,0 2 0,0-1 1,1 1-1,-1 0 0,1 0 0,-12 6 0,1 1-1964,-35 23 0,10-1-2062</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25.750"/>
    </inkml:context>
    <inkml:brush xml:id="br0">
      <inkml:brushProperty name="width" value="0.05" units="cm"/>
      <inkml:brushProperty name="height" value="0.05" units="cm"/>
      <inkml:brushProperty name="color" value="#E71224"/>
    </inkml:brush>
  </inkml:definitions>
  <inkml:trace contextRef="#ctx0" brushRef="#br0">252 179 8693,'0'-1'4,"0"1"1,0-1-1,0 1 0,0 0 1,0-1-1,0 1 1,0 0-1,-1-1 0,1 1 1,0 0-1,0-1 1,0 1-1,0 0 0,-1-1 1,1 1-1,0 0 1,0-1-1,0 1 0,-1 0 1,1 0-1,0-1 1,-1 1-1,1 0 0,-1-1 1,-4-1 185,0-1-1,-1 0 1,0 1 0,1 0 0,-1 1-1,0-1 1,0 1 0,-12-1-1,-48-1 1299,64 3-1497,-1 1 13,0-1-1,0 1 1,0-1-1,0 1 1,-1 0-1,1 0 1,0 0 0,1 1-1,-1-1 1,0 1-1,0 0 1,1 0-1,-1 0 1,1 0 0,-1 0-1,1 0 1,0 0-1,0 1 1,-2 2-1,-2 4-10,1-1-1,-1 1 1,2 0 0,-5 10-1,3-2 11,1 0 0,1 1 1,0-1-1,1 1 0,-1 35 0,3-41-5,-2 110-30,3-121 48,1 0 1,-1 1-1,0-1 0,0 0 0,1 1 0,-1-1 0,1 0 0,-1 0 0,1 0 0,0 1 0,-1-1 0,1 0 0,0 0 0,0 0 0,0 0 0,0 0 0,0 0 0,0-1 1,0 1-1,0 0 0,0 0 0,0-1 0,2 2 0,-2-2 23,1 1 0,-1 0 1,1-1-1,0 1 0,-1-1 1,1 0-1,-1 1 0,1-1 1,0 0-1,-1 0 0,1 0 0,0 0 1,0 0-1,-1-1 0,1 1 1,-1 0-1,1-1 0,0 1 1,-1-1-1,2 0 0,2-3 63,0 0-1,0-1 1,0 1 0,-1-1-1,7-8 1,-6 6-24,10-12 204,-1-1 0,17-30 0,-26 40-198,9-15 105,-1 0 0,-2-1-1,11-34 1,-17 43-147,-1 0-1,-1 0 1,0-1 0,-1-19-1,-1 31-34,0-8-8,-1 0-1,-2-22 0,1 31-33,0 0 1,0 1-1,0-1 0,-1 0 1,0 1-1,0-1 1,0 1-1,0 0 1,-4-5-1,4 7-93,1-1 0,-1 1 0,0 0 0,0-1 0,0 1 0,0 0 0,-1 1 1,1-1-1,-1 0 0,1 1 0,-5-3 0,2 3-261,1-1 0,0 1-1,-1 0 1,1 1 0,-1-1 0,-9 1 0,10 0-36,0 0-1,-1 1 1,1 0 0,-1 0-1,1 0 1,0 0 0,-1 0 0,1 1-1,0 0 1,-7 4 0,-21 13-2262</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26.143"/>
    </inkml:context>
    <inkml:brush xml:id="br0">
      <inkml:brushProperty name="width" value="0.05" units="cm"/>
      <inkml:brushProperty name="height" value="0.05" units="cm"/>
      <inkml:brushProperty name="color" value="#E71224"/>
    </inkml:brush>
  </inkml:definitions>
  <inkml:trace contextRef="#ctx0" brushRef="#br0">105 326 10229,'-10'7'346,"1"0"0,-1 0-1,0-1 1,-1 0 0,1-1 0,-13 5 0,10-4 266,12-6-595,1 1 0,-1-1 0,1 0-1,-1 1 1,1-1 0,-1 1 0,1-1-1,-1 1 1,1-1 0,-1 1 0,1-1-1,-1 1 1,1-1 0,0 1 0,-1-1-1,1 1 1,0 0 0,-1 0 0,2-1-3,-1 1 1,1-1 0,-1 0 0,1 1 0,-1-1 0,0 0 0,1 0 0,-1 1 0,1-1 0,-1 0 0,1 0 0,-1 0 0,1 0-1,-1 0 1,1 0 0,-1 0 0,1 0 0,-1 0 0,1 0 0,0 0 0,0 0 0,1 0 43,22-2 259,186-50 63,-177 42-379,168-47 22,98-23 34,11 3-37,-94 27-52,11-2 338,-226 52-307,-1 0 0,0 0 0,1 0 0,-1 0-1,0 0 1,1 0 0,-1 0 0,0 0-1,1-1 1,-1 1 0,0 0 0,1 0 0,-1 0-1,0-1 1,1 1 0,-1 0 0,0 0 0,0 0-1,1-1 1,-1 1 0,-4-4-725,-11-1-1054,6 5-179,0-1-1,-10 1 1,9 1 345,-11 1-831,0 7 734</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26.625"/>
    </inkml:context>
    <inkml:brush xml:id="br0">
      <inkml:brushProperty name="width" value="0.05" units="cm"/>
      <inkml:brushProperty name="height" value="0.05" units="cm"/>
      <inkml:brushProperty name="color" value="#E71224"/>
    </inkml:brush>
  </inkml:definitions>
  <inkml:trace contextRef="#ctx0" brushRef="#br0">324 132 9529,'-19'-26'723,"-26"-36"3302,43 57-3764,-18-32 1330,20 37-1592,0 0 1,0 0-1,0 0 1,0 0-1,0 0 0,0 0 1,0 0-1,0 0 1,0 0-1,0 0 1,0 0-1,0 0 0,0 0 1,0-1-1,-1 1 1,1 0-1,0 0 1,0 0-1,0 0 0,0 0 1,0 0-1,0 0 1,0 0-1,0 0 1,0 0-1,0 0 0,0 0 1,0 0-1,0 0 1,0 0-1,0 0 1,0 0-1,0 0 0,0-1 1,-1 1-1,1 0 1,0 0-1,0 0 1,0 0-1,0 0 0,0 0 1,0 0-1,0 0 1,0 0-1,0 0 1,0 0-1,0 0 0,0 0 1,0 0-1,-1 0 1,1 1-1,0-1 1,0 0-1,0 0 0,0 0 1,0 0-1,0 0 1,-1 6 4,0 12 39,1-16-41,0 136 322,-1-104-251,-10 54 0,2-34-62,1 11-31,2-1-1,3 70 1,3 48-40,0-161 64,-1-9 2,1-1 1,0 0 0,1 1-1,1-1 1,0 0 0,0 0 0,5 13-1,16 35-23,-21-53 2,1-1-1,-1-1 0,1 1 0,1 0 1,-1-1-1,0 1 0,1-1 0,7 6 1,-9-9-16,0 0 0,0 1 0,1-1 0,-1 0 1,0 0-1,1-1 0,-1 1 0,1 0 1,-1-1-1,0 0 0,1 1 0,-1-1 1,1 0-1,-1 0 0,4-1 0,3 1-237,-7 0 201,-1 0 1,1 0-1,-1 0 0,1-1 1,0 1-1,-1 0 0,1-1 1,-1 1-1,1-1 1,-1 1-1,1-1 0,-1 0 1,2-1-1,8-6-734,0 0 0,-1-2 1,0 1-1,16-21 0,-14 15-723,-1 0-1,0-1 0,12-26 1,-6 5-776</inkml:trace>
  <inkml:trace contextRef="#ctx0" brushRef="#br0" timeOffset="1">96 648 10829,'-25'7'296,"3"-7"140,3 0 92,6 0-4,3 0-168,4 0 80,22 0-440,6-14 0,39-19-132,-19 14-272,9-3-364,7-3-388,5 0-360,5-1-356,56-20-2741,-64 26 2905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27.005"/>
    </inkml:context>
    <inkml:brush xml:id="br0">
      <inkml:brushProperty name="width" value="0.05" units="cm"/>
      <inkml:brushProperty name="height" value="0.05" units="cm"/>
      <inkml:brushProperty name="color" value="#E71224"/>
    </inkml:brush>
  </inkml:definitions>
  <inkml:trace contextRef="#ctx0" brushRef="#br0">15 163 9229,'-1'1'5,"1"0"20,-1-1-1,0 1 0,0 0 0,0-1 1,0 1-1,0-1 0,0 1 0,0-1 1,0 1-1,0-1 0,-3 1 1118,7-1-1046,39 0 124,-38 0-208,1 0 1,-1 1-1,0 0 0,1 0 0,-1 1 1,0-1-1,0 1 0,0 0 0,0 0 1,0 0-1,0 0 0,0 1 1,4 4-1,9 5 1,-1-1 68,24 20 0,-34-25-12,0-1 0,-1 1 0,0 0 0,0 0 0,0 0 0,-1 1 0,0 0 0,3 8 0,-4-8 10,-1-4-15,-1 1 1,1 0 0,-1-1 0,0 1-1,0 0 1,-1 0 0,1-1 0,-1 8-1,0 28 1445,0-38-1459,0 0 0,0 0 0,-1 0 0,1 0 0,0-1 0,-1 1 0,1 0 0,-1 0 0,1-1 0,-1 1 0,1 0 0,-1-1 0,0 1 0,1-1 0,-1 1 0,0 0 0,1-1 0,-1 0 0,0 1 0,0-1 0,1 1 0,-1-1 0,0 0 0,0 1 0,0-1 0,1 0 0,-1 0 0,0 0 0,-1 0 0,-5 1 361,0 0 1,-11 0-1,17-1-392,0-1-1,0 1 1,1 0 0,-1-1 0,0 1-1,0-1 1,0 1 0,0-1 0,1 1-1,-1-1 1,0 1 0,0-1 0,1 0-1,-1 0 1,0 1 0,1-1 0,-1 0-1,1 0 1,-1 0 0,1 1 0,0-1-1,-1 0 1,1 0 0,0 0 0,-1 0-1,1 0 1,0-1 0,-5-28 131,5 29-142,-1-5-25,0 0 0,1 0 0,0 0 0,0 0 1,0 0-1,1 0 0,0 0 0,0 0 0,0 0 0,1 0 1,0 1-1,4-10 0,41-60-1137,-36 58 356,2 1-1,0 1 0,19-18 1,-27 29 532,12-12-2031,35-25-1,-40 33 1460,7-6-1535,26-13 0,-15 11 791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27.407"/>
    </inkml:context>
    <inkml:brush xml:id="br0">
      <inkml:brushProperty name="width" value="0.05" units="cm"/>
      <inkml:brushProperty name="height" value="0.05" units="cm"/>
      <inkml:brushProperty name="color" value="#E71224"/>
    </inkml:brush>
  </inkml:definitions>
  <inkml:trace contextRef="#ctx0" brushRef="#br0">334 1 10037,'-3'1'238,"-68"17"4014,56-12-4067,0 1 1,0 0-1,0 1 0,1 1 1,0 0-1,1 1 1,0 0-1,-13 14 0,22-20-182,-7 8 2,0 0 1,-19 25-1,20-21-18,0 1 0,-15 34 0,22-41 10,-1 1-1,1-1 0,1 1 1,0 0-1,0 0 1,0 18-1,2-28 7,0 0 0,0 0 0,0 0 0,0 0 0,0 1 0,0-1 0,0 0 0,0 0 0,1 0 0,-1 1 0,0-1-1,1 0 1,-1 0 0,1 0 0,-1 0 0,1 0 0,0 0 0,-1 0 0,1 0 0,1 1 0,0-1-2,0 0 1,0 0-1,1-1 0,-1 1 1,0-1-1,0 1 0,1-1 1,-1 0-1,0 0 0,4 0 1,-2-1 11,-1 0-1,0 1 1,0-1 0,0 0-1,0-1 1,0 1 0,0 0-1,0-1 1,0 0 0,0 0-1,-1 0 1,1 0 0,-1 0-1,0 0 1,4-4 0,-2 2 15,13-12 191,-1-1 1,19-24-1,-12 12 125,53-71 1076,-47 61-1034,-25 33-388,1 0 0,-1 1 0,9-8 1,-11 12-20,0 0 1,-1 0-1,1 0 1,0 0-1,0 0 1,-1 0-1,1 0 1,0 1-1,0-1 1,0 1-1,0-1 1,0 1-1,0 0 1,3 0-1,-4-1-27,1 1 0,0 0 0,-1 0 0,1 1 0,-1-1 0,1 0 0,-1 1 0,1-1 0,-1 0 0,1 1 0,-1 0 0,1-1 0,-1 1 0,1 0 0,-1 0 0,0 0 0,1 0 0,-1 0 0,0 0 0,0 0 0,2 2 0,8 8-398,18 13-598,-5-4-2367,26 27 0,-16-9-3824,-24-27 5491</inkml:trace>
  <inkml:trace contextRef="#ctx0" brushRef="#br0" timeOffset="1">600 227 13557,'3'0'191,"-5"0"344,-4 0-129,5 0-206,1 1-136,0 44-29,0-44-69,0 1 1,0 0-1,0-1 0,1 1 0,-1-1 1,0 1-1,1 0 0,0-1 0,-1 1 1,1-1-1,0 1 0,0-1 1,0 0-1,0 1 0,0-1 0,2 2 1,2 3-201,7 11-847,20 24-7902,-26-35 6378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27.841"/>
    </inkml:context>
    <inkml:brush xml:id="br0">
      <inkml:brushProperty name="width" value="0.05" units="cm"/>
      <inkml:brushProperty name="height" value="0.05" units="cm"/>
      <inkml:brushProperty name="color" value="#E71224"/>
    </inkml:brush>
  </inkml:definitions>
  <inkml:trace contextRef="#ctx0" brushRef="#br0">47 52 10297,'-12'-12'8,"5"2"4,-1 2-12,-1-5-36,3 9-284,1 0-448</inkml:trace>
  <inkml:trace contextRef="#ctx0" brushRef="#br0" timeOffset="1">256 133 11777,'3'13'449,"-2"-1"0,1 1 1,-2 0-1,0 0 0,-1 14 0,0-4-627,8 69 341,-7-30 249,0-62-381,0 0 0,0 1-1,0-1 1,0 0 0,-1 0-1,1 1 1,0-1 0,0 0-1,0 0 1,0 0 0,0 1 0,0-1-1,-1 0 1,1 0 0,0 0-1,0 0 1,0 0 0,-1 1-1,1-1 1,0 0 0,0 0-1,0 0 1,-1 0 0,1 0-1,0 0 1,0 0 0,-1 0-1,1 0 1,0 0 0,-1 0-1,-7 1 824,7-1-767,1 0-81,0 0 0,-1 0 0,1 0 0,0 0 1,0 0-1,0 0 0,0 0 0,0 0 0,0-1 0,0 1 0,0 0 1,0 0-1,0 0 0,0 0 0,0 0 0,0 0 0,0 0 1,0 0-1,-1 0 0,1 0 0,0 0 0,0 0 0,0 0 0,0 0 1,0 0-1,0 0 0,0 0 0,0 0 0,0 0 0,0 0 0,0 0 1,0-1-1,0 1 0,0 0 0,0 0 0,0 0 0,0 0 0,0 0 1,0 0-1,0 0 0,0 0 0,0 0 0,0 0 0,0 0 0,0 0 1,0 0-1,0 0 0,0-1 0,0 1 0,0 0 0,0 0 0,0 0 1,0 0-1,0 0 0,0-59 544,0 56-545,1-1 0,-1 1 0,1 0 0,-1 0 0,1 0 0,0 0 0,0 0 0,0 0 0,1 1 0,-1-1 0,3-3 0,4-5-32,14-15 1,-17 20 8,9-9-24,0 2 0,0-1 0,2 2 0,-1 0-1,2 1 1,-1 1 0,23-11 0,-39 21 34,16-7-496,-1 1 0,2 0 0,-1 1 1,26-5-1,-25 7-2697,27-1-1,-15 3-2081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0:48.311"/>
    </inkml:context>
    <inkml:brush xml:id="br0">
      <inkml:brushProperty name="width" value="0.05" units="cm"/>
      <inkml:brushProperty name="height" value="0.05" units="cm"/>
      <inkml:brushProperty name="color" value="#F6630D"/>
    </inkml:brush>
  </inkml:definitions>
  <inkml:trace contextRef="#ctx0" brushRef="#br0">0 201 5460,'0'-16'490,"0"10"2541,1 10-2997,-1-1 0,0 0 0,1 0 0,0 0-1,0 0 1,0 0 0,0 0 0,0 0 0,0 0 0,1-1 0,2 5 0,3 4 72,12 26 229,1-1 0,42 54 0,-56-81-275,67 77 578,-51-64-419,0-2 0,30 22-1,-38-32-12,1 0-1,1-1 0,0-1 1,0 0-1,19 6 0,-23-11 21,0 0-1,0-1 1,0 0-1,0-1 1,17 0-1,-23-1-168,0-1 0,0 1 0,-1-2 0,1 1 0,0 0 0,-1-1 0,1 0 0,-1 0 0,0-1 0,0 0 0,0 0 0,0 0 0,5-4 0,-1 1 13,10-8 10,0 0 0,27-27 1,23-35-79,-67 74 0,122-153-35,-92 112 50,94-122-3058,-125 164 2975,18-24-3417,29-29 0,-37 44 1355,-2 3 238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9:04.330"/>
    </inkml:context>
    <inkml:brush xml:id="br0">
      <inkml:brushProperty name="width" value="0.05" units="cm"/>
      <inkml:brushProperty name="height" value="0.05" units="cm"/>
      <inkml:brushProperty name="color" value="#E71224"/>
    </inkml:brush>
  </inkml:definitions>
  <inkml:trace contextRef="#ctx0" brushRef="#br0">227 463 5573,'-5'-3'131,"-1"1"1,1 0-1,0 1 1,-1-1-1,1 1 1,-1 0-1,1 0 1,-7 0 0,-23 1 384,32 1-488,0-1 0,0 1 1,0-1-1,0 1 1,0 0-1,0 0 0,0 0 1,0 0-1,1 1 1,-1-1-1,1 1 1,-1 0-1,-2 2 0,-3 3 100,-16 17 0,17-16-64,1-2-11,1 0 0,0 0 1,1 0-1,-1 1 0,1 0 0,0 0 0,1 0 0,0 0 0,-5 15 1,5-8 140,1 1 0,0 0 0,1 30 0,1-38-126,1 0 0,0 1 0,1-1 0,3 14 0,14 28 122,-9-23-118,2 6 22,1 1 1,1-1-1,21 33 1,-23-48-38,1-2 1,0 1 0,27 22-1,-18-20 133,0-2 1,2-1-1,30 16 0,-40-24-145,15 10 103,1-2 0,46 16 0,75 11 203,-128-37-275,99 16 326,52 1 13,-7 6-424,-55-6 87,180 13 34,-135-33 7,-112-3-127,-8 1 18,65-11-1,-5-9-9,-56 10-2,237-55-92,-251 58 92,143-34 8,74-26 88,-213 56-81,1-1 1,-2-2 0,41-24-1,28-23-47,56-57 156,-120 87 126,53-63 0,-77 82-126,-1 1 57,0 0-1,0-1 1,-1-1 0,-1 0 0,0 0-1,7-15 1,-12 18-119,0-1 0,0 1 0,-1-1 0,0 1 0,-1-1 0,0-14 0,-1 14-14,1 5-30,-1 0 1,0 1 0,0-1-1,0 1 1,-1-1-1,-2-8 1,-8-6-47,-1 2-26,-8-16 101,-42-55 1,47 72-46,-1 0 0,-22-17-1,16 14-28,-18-11-4,-66-40 0,104 70 31,-19-13-10,-1 2 0,0 0-1,-1 2 1,0 1 0,-36-10-1,49 16 9,-123-31-46,39 19 69,-107-3 0,-41 6 13,-198 8-87,429 4 57,-70 0-17,-101 11-1,8 9 17,53-8 42,-157 22-31,196-23-54,-133 37 0,209-46 41,-19 5-5,1 1 0,0 1 1,-30 17-1,27-13-7,2-1-47,-45 30-1,8 6 18,48-37 44,2 0 0,-1 1 1,1 1-1,1 0 0,-14 21 0,9-8 13,0 1 0,-11 30 0,17-36 14,5-10-24,0-1 0,1 1 0,0 0 0,-3 16 0,4-3-31,0 1 0,2 25 1,1-47 35,0 0 0,0 0 0,0 0 1,1 0-1,0 0 0,-1 0 0,1-1 0,0 1 1,0 0-1,1 0 0,-1-1 0,0 1 0,1 0 1,0-1-1,3 5 0,-4-7-7,7 13 34,1-2 0,1 1 0,0-1 0,15 13 0,-8-10 3,1-1 0,0 0 0,0-2 0,1 0 0,27 11-1,1-2 0,83 24 0,-25-21-28,171 14 0,-1-31-986,-187-6-5,178-12-4469,-156 0 2305,-15 3 514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28.265"/>
    </inkml:context>
    <inkml:brush xml:id="br0">
      <inkml:brushProperty name="width" value="0.05" units="cm"/>
      <inkml:brushProperty name="height" value="0.05" units="cm"/>
      <inkml:brushProperty name="color" value="#E71224"/>
    </inkml:brush>
  </inkml:definitions>
  <inkml:trace contextRef="#ctx0" brushRef="#br0">51 176 13345,'0'-31'2584,"2"34"-2474,12 13-114,-1 1 1,19 35-1,1 12-3621,-32-62 3251,1 2-749,0 1-1,0-1 1,-1 0-1,2 7 1,-2 2-1937</inkml:trace>
  <inkml:trace contextRef="#ctx0" brushRef="#br0" timeOffset="1">1 69 10813,'0'-25'-80,"0"18"28,0 0-156,0 0-288,0 1-572,23-5-3729,-15 6 2637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28.671"/>
    </inkml:context>
    <inkml:brush xml:id="br0">
      <inkml:brushProperty name="width" value="0.05" units="cm"/>
      <inkml:brushProperty name="height" value="0.05" units="cm"/>
      <inkml:brushProperty name="color" value="#E71224"/>
    </inkml:brush>
  </inkml:definitions>
  <inkml:trace contextRef="#ctx0" brushRef="#br0">26 17 9717,'-26'3'68,"27"6"61,1-7-128,-1 0 0,0 0 1,0-1-1,1 1 0,-1-1 1,1 1-1,2 1 0,9 9 6,-8-5 7,1 1 0,-1 0 0,0 0-1,-1 0 1,0 1 0,0-1 0,-1 1 0,0 0 0,0 0 0,1 10 0,-3-4 540,1 28 0,-2-41-301,-3-2 511,1 1-565,1-1-87,-1 0 1,1 0-1,-1 0 0,1 0 0,-1 0 1,0 0-1,1 0 0,-1 0 1,1 0-1,-1-1 0,1 1 1,-2-1-1,1-1-57,1 0 0,1 0 0,-1 0 0,0 0 0,0 0 1,1 0-1,-1 0 0,1 0 0,-1 0 0,1-4 0,-1-22 203,2 21-178,-2 3-63,1 0-1,1 0 1,-1 0 0,0 0 0,1 0-1,0 0 1,0 0 0,3-6-1,-1 5-21,0 0 0,1 0 0,0 0 0,0 0 0,5-4 0,1-1 20,1 0-1,-1 1 1,24-15-1,-28 20-11,1 1 0,0-1 0,0 1 0,0 0 0,0 1 0,0 0 0,1 0 0,-1 1 0,0 0 0,12-1 0,23 2-25,-38 1 24,0-1 0,0 1 0,0 0 0,0 0 1,0 0-1,0 0 0,-1 1 0,1-1 0,0 1 1,-1 0-1,1 0 0,-1 0 0,0 1 0,0-1 1,0 1-1,0 0 0,0 0 0,3 4 0,1 3 19,0-1 0,-1 1 0,0 0 0,6 15 0,-8-14-6,-1 0-1,1 0 0,-2 1 0,1 0 0,-2-1 0,0 1 0,0 0 1,-1 12-1,0-11-3,-1-1 0,0 1 1,-1-1-1,-5 18 0,5-23-3,0-1 0,0 1 0,-1-1 0,0 0 0,-1 0 0,-6 9 0,8-11-2,-25 34 62,25-36-60,0 1-1,0-1 1,0 0 0,0 0 0,-4 3 0,6-5-11,-1 1 1,0-1-1,0 0 0,1 1 0,-1-1 1,0 0-1,0 1 0,0-1 1,0 0-1,0 0 0,0 0 0,-1 0 1,1-2-91,1-16 8,-1 11 74,1 0 0,0-1 0,0 1 0,1 0 0,0 0 0,0 0 0,1 0 0,0 0 0,0 0 0,0 0 0,6-10 0,14-22-8,35-47 0,34-22-1099,-36 54-1146,-54 53 2153,0 0 13,-1 0 1,1 0-1,0 1 1,0-1-1,0 1 0,-1-1 1,1 0-1,0 1 1,0-1-1,0 1 1,0 0-1,0-1 1,0 1-1,0 0 0,1-1 1,-1 4-1359,-1-1 1256,0 0 1,-1-1-1,1 1 1,-1 0-1,1 0 1,-1-1-1,1 1 1,-1 0-1,0-1 1,0 1-1,0-1 1,-2 4-1,-19 17-1843,15-14 1421,-22 18-1158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31.465"/>
    </inkml:context>
    <inkml:brush xml:id="br0">
      <inkml:brushProperty name="width" value="0.05" units="cm"/>
      <inkml:brushProperty name="height" value="0.05" units="cm"/>
      <inkml:brushProperty name="color" value="#E71224"/>
    </inkml:brush>
  </inkml:definitions>
  <inkml:trace contextRef="#ctx0" brushRef="#br0">79 218 7181,'0'0'27,"0"1"-1,-1-1 1,1 0 0,0 1 0,-1-1 0,1 0 0,0 1 0,-1-1-1,1 0 1,-1 0 0,1 0 0,0 1 0,-1-1 0,1 0 0,-1 0-1,1 0 1,0 0 0,-1 0 0,0 0 0,-13 2 476,12-1-290,-11 1 1515,-23 8-1,31-8-1641,8-2-175,8-1 81,-9 1 8,0-1 0,0 1 0,1-1 1,-1 1-1,0-1 0,0 0 0,0 1 0,0-1 1,0 0-1,0-1 0,0 1 0,0 0 0,0 0 1,3-4-1,9-5-12,91-43 21,-100 51 33,1 0 0,-1 0 0,1 0 1,-1 1-1,11-2 0,-13 3 150,-6-1 39,-6-1-17,-15 1-191,15 1-40,1-1 0,-1 2 1,1-1-1,-15 3 0,-26 11-55,31-6-2,17-7 61,-1 0 1,1 0 0,-1-1 0,1 1 0,-1-1-1,0 1 1,1-1 0,-1 1 0,0-1 0,-3 0-1,5 0 12,0 0 0,0 0 0,-1 0 0,1 0 0,0 0 0,0 0 0,0 0 0,0 0 0,0 0 0,0 1 0,0-1 0,0 0 0,0 0 0,0 0 0,0 0 0,-1 0 0,1 0 0,0 0 0,0 0 0,0 0-1,0 0 1,0 0 0,0 0 0,0 0 0,0 0 0,0 0 0,0 1 0,0-1 0,0 0 0,0 0 0,0 0 0,0 0 0,0 0 0,0 0 0,0 0 0,0 0 0,0 0 0,0 0 0,0 1 0,0-1 0,0 0-1,0 0 1,0 0 0,0 0 0,0 0 0,0 0 0,0 0 0,0 0 0,0 0 0,0 0 0,0 1 0,0-1 0,0 0 0,0 0 0,0 0 0,0 0 0,0 0 0,0 0 0,1 0 0,-1 0 0,0 0 0,0 0-1,0 0 1,0 0 0,0 0 0,0 0 0,0 0 0,0 0 0,0 0 0,15 1 2,-6-1 10,1 0-1,0 0 0,0-1 0,0 0 0,-1-1 0,1 0 1,9-4-1,36-13 49,41-17-40,19-12 17,21-10-338,-134 57-356,7-4 949</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31.888"/>
    </inkml:context>
    <inkml:brush xml:id="br0">
      <inkml:brushProperty name="width" value="0.05" units="cm"/>
      <inkml:brushProperty name="height" value="0.05" units="cm"/>
      <inkml:brushProperty name="color" value="#E71224"/>
    </inkml:brush>
  </inkml:definitions>
  <inkml:trace contextRef="#ctx0" brushRef="#br0">148 27 7065,'-78'0'1937,"75"0"-1815,1 0 0,-1-1 0,0 1 0,1-1 0,-1 1 0,1-1 0,-1 0 0,-2-1 0,-10-4 734,4 0-198,9 5-653,1 0 1,-1 0-1,1 0 1,-1 0-1,1 0 1,-1 1 0,1-1-1,-1 1 1,-2-1-1,19 1 16,-1 2-1,0 0 1,23 6 0,-3 1-14,40 10 20,13-5 9,130 31 22,-210-43-48,21 7 60,-27-8-63,1-1 0,-1 1 1,0 0-1,1 0 0,-1 0 1,0-1-1,0 1 0,0 0 1,0 1-1,0-1 0,0 0 1,0 0-1,0 0 0,0 1 1,-1-1-1,2 3 0,-2-4-7,1 1 5,-1 1 0,1-1-1,-1 1 1,0-1 0,0 0 0,1 1 0,-1-1 0,0 0 0,0 1-1,0-1 1,-1 1 0,1 2 0,-2-1-32,1 0 0,-1 0 0,0 0 0,0 0 0,0 0 0,0 0 0,0-1 0,-1 1 0,-3 3 0,-24 21-853,-54 40 0,19-25-2703,-88 44 0,108-67 1548</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40.487"/>
    </inkml:context>
    <inkml:brush xml:id="br0">
      <inkml:brushProperty name="width" value="0.05" units="cm"/>
      <inkml:brushProperty name="height" value="0.05" units="cm"/>
      <inkml:brushProperty name="color" value="#E71224"/>
    </inkml:brush>
  </inkml:definitions>
  <inkml:trace contextRef="#ctx0" brushRef="#br0">2862 516 2976,'0'-82'488,"0"75"-462,-1 0 1,-1-1 0,1 1-1,-1 0 1,0 0-1,0 0 1,-1 0 0,-6-11-1,-2-2 242,-17-22 0,17 27-83,0 1 1,-1 0-1,-20-18 0,10 14 43,-38-23-1,-42-18 459,71 43-392,-1 1 1,-64-20 0,57 24-284,0 3-1,-1 0 0,-58-2 1,87 10-11,-96 2 96,-62 18 167,103-8-149,-77 16 129,1 2-24,-21 5 129,102-21-185,15-3-57,-58 21 0,54-12 162,-61 34-1,22-3-1,88-50-265,-121 80 100,55-31-82,-103 103 0,124-104-12,2 2 0,-71 110 1,2 36-57,101-175 43,-24 49-13,2 1 1,-35 114-1,22 10-10,44-181 27,-9 51 14,-2 77-1,13-125-5,-6 195 30,7-142-43,0-52 2,4 115 4,0-101 14,1-1-1,15 51 1,-5-33-9,2-2 0,28 56 0,34 32-34,19 2 23,-86-121 8,20 27 11,82 114 45,74 147-40,-84-119 33,-77-141 24,50 65-1,-59-90 32,1 0 1,1-1-1,39 29 0,-57-46-96,15 11 96,26 15-1,40 9 100,85 24 82,-123-46-228,75 14-1,-94-24-45,29 5 14,89 7-1,120-10 52,-119-9 41,1-13 63,218-59 115,-317 63-281,-6 1-8,334-86 43,-355 90-41,193-64 131,-205 67-128,118-48 307,-91 35-128,60-39 1,-85 48-172,19-12 55,-1-2-1,40-36 1,-44 32 48,0-2 0,33-48 0,24-64 308,-49 72-299,-3-2 0,-4-1-1,-2-1 1,-4-1 0,12-80-1,8-152 287,-34 197-179,-1-70 211,-3 120-318,0 22-66,-6-57 1,-1 54-46,-21-65-1,21 81-21,-77-210 41,80 223-38,-109-233 24,-28 11 61,139 229-86,-163-234 73,95 146-80,-114-115 0,175 197 3,-163-147-49,114 112 15,-112-64 1,104 73-568,-118-41 0,163 67 474,-40-13-666,0 2-1,-2 3 1,-110-15-1,110 24-219,0 3-1,-84 5 1,115 1 615,-40 0-1106,0 3-1,-107 23 0,61 1-208</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41.741"/>
    </inkml:context>
    <inkml:brush xml:id="br0">
      <inkml:brushProperty name="width" value="0.05" units="cm"/>
      <inkml:brushProperty name="height" value="0.05" units="cm"/>
      <inkml:brushProperty name="color" value="#E71224"/>
    </inkml:brush>
  </inkml:definitions>
  <inkml:trace contextRef="#ctx0" brushRef="#br0">1629 110 3984,'-12'-10'229,"-58"-48"1714,61 52-1727,0 0 0,0 1 0,0 0 0,-1 1 0,1 0 0,-20-5 0,24 8-208,0 1 0,0-1 0,0 1 0,0 0-1,0 0 1,0 0 0,0 1 0,0 0 0,1 0 0,-1 0 0,0 0 0,0 1 0,1 0-1,-1 0 1,-8 5 0,-4 5 148,-1 1 1,-29 28-1,-137 153 1029,-95 145 4,220-266-998,-182 230 441,224-280-595,-116 151 241,115-149-246,-123 191 185,110-162-180,3 2 0,-34 98 1,59-144-35,-21 60 34,-15 75 0,27-93-28,3 0-1,3 1 1,-1 72-1,6-98-1,0-11 1,1 0 0,1 0 0,0 0 0,1 0-1,6 25 1,-2-22 14,0 1 0,10 19-1,-12-31 4,0 0 1,1 0-1,0-1 0,0 1 0,1-1 1,-1-1-1,2 1 0,7 5 0,-3-2 15,2-2 1,-1 0-1,1 0 1,0-1-1,1-1 0,-1 0 1,1 0-1,1-2 0,14 4 1,-1-4-17,1-2 1,34 0 0,0-4-3,85-12 0,53-26 29,-149 28-29,208-51-39,-24 5-946,-233 57 933,13-4-207,-15 5 196,-1-1 0,0 1 0,1 0-1,-1-1 1,0 1 0,1-1 0,-1 1 0,0-1-1,1 1 1,-1-1 0,0 1 0,0-1 0,0 1 0,0-1-1,0 1 1,1-1 0,-1 1 0,0-1 0,0 1-1,0-1 1,-1 0 0,1 0 15,-1-1 1,1 1-1,-1 0 0,0 0 0,0 0 1,1 0-1,-1 0 0,0 0 1,0 1-1,0-1 0,0 0 0,0 0 1,0 1-1,0-1 0,-1 0 1,1 1-1,-2-1 0,-4-3-44,-10-7 58,-32-13 1,26 12 145,6 4 438,1 1 1,-1 0-1,0 2 1,-1 0-1,-29-5 1,37 11-665,10-1 90,0 0 0,0 0-1,-1 0 1,1 0 0,0 1 0,0-1 0,0 0 0,0 0-1,0 0 1,0 0 0,0 0 0,0 0 0,0 1 0,0-1 0,0 0-1,0 0 1,0 0 0,0 0 0,0 0 0,0 1 0,0-1-1,0 0 1,0 0 0,0 0 0,0 0 0,1 0 0,-1 0 0,0 1-1,0-1 1,0 0 0,0 0 0,0 0 0,0 0 0,0 0-1,0 0 1,0 0 0,1 1 0,17 12-30,-13-9 75,119 68 107,-35-22-98,-83-46-46,1 1 7,0-1-1,9 8 1,-14-10-6,0 0 1,0 0 0,0 0 0,0 0 0,-1 0 0,1 1-1,-1-1 1,0 1 0,1-1 0,-1 1 0,1 3 0,-1-3 1,0 0 0,-1 0 0,1-1 1,-1 1-1,0 0 0,0 0 1,0 0-1,0 0 0,-1 5 0,0-4-29,0 0-1,-1-1 1,1 1-1,-1-1 1,0 1-1,0-1 0,0 0 1,-1 0-1,1 0 1,-5 5-1,-53 46-2137,-66 47 1,15-23-2570,20-20 798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42.963"/>
    </inkml:context>
    <inkml:brush xml:id="br0">
      <inkml:brushProperty name="width" value="0.05" units="cm"/>
      <inkml:brushProperty name="height" value="0.05" units="cm"/>
      <inkml:brushProperty name="color" value="#E71224"/>
    </inkml:brush>
  </inkml:definitions>
  <inkml:trace contextRef="#ctx0" brushRef="#br0">379 81 6697,'2'-5'262,"0"0"0,0 0 0,-1-1-1,1 1 1,-1-1 0,-1 0 0,1 1 0,-1-1 0,0-7 0,0 10-61,0 2-154,0 0 0,0 1 0,-1-1 0,1 0 1,0 1-1,0-1 0,-1 0 0,1 1 0,0-1 0,-1 1 0,1-1 0,-1 1 1,1-1-1,-1 1 0,1-1 0,-1 1 0,1-1 0,-1 1 0,1-1 1,-1 1-1,0 0 0,1-1 0,-1 1 0,0 0 0,1 0 0,-1-1 1,0 1-1,1 0 0,-1 0 0,0 0 0,0 0 0,-25-2 490,21 3-470,5-1-57,-1 0 0,0 0 0,1 0 1,-1 0-1,0 0 0,1 0 0,-1 0 0,0 1 0,1-1 0,-1 0 0,0 0 1,1 1-1,-1-1 0,1 1 0,-1-1 0,0 0 0,1 1 0,-1-1 0,1 1 1,-1 0-1,-68 92 1040,-65 144-221,119-207-772,-3 3-39,2 1 1,2 1-1,1 0 0,-10 42 1,1 27-65,20-91 43,0 0-1,1 20 1,1-23 4,-1-3 1,1 0 1,0 1 0,1-1-1,0 0 1,0 0-1,0 0 1,1 0-1,0 0 1,6 12 0,-3-8 21,1 0 0,15 20 1,-16-26-16,-1 0 1,1 0-1,0-1 1,1 1-1,-1-1 0,1 0 1,9 5-1,-14-9-8,7 4 6,0 0-1,0 0 1,0-1 0,1 0 0,-1 0 0,1-1 0,16 2 0,-16-3-8,9 0 14,29-1 1,-39 0-4,-1-1 1,0-1-1,1 1 1,-1-1-1,0-1 1,0 1-1,10-6 1,-10 4 1,6-2 13,0-2 1,-1 1 0,0-2-1,14-11 1,-18 12 26,-1 1 1,0-1-1,9-12 1,-13 16-31,0 0 0,-1-1 0,0 1 0,0-1 0,0 1 0,-1-1 0,1 0 0,-1 1 0,0-1 0,0-7 0,0-25-4,-1 34-20,-1 0 0,1 1 1,0-1-1,-1 1 0,0-1 0,1 0 1,-1 1-1,0-1 0,0 1 1,0-1-1,-1 1 0,1 0 1,-1 0-1,1-1 0,-1 1 0,-2-2 1,-3-2-21,1 1 1,-1 0-1,-12-7 1,12 7-8,-3-1-151,0 1 0,-1 0 0,0 0-1,-17-4 1,21 7 49,-14-3-1042,0 1 1,1 0 0,-2 2 0,1 1 0,-29 1 0,27 0-1592,8 0 552</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43.388"/>
    </inkml:context>
    <inkml:brush xml:id="br0">
      <inkml:brushProperty name="width" value="0.05" units="cm"/>
      <inkml:brushProperty name="height" value="0.05" units="cm"/>
      <inkml:brushProperty name="color" value="#E71224"/>
    </inkml:brush>
  </inkml:definitions>
  <inkml:trace contextRef="#ctx0" brushRef="#br0">259 387 10145,'2'-8'138,"-1"-1"-1,2-15 1,-3 22-58,0 0 0,0 1-1,0-1 1,0 0 0,0 0-1,-1 0 1,1 1 0,0-1 0,-1 0-1,0 1 1,1-1 0,-1 0-1,0 1 1,0-1 0,1 1 0,-1-1-1,0 1 1,-1-1 0,-1-1-1,1 2 7,0-1 0,-1 1 0,1 0 0,-1 0-1,1 0 1,-1 0 0,1 0 0,-1 1-1,0-1 1,1 1 0,-1-1 0,0 1-1,1 0 1,-1 0 0,-5 1 0,1 1 14,1-1 0,0 1 0,-1 1 0,-9 4 0,5-2-80,1 1 1,-1 0 0,1 1 0,0 0 0,1 1 0,0 0-1,0 0 1,1 1 0,0 0 0,1 1 0,-1-1-1,-7 16 1,11-17-21,-1 0-1,0 0 0,1 1 0,0 0 0,0-1 0,1 1 0,0 0 0,-2 15 0,4-3 11,0 29-1,2-23-1,-1-22-5,0 0-1,1-1 1,0 1 0,0 0-1,0-1 1,1 1 0,-1-1-1,1 1 1,0-1 0,0 0-1,1 0 1,-1 0 0,1 0-1,0 0 1,4 4 0,-4-5 3,-1 0 0,1 0 0,0-1 1,-1 1-1,1-1 0,1 1 0,-1-1 0,0 0 1,0 0-1,1-1 0,-1 1 0,6 1 1,-1-2 12,-1 1 1,1-2-1,-1 1 1,12-1-1,-9 0 5,-6 0-14,0 0 0,0-1 0,0 1 1,-1-1-1,1 1 0,0-1 0,0 0 0,6-3 1,7-5 48,0 0 1,-1-2 0,27-20-1,-22 13-7,-1 0-1,28-33 1,-47 50-51,6-7 2,0 0 0,-1-1 0,1 0 0,-2 0 0,0 0 0,0-1 1,0 0-1,4-15 0,-4 4-93,-1 0 0,-1 0 0,0 0 0,-2-30 0,-1 43 6,0-1 0,-1 1 0,0-1 0,-1 1 0,0 0 0,0 0 0,-1 0 0,0 0 0,0 0 1,-6-9-1,1 5-240,-1 0 0,0 0 0,-1 0 0,0 2 0,-20-18 0,7 9-653,0 1 1,-1 1-1,-46-25 1,38 27-1070,-51-16-1,25 14 86</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6:44.017"/>
    </inkml:context>
    <inkml:brush xml:id="br0">
      <inkml:brushProperty name="width" value="0.05" units="cm"/>
      <inkml:brushProperty name="height" value="0.05" units="cm"/>
      <inkml:brushProperty name="color" value="#E71224"/>
    </inkml:brush>
  </inkml:definitions>
  <inkml:trace contextRef="#ctx0" brushRef="#br0">118 412 7549,'-11'-23'490,"-1"0"0,-2 1 1,0 1-1,-21-25 0,33 43-483,-1 0 0,1 1 0,-1-1 0,1 1 0,-1 0 0,0 0 0,-4-2 0,2 1-49,4 2-58,1 3-3,0 8 46,0-6 64,-1 0 0,1 0 0,0 0 0,1 0 0,-1 0 0,1 0 0,1 6 0,2-3 18,-1 1 1,8 9 0,7 12 65,86 124 999,-101-149-1044,12 15 274,0 0 0,1-2 0,0 0 0,2-1 0,27 21 1,-37-32-191,9 8 224,1-1 0,0-1 0,1-1 0,0-1 0,21 8 0,-27-13-203,1-1-1,0 0 0,-1-1 0,1-1 0,26 0 0,-30-1-122,1 0 1,-1-1-1,0 0 0,0-1 1,12-3-1,18-8-8,-1-2 0,-1-2 0,50-29 0,19-19-32,152-121 0,-122 74 21,-28 8-339,-94 87 27,-1-1 1,15-23-1,-27 38 79,0-1-1,1 0 1,-1 0-1,-1 0 0,1 0 1,-1 0-1,1 0 1,-1 0-1,0 0 0,0-1 1,-1 1-1,0 0 1,1-1-1,-2-6 1,1-1-1265,0 12 1325,0-1 1,0 1 0,0-1 0,0 1 0,0-1 0,0 1 0,0-1-1,0 1 1,0-1 0,0 0 0,0 1 0,0-1 0,-1 1 0,1-1-1,0 1 1,0-1 0,-1 1 0,1 0 0,-1-1 0,0 0-336,0 1 1,0-1 0,0 1 0,-1 0-1,1 0 1,0 0 0,0-1 0,0 1-1,-3 1 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16.515"/>
    </inkml:context>
    <inkml:brush xml:id="br0">
      <inkml:brushProperty name="width" value="0.05" units="cm"/>
      <inkml:brushProperty name="height" value="0.05" units="cm"/>
      <inkml:brushProperty name="color" value="#E71224"/>
    </inkml:brush>
  </inkml:definitions>
  <inkml:trace contextRef="#ctx0" brushRef="#br0">99 379 4300,'-1'0'18,"0"0"0,1 0 0,-1-1 0,0 1 0,0 0 0,0 0-1,0-1 1,1 1 0,-1-1 0,0 1 0,0-1 0,0 1 0,1-1-1,-1 1 1,0-1 0,0 0 0,-9-7 636,-18-14 1123,-2-6-541,25 22-866,4 6-351,1-1 0,0 0 0,-1 1 0,1-1 0,-1 1 0,1-1 0,0 1 0,-1-1 0,1 1 0,-1 0 0,0-1 0,1 1 0,-1-1 1,1 1-1,-1 0 0,1 0 0,-1-1 0,0 1 0,1 0 0,-2 0 0,24 31-289,97 136 241,17-6 50,-128-153-14,-5-4 24,2 1 0,-1-1 0,0 0 0,1 0 0,0 0 0,0-1 0,0 0 0,0 0 0,6 3-1,20 2 513,-29-8-488,1 1-1,0-1 1,0 0 0,0 0 0,-1 0 0,1 0 0,0-1-1,0 1 1,-1-1 0,1 1 0,4-3 0,-2 0-13,1-2 0,-1 1 1,0 0-1,0-1 0,-1 0 1,7-9-1,-6 7-22,66-87 81,-52 66-79,168-256 119,-169 256-115,47-75 83,-39 62-30,-17 28 42,-1-1-1,0-1 0,6-16 1,-12 23 23,0 4-198,-1 10-366,-1-5 353,-1 0 0,1 0 1,0 0-1,-1 0 0,1 0 1,0 0-1,-1 0 0,1 0 1,-2 1-1,1 0-81,0-1 1,1 0-1,-1 1 0,0-1 0,1 1 1,-1-1-1,1 1 0,0-1 1,-1 1-1,1 2 0,-1 4-1337,-1 1 0,0 0 1,-5 13-1,5-14 437,-2 3 11,-1-2 443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9:17.861"/>
    </inkml:context>
    <inkml:brush xml:id="br0">
      <inkml:brushProperty name="width" value="0.05" units="cm"/>
      <inkml:brushProperty name="height" value="0.05" units="cm"/>
      <inkml:brushProperty name="color" value="#E71224"/>
    </inkml:brush>
  </inkml:definitions>
  <inkml:trace contextRef="#ctx0" brushRef="#br0">1116 592 3444,'0'0'2903,"0"-2"-2623,0-36 1018,0 37-1267,0 0 0,0 0 0,0 0 0,0 0 0,-1 0 0,1 0-1,0 0 1,0 0 0,-1 1 0,1-1 0,-1 0 0,1 0 0,0 0 0,-1 0-1,0 1 1,0-2 0,-5-7 126,5 6-126,-1 0 0,1 0 0,-1 0 0,0 1 0,1-1 1,-1 1-1,-1 0 0,1-1 0,-5-3 0,-7-8 217,-12-13-15,-2 0 1,-1 2 0,-57-39 0,64 51 401,-30-14 1,33 17-638,-10-3 4,-1 0-1,-35-9 0,-61-8 197,97 24-212,-1 2 1,-56-1 0,84 5 13,0 0 0,1 1 0,-1-1 0,0 1 0,0 0 0,1-1 0,-1 1 0,0 0 0,1 0 0,-3 1 0,-6 4 0,6-5 3,-1 1 0,1 0 1,-1 1-1,1-1 0,0 1 1,0 0-1,0 0 0,0 0 1,-5 6-1,8-6-13,0-1-1,0 1 1,1 0-1,-1 0 1,1 0-1,-1-1 1,1 1-1,0 0 1,0 0-1,0 0 1,1 3-1,0 8 23,-1 125-93,0-135 82,0 1-1,1 0 0,-1 0 0,1 0 1,1-1-1,-1 1 0,3 5 0,3 11-6,-5-12 2,-1-2 4,0-1 1,1 0-1,4 10 1,21 51 23,17 41 14,-43-107-37,10 23 23,15 21-1,-21-37 2,1 0-1,0-1 0,0 0 1,1 0-1,-1 0 0,13 8 0,-7-7 42,0 0 0,1-1 0,0 0-1,0-1 1,1 0 0,-1-1 0,1 0-1,1-1 1,-1-1 0,0-1 0,1 0-1,21 0 1,156-2 394,-192 0-460,0 0 0,0 0 0,0 0 1,0 0-1,1 0 0,-1 0 1,0 0-1,0 0 0,0 0 1,0 0-1,0 0 0,0 0 1,0 0-1,0-1 0,0 1 1,0 0-1,1 0 0,-1 0 0,0 0 1,0 0-1,0 0 0,0 0 1,0-1-1,0 1 0,0 0 1,0 0-1,0 0 0,0 0 1,0 0-1,0 0 0,0-1 1,0 1-1,0 0 0,0 0 0,0 0 1,0 0-1,0 0 0,0-1 1,0 1 0,-1 0 0,1 0 0,0 0 0,0 0 0,0 0 1,0 0-1,0 0 0,0-1 0,0 1 0,0 0 0,0 0 0,0 0 1,0 0-1,0 0 0,0 0 0,0-1 0,0 1 0,0 0 1,0 0-1,1 0 0,-1 0 0,0 0 0,0 0 0,0-1 0,0 1 1,0 0-1,0 0 0,0 0 0,0 0 0,0 0 0,0 0 0,1 0 1,-1 0-1,0 0 0,0 0 0,0 0 0,0-1 0,0 1 0,0 0 1,3 0 23,0 1-13,-1-1 0,0 0 0,1 0-1,-1 0 1,1-1 0,-1 1 0,4-1 0,-2-2 5,-4 2-11,1 1 1,0-1-1,0 1 0,-1-1 1,1 1-1,0-1 0,0 1 1,0-1-1,-1 1 0,1 0 1,0 0-1,0-1 0,0 1 1,0 0-1,1 0 0,0 0-1,0-1-1,0 0 0,0 1 1,0-1-1,-1 0 1,1 0-1,0 0 0,-1 0 1,1 0-1,-1 0 0,1-1 1,2-2-1,5-3 43,5-4 12,-12 9-49,0 0 0,1 0 0,-1 0 0,1 1-1,4-3 1,8-3-78,-7 4 318,18-10 0,-24 11-131,1 0 1,-1 1 0,0-1-1,1 0 1,-1 0-1,0-1 1,0 1-1,0 0 1,-1-1-1,4-4 1,1-8 19,1-1 0,-2 0 0,0 0 0,-1 0 0,4-30 0,-7-40 83,-2 45-141,0 32-64,0 0 0,-1 0 1,0 0-1,0 1 0,-5-11 1,6 16-15,-7-17-17,-1 0 0,-23-34 0,23 40-18,-3-4 38,0 1 0,-2 0 0,0 1 1,0 0-1,-2 1 0,0 1 0,-18-13 0,-64-36 17,47 31-75,13 8 5,-66-38 88,94 57-51,-1 0 1,0 1 0,0 0-1,0 1 1,0 0-1,-1 1 1,1 0 0,-1 1-1,-15 0 1,23 1 5,0 1-1,0 0 1,0 0-1,0 1 1,1-1-1,-1 1 1,0 0 0,1 0-1,-1 0 1,1 0-1,-4 4 1,1-2 8,-10 8-5,1 0 0,1 1 0,0 0 0,1 1-1,0 1 1,-13 19 0,10-10-69,-17 33 0,18-24 59,1 1-1,2 1 0,-13 54 0,21-71 1,-3 15 5,1-1 0,2 0 0,1 1 0,2 39 0,0-55 13,1-12-4,0 0 1,-1 0-1,2 0 0,-1 0 1,1 1-1,-1-1 0,4 8 1,5 7-38,1 0 0,23 32 1,-30-48 24,4 6 12,1-1 0,-1 1-1,13 10 1,-16-16 1,7 7-1,1-1-1,0 0 1,0-1-1,1 0 1,0-1-1,0-1 1,1 0 0,0-1-1,1 0 1,-1-1-1,29 6 1,-7-7 13,73-1-1,-89-3-20,-12 0 5,0-1 1,0 0-1,0 0 0,0-1 1,-1 0-1,1 0 0,0-1 1,13-7-1,5-1 24,-22 10-19,12-5 56,0-1 1,0 0-1,-1-1 1,1-1-1,-2 0 0,17-14 1,-17 10 86,-1-1 0,-1-1 0,0 0 0,-1-1 0,0 0 1,16-34-1,-18 29-36,0-1 1,-2-1 0,0 1-1,-2-1 1,4-33 0,-2-65 409,-8 114-504,0 0-1,0-1 1,0 1-1,-1 0 1,0 0-1,0 0 0,0 1 1,-1-1-1,-1 0 1,-4-7-1,-4-9 49,1-1-29,-31-57-55,27 58-39,-1 1 0,-1 0-1,0 2 1,-33-30 0,39 41 41,0 1 0,-1 0 0,0 0 0,0 1 0,0 1 0,-1 0 0,-15-5 0,8 5-30,1 1 0,-27-4 1,39 8 33,-9-2-24,-1 2-1,-31 0 0,26 1 11,9 0 10,-1 1 1,0 1-1,1 0 0,-21 6 0,19-3-4,0 0 0,0 2 1,1 0-1,0 0 0,-17 14 0,11-9-24,-1 3 1,-40 33 0,56-43 39,-17 14-10,1 0 1,1 1-1,1 2 1,1 0-1,-30 47 1,43-60 4,-7 9-16,2 0 0,0 1-1,-7 22 1,12-27 26,-1 2-4,0 1-1,2 0 1,-1 0-1,-1 21 1,0 69-62,6-95 56,0 1 0,0 0 0,1-1 1,1 1-1,0-1 0,1 1 0,6 15 1,41 80-2,-43-95 3,0 1 1,2-1-1,-1 0 1,2-1-1,0 0 1,0 0 0,1-1-1,0 0 1,1-1-1,0-1 1,16 10-1,-22-16 3,10 7-6,0 0 1,30 11 0,-32-15 12,1-1 0,-1-1 0,1 0 0,0-1 0,0-1 1,0 0-1,20-1 0,-13 0 13,-9 0-9,-1-1 0,1 0 0,-1-1 0,14-3 0,-13 1-2,0-1 0,14-7 0,-12 4 0,9-3 34,42-26 0,-64 35-38,15-10 26,-1 1 1,-1-2-1,0 0 0,0-1 1,24-29-1,-28 28 142,0 0 0,-2-1 0,15-29 1,-19 33-76,3-4 30,-1 0 1,-1 0-1,-1-1 1,0 0 0,4-23-1,-7 19-72,-1-1 0,0 1-1,-1-1 1,-4-23 0,1 18-24,-1 0 0,-1 0 1,-15-43-1,6 35-461,-2 1-1,-1 0 1,-1 1-1,-41-53 1,50 75 93,1 0 0,-2 0 0,0 1 0,-17-12 1,21 16-58,-1 1 0,1 1 1,-1-1-1,0 1 1,0 1-1,0-1 0,-1 1 1,-9-2-1,8 4-368,1-1-1,-1 2 1,0-1 0,0 1-1,1 0 1,-1 1 0,1 0-1,-1 0 1,-15 7 0,16-6 71,0 1 0,1 0 0,-11 8 1,17-12 670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20.350"/>
    </inkml:context>
    <inkml:brush xml:id="br0">
      <inkml:brushProperty name="width" value="0.05" units="cm"/>
      <inkml:brushProperty name="height" value="0.05" units="cm"/>
      <inkml:brushProperty name="color" value="#E71224"/>
    </inkml:brush>
  </inkml:definitions>
  <inkml:trace contextRef="#ctx0" brushRef="#br0">134 272 6225,'-51'0'1543,"49"0"-1424,0 0 1,-1-1-1,1 1 1,-1-1-1,1 1 1,0-1-1,-1 0 0,-3-2 1,4 2-8,0 0 1,-1 0-1,1 1 0,0-1 1,-1 0-1,1 1 0,-1-1 1,-4 1-1,-24 0 900,31 0-1021,1 2-279,1-1 284,0 1 0,-1 0 0,1 0 0,-1 0 0,0 0 0,0 0-1,0 0 1,0 0 0,1 3 0,0 0-3,0 1 0,0-1 0,1 1 0,-1-1 0,7 9-1,-5-8 16,0 1 0,-1 0 0,4 8 0,-1-1 25,1 0 1,1 0-1,17 24 1,-9-15 101,2 3-66,-12-19 11,-1 0 0,0 0 0,0 0 0,-1 0 0,0 1 0,0 0 0,-1 0 0,0 0-1,2 9 1,-4-15-29,-1 1-1,1 0 0,0-1 1,1 1-1,-1-1 0,0 1 0,1-1 1,-1 1-1,1-1 0,0 0 1,0 0-1,0 0 0,0 0 0,3 2 1,1 1-38,1-1 0,-1 0 0,1 0 0,8 4 0,-6-6 98,-1 1 1,1-1-1,0 0 1,0-1-1,0 0 0,0 0 1,15-2-1,-20 1-54,0 0 0,0 0 0,-1-1 0,1 0 0,0 0 1,0 0-1,7-3 0,24-16 139,-30 16-177,22-13 60,39-35-1,-50 38-65,101-94 41,-11-10 21,-97 107-68,95-108 47,22-39 86,-114 143-194,-12 15 81,-1 1-31,1-1 1,0 0 0,-1 1-1,1-1 1,0 0-1,0 1 1,-1-1 0,1 0-1,0 1 1,0-1 0,0 1-1,-1-1 1,1 1-1,0-1 1,0 0 0,0 1-1,0-1 1,0 1-1,0-1 1,0 1 0,0 1 232,0 0-430,0-2 200,0 0 1,0 1-1,0-1 1,0 0-1,0 1 1,0-1-1,0 0 1,0 1-1,0-1 1,-1 0-1,1 1 1,0-1-1,0 0 1,0 1-1,0-1 1,-1 0-1,1 1 1,0-1-1,0 0 1,0 0-1,-1 0 1,1 1-1,0-1 1,-1 0-1,1 0 1,0 0-1,0 1 1,-1-1-1,1 0 1,0 0-1,-1 0 1,1 0-1,0 0 1,-1 0-1,1 0 1,0 0-1,-1 0 1,1 0-1,0 0 1,-1 0-1,1 0 1,-1 0-1,1 0 1,-1 0-1,1 0 1,-2 0 9,2 1-34,0 6 4,0-6 78,0-1-52,0 1 1,0-1-1,0 0 1,0 0-1,0 1 1,0-1-1,0 0 1,0 1-1,0-1 1,0 0-1,0 0 0,0 1 1,0-1-1,0 0 1,0 0-1,0 1 1,0-1-1,0 0 1,0 0-1,-1 1 1,1-1-1,0 0 0,0 0 1,0 1-1,0-1 1,0 0-1,-1 0 1,-6 0-8,6 0 446,1 12-8807,0-9 8075,0 0 1,0 0-1,1 0 0,-1 0 1,1 0-1,0 0 1,0 0-1,0 0 1,0-1-1,1 1 1,2 4-1,17 27-2017</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22.996"/>
    </inkml:context>
    <inkml:brush xml:id="br0">
      <inkml:brushProperty name="width" value="0.05" units="cm"/>
      <inkml:brushProperty name="height" value="0.05" units="cm"/>
      <inkml:brushProperty name="color" value="#E71224"/>
    </inkml:brush>
  </inkml:definitions>
  <inkml:trace contextRef="#ctx0" brushRef="#br0">1 112 5729,'0'0'1604,"0"-2"-1310,0-11 6396,0 14-6878,0 0 189,0 0 1,1 0-1,-1 0 0,0 0 0,1 0 0,-1 1 1,1-1-1,-1 0 0,1-1 0,0 1 0,-1 0 1,1 0-1,0 0 0,0 0 0,0 0 0,-1-1 1,1 1-1,1 0 0,23 14-47,-13-9 49,97 65 17,-103-67-17,84 50-20,-78-49 54,0 0-1,0 0 1,0-2 0,1 1 0,0-1 0,0-1 0,0 0 0,25-1 0,-33-1 5,0-1 0,0 0 0,-1 0 0,1 0 0,0 0 0,-1-1 0,1 0 0,-1 0 0,1 0 0,-1 0 0,0-1 0,6-4 0,3-4 78,0 0 1,11-14-1,-16 17-87,9-12 7,-1 0 0,0-2-1,-2 0 1,15-29 0,-11 19-58,-15 27-403,0 1 0,0-1 0,0 1 0,0 0 0,1 0 1,4-4-1,-6 6 107,0 0 0,0 1 0,0 0 0,1-1 0,-1 1 1,0 0-1,1 0 0,-1 1 0,1-1 0,-1 0 0,1 1 1,-1-1-1,1 1 0,3 0 0,-5 0 248,-1 0-1,0 0 1,1 1-1,-1-1 1,1 0 0,-1 0-1,0 1 1,0-1-1,1 0 1,-1 1 0,0-1-1,1 0 1,-1 1-1,0-1 1,0 0 0,0 1-1,1-1 1,-1 0-1,0 1 1,0-1 0,0 1-1,0-1 1,0 0-1,0 1 1,0-1 0,0 1-1,0-1 1,0 1-1,1 16-1574,-1-14 1213,0 12-1061,0-1 203</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26.144"/>
    </inkml:context>
    <inkml:brush xml:id="br0">
      <inkml:brushProperty name="width" value="0.05" units="cm"/>
      <inkml:brushProperty name="height" value="0.05" units="cm"/>
      <inkml:brushProperty name="color" value="#E71224"/>
    </inkml:brush>
  </inkml:definitions>
  <inkml:trace contextRef="#ctx0" brushRef="#br0">1 28 4700,'0'0'22,"0"-1"-1,0 1 1,1-1 0,-1 1-1,0-1 1,0 1-1,0-1 1,1 1-1,-1-1 1,0 1-1,1 0 1,-1-1-1,0 1 1,1-1-1,-1 1 1,1 0-1,-1-1 1,1 1-1,-1 0 1,1 0 0,-1-1-1,1 1 1,-1 0-1,2 0 1,-2-1 57,1 1 1,0 0-1,-1 0 1,1-1 0,-1 1-1,1 0 1,0-1 0,-1 1-1,1 0 1,-1-1-1,1 1 1,-1-1 0,1 1-1,-1-1 1,1 1-1,-1-1 1,0 1 0,1-1-1,-1 0 1,0 1-1,1-1 1,-1 1 0,0-1-1,0 0 1,0 1-1,1-7 5541,-1 12-3503,0 22-2941,0-8 1081,0-10-264,0 0 0,1 0 0,0 0 0,1 0 1,0 0-1,0 0 0,8 16 0,-7-17 5,28 67-19,-28-70 26,0 1 0,0-1 1,1 0-1,0-1 0,0 1 0,0-1 0,0 1 0,6 3 1,-7-6 11,0 0 0,0 0 0,1 0 1,-1 0-1,1 0 0,0-1 1,-1 1-1,1-1 0,0 0 0,0 0 1,0 0-1,0-1 0,0 0 0,0 1 1,5-2-1,0 1 96,0-1-1,0-1 1,0 0 0,14-5 0,-11 2-17,0-1 0,0 0 1,0-1-1,-1 0 0,0-1 1,0 0-1,11-11 0,0-1 62,-1-1-1,26-35 0,-6 2 104,-35 49-305,-8 12 46,-1-7 9,3 0-10,0 0-1,0 0 1,-1 0 0,1 0-1,0 0 1,0 0 0,0 0-1,0 0 1,0 0 0,0 0-1,0 0 1,0 0 0,0 0-1,0 0 1,0 0 0,0 0 0,0 0-1,0 0 1,-1 0 0,1 0-1,0 0 1,0 0 0,0 0-1,0 0 1,0 0 0,0 0-1,0 0 1,0 0 0,0 0-1,0 0 1,0 0 0,0 0-1,0 0 1,0 0 0,0 0-1,-1 0 1,1 0 0,0 0-1,0 0 1,0 0 0,0 0-1,0 0 1,0 0 0,0 1 0,0-1-1,0 0 1,0 0 0,0 0-1,0 0 1,0 0 0,0 0-1,0 0-3,0 1 0,0-1 0,0 0-1,0 0 1,0 0 0,0 1 0,0-1-1,0 0 1,0 0 0,0 0 0,-1 1-1,1-1 1,0 0 0,0 0 0,0 0 0,0 1-1,0-1 1,0 0 0,-1 0 0,1 0-1,0 0 1,0 0 0,0 1 0,-1-1-1,1 0 1,0 0 0,0 0 0,-1 0 2,1 0 0,0 0 1,0 0-1,0 0 0,0 1 1,-1-1-1,1 0 0,0 0 1,0 0-1,0 0 0,0 0 0,0 0 1,-1 1-1,1-1 0,0 0 1,0 0-1,0 0 0,0 0 1,0 1-1,0-1 0,0 0 0,0 0 1,0 0-1,0 0 0,-1 1 1,1-1-1,0 0 0,0 1 11,-6 2 63,6-3-108,-3 0-91,4 0 129,0 0 0,1 0 0,-1 0 1,1 0-1,-1-1 0,0 1 0,1 0 1,-1-1-1,0 1 0,0-1 1,2 0-1,0-1-335,-26 0-14437</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28.422"/>
    </inkml:context>
    <inkml:brush xml:id="br0">
      <inkml:brushProperty name="width" value="0.05" units="cm"/>
      <inkml:brushProperty name="height" value="0.05" units="cm"/>
      <inkml:brushProperty name="color" value="#E71224"/>
    </inkml:brush>
  </inkml:definitions>
  <inkml:trace contextRef="#ctx0" brushRef="#br0">82 343 5997,'0'-11'194,"1"7"-17,-1 0 0,0 0-1,0 1 1,0-1 0,-1 0 0,-1-6 0,0 5 28,-1 1-1,0 0 0,0 0 1,-5-4-1,-4-7 524,9 10-392,-1 1 0,1 0 0,-1 0 1,1 0-1,-1 1 0,-7-6 0,2 2 228,9 7-569,0 0 1,0-1-1,0 1 1,0 0-1,0 0 0,0 0 1,-1 0-1,1 0 1,0-1-1,0 1 1,0 0-1,0 0 0,0 0 1,0 0-1,-1 0 1,1 0-1,0 0 1,0-1-1,0 1 0,0 0 1,-1 0-1,1 0 1,0 0-1,0 0 1,0 0-1,0 0 1,-1 0-1,1 0 0,0 0 1,0 0-1,0 0 1,0 0-1,-1 0 1,1 0-1,0 0 0,0 0 1,0 0-1,0 1 1,-1-1-1,1 0 1,0 0-1,0 0 0,0 0 1,0 0-1,0 0 1,-1 0-1,1 0 1,0 1-1,0-1 1,0 0-1,0 0 0,0 0 1,0 0-1,0 1 1,0-1-1,0 0 1,-1 0-1,1 1-7,0 0-1,0 0 1,0 0 0,0-1-1,0 1 1,0 0 0,1 0-1,-1 0 1,0 0-1,0-1 1,1 1 0,-1 1-1,34 46 22,8 10 37,-36-51-45,-1 0 4,1-1 0,0 1 1,0-1-1,8 6 0,-11-9 6,0-1 0,1 0-1,-1 0 1,1-1-1,-1 1 1,1-1 0,-1 1-1,1-1 1,0-1 0,0 1-1,6 0 1,-6 0-4,0-1-1,0 0 1,-1 0 0,1-1 0,0 1 0,0-1-1,-1 0 1,1 0 0,0 0 0,-1 0 0,1 0-1,-1-1 1,1 0 0,5-4 0,22-19-3,-2-2 0,50-57 0,-4-12 6,-41 50 56,21-35 85,-52 78-170,-1 0-13,0 0-1,0 1 1,0 0-1,0-1 1,1 1 0,2-2-1,-4 3-192,-7 0-5095,3 1 4751,1 0 1,0 0-1,0 0 1,-4 1-1,-4-1-1134,9 0 1568,-1 0 0,0 1 0,0-1-1,0 0 1,0 1 0,0-1 0,0 1-1,1-1 1,-4 2 0,3-1 100,1 0 1,-1 0-1,0 0 0,0-1 0,0 1 1,0-1-1,0 0 0,0 1 0,-3-1 1,-120 0 9488,125 0-9441,2 13 17,18 25 120,0 8-34,25 53-113,-37-85 53,0 1 1,2-1-1,0 0 1,17 18-1,-24-29 37,0 0-1,0 0 1,1 0-1,-1-1 1,1 0-1,0 0 1,-1 0-1,1 0 1,0 0 0,0-1-1,0 1 1,0-1-1,0 0 1,1-1-1,-1 1 1,0-1 0,6 0-1,-7 0-18,1 0 0,-1-1 1,1 0-1,-1 0 0,0 0 0,0 0 0,0 0 0,1-1 1,-1 1-1,0-1 0,-1 0 0,1 0 0,0 0 1,4-4-1,2-4 58,0 0 1,10-13-1,-10 11-20,8-11-17,-1-1-1,17-34 1,-1 4 99,-31 51-973,4-5 2077,0 34-14600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8.486"/>
    </inkml:context>
    <inkml:brush xml:id="br0">
      <inkml:brushProperty name="width" value="0.05" units="cm"/>
      <inkml:brushProperty name="height" value="0.05" units="cm"/>
      <inkml:brushProperty name="color" value="#E71224"/>
    </inkml:brush>
  </inkml:definitions>
  <inkml:trace contextRef="#ctx0" brushRef="#br0">1 304 6561,'0'-23'4825,"0"-11"-3899,0 33-891,4 1 90,8 0 89,-4-1-132,-1 1-1,1 0 1,0 0-1,-1 1 1,10 1-1,29 18-30,-33-14-47,-1-1 28,1 0 0,0-1 0,0-1-1,16 3 1,70 0 1106,-97-7-1111,1 1 1,-1-1-1,0 1 1,0-1 0,1 0-1,-1 0 1,0 0-1,0 0 1,0 0 0,0-1-1,0 1 1,0-1-1,0 1 1,-1-1 0,1 1-1,0-1 1,-1 0-1,1 0 1,-1 0 0,2-3-1,3-6 45,-1 1 0,7-18 0,-11 26-70,11-35 72,-2 0 0,-1 0 0,3-42-1,-11 75-67,0-3 26,-1 5-24,0 1 0,0-1 0,0 1 0,0-1 1,1 1-1,-1-1 0,0 1 0,1-1 0,-1 1 0,1 0 1,1-3-1,-1 3-13,-1 1-58,0 0 45,0 0 0,1 0 0,-1 0 0,0 0 0,0 0 0,1 1 0,-1-1-1,0 0 1,0 0 0,0 0 0,1 0 0,-1 0 0,0 0 0,0 1 0,1-1 0,-1 0-1,0 0 1,0 0 0,0 0 0,0 1 0,0-1 0,1 0 0,-1 0 0,0 0 0,0 1-1,0-1 1,0 0 0,0 0 0,0 1 0,0-1 0,0 0 0,0 0 0,0 1 0,0-1-1,0 1 1,0-1 12,0 0 0,0 1-1,0-1 1,0 0-1,1 1 1,-1-1 0,0 0-1,0 1 1,0-1-1,0 0 1,0 0 0,0 1-1,1-1 1,-1 0 0,0 1-1,0-1 1,0 0-1,1 0 1,-1 1 0,0-1-1,0 0 1,1 0-1,-1 0 1,0 1 0,0-1-1,1 0 1,-1 0 0,0 0-1,1 0 1,-1 0-1,0 0 1,1 0 0,-1 1-1,0-1 1,1 0-1,-1 0 1,1 0 0,3 0 1518,-22 0-16557</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40.292"/>
    </inkml:context>
    <inkml:brush xml:id="br0">
      <inkml:brushProperty name="width" value="0.05" units="cm"/>
      <inkml:brushProperty name="height" value="0.05" units="cm"/>
      <inkml:brushProperty name="color" value="#E71224"/>
    </inkml:brush>
  </inkml:definitions>
  <inkml:trace contextRef="#ctx0" brushRef="#br0">1 16 2300,'10'-16'11616,"-13"16"-10983,0 0-2504,29 0-9887</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51.144"/>
    </inkml:context>
    <inkml:brush xml:id="br0">
      <inkml:brushProperty name="width" value="0.05" units="cm"/>
      <inkml:brushProperty name="height" value="0.05" units="cm"/>
      <inkml:brushProperty name="color" value="#E71224"/>
    </inkml:brush>
  </inkml:definitions>
  <inkml:trace contextRef="#ctx0" brushRef="#br0">96 760 5705,'0'0'30,"-1"-1"0,1 0 0,-1 1 0,1-1 0,-1 1 0,1-1 0,-1 1 0,0 0 0,1-1 0,-1 1 1,0 0-1,1-1 0,-1 1 0,0 0 0,1 0 0,-1-1 0,0 1 0,1 0 0,-2 0 0,-23-4 199,13 2-44,-5-4 193,14 5-116,-1-1-1,1 1 1,-1 0-1,0 0 1,-7 0 409,13 14-441,-2-12-225,1 0 0,-1-1 0,1 1 0,0-1 0,-1 1 1,1-1-1,0 1 0,0-1 0,0 1 0,-1-1 0,1 0 0,2 1 0,8 5 82,-8-4-59,0 0 0,0 0 1,0 0-1,0-1 0,0 1 1,0-1-1,0 0 1,1 0-1,-1 0 0,6 1 1,3-1 79,21 1 0,-30-2-101,-1 0 0,1-1 0,0 1 1,0 0-1,0-1 0,0 0 0,3-1 1,15-7 27,1-2 1,38-24-1,44-41-9,121-96-58,32-18 141,-251 186-108,154-101-15,-137 91-9,148-84 1,-90 60 14,-62 31 22,-15 6 65,-1 0 1,1-1-1,0 1 0,-1-1 0,1 1 1,-1-1-1,4-3 0,-7 5 471,-8 0-681,6 0 30,0 0 0,0 0 0,0 0 0,0 1 1,-1-1-1,1 1 0,-3 1 0,-3 0-265,-1 1-219,1 0 1,-1 0-1,-10 6 1,8-4-974,-22 8-1,-5-2-1051,11-4 1200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51.817"/>
    </inkml:context>
    <inkml:brush xml:id="br0">
      <inkml:brushProperty name="width" value="0.05" units="cm"/>
      <inkml:brushProperty name="height" value="0.05" units="cm"/>
      <inkml:brushProperty name="color" value="#E71224"/>
    </inkml:brush>
  </inkml:definitions>
  <inkml:trace contextRef="#ctx0" brushRef="#br0">196 55 6689,'4'-3'194,"-1"-1"1,1 0-1,-1 0 0,0 0 1,0 0-1,0-1 1,3-5-1,-3 4 321,-3 6-423,0 0 0,1 0 0,-1 0 1,0-1-1,0 1 0,0 0 0,0 0 1,0-1-1,1 1 0,-1 0 0,0 0 0,0 0 1,0-1-1,0 1 0,0 0 0,0 0 0,0-1 1,0 1-1,0 0 0,0-1 0,0 1 1,0 0-1,0 0 0,0-1 0,0 1 0,0 0 1,0 0-1,-1-1 0,1 1 0,0 0 0,0 0 1,0 0-1,0-1 0,0 1 0,-1 0 1,1 0-1,0 0 0,0-1 0,0 1 0,0 0 1,-1 0-1,1 0 0,0 0 0,0 0 0,-1-1 1,1 1-1,0 0 0,0 0 0,-1 0 1,1 0-1,0 0 0,0 0 0,-1 0 0,0 0-24,0 0 0,0 0 0,0 0 0,0 0-1,0 0 1,0 0 0,0 0 0,0 0 0,0 1 0,1-1-1,-1 0 1,-1 1 0,0 1-61,0 0 1,1 1-1,-1-1 1,1 0-1,-1 0 0,1 1 1,0-1-1,-1 5 0,-4 5 70,-2 6 19,-8 21 0,-60 199 210,19-41-189,48-170-149,2 1 0,1 1 0,1-1 1,2 1-1,0 43 0,4-72 33,-1 1 0,1-1 0,0 0 1,0 0-1,0 1 0,0-1 0,0 0 1,-1 0-1,1 0 0,0 0 0,1-1 1,0 1 3,56 0 201,-41 1-161,-5 0-12,0-1-1,0-1 0,19-2 0,-9-3-18,38-15-1,-22 7-10,129-43 105,-132 44-125,-3 1 9,1 2 0,43-9 1,-40 17 97,-35 2-76,-1-20-13959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03.702"/>
    </inkml:context>
    <inkml:brush xml:id="br0">
      <inkml:brushProperty name="width" value="0.05" units="cm"/>
      <inkml:brushProperty name="height" value="0.05" units="cm"/>
      <inkml:brushProperty name="color" value="#E71224"/>
    </inkml:brush>
  </inkml:definitions>
  <inkml:trace contextRef="#ctx0" brushRef="#br0">48 904 3172,'0'-6'78,"1"4"-48,-1 0 0,0 0 0,0 0 0,-1 0 0,1 0 0,0 0 0,-1 0 0,0-2 0,-3-6 148,1 4 76,0 0 0,-3-12 0,5 11-60,0 4-77,0 0 0,1 0 0,-1 0 0,-3-6 0,-8-22 892,6 13-284,5 18-705,1-1 0,0 1 0,-1-1 0,1 1-1,0-1 1,0 1 0,-1-1 0,1 1 0,0-1 0,0 1-1,0-1 1,0 1 0,0-1 0,0 0 0,0 1-1,0-1 1,0 1 0,0-1 0,0 1 0,0-1 0,0 1-1,1-1 1,-1 0 0,0 1 0,0-1 0,0 1-1,1-1 1,-1 1 0,0-1 0,1 0 0,1 1-16,-1-1 0,0 1 0,0 0 1,0-1-1,1 1 0,-1 0 0,0 0 0,1 0 1,-1 0-1,2 0 0,1 0 15,1 1-17,0-1 0,0 1 0,0-1 0,0 2 0,6 1 0,0 0-13,5 3 8,8 2 48,-9-5-17,-1-1 13,16 6 1,-18-5 90,0 0 0,0-1 0,-1-1 0,1 1 0,1-2 0,-1 0 0,24-2 0,-33 1-95,1-1-1,0 1 0,-1 0 0,1-1 0,0 0 0,-1 0 1,0 0-1,6-4 0,1-3 24,10-12 0,-13 14-41,63-79 31,-53 65-47,82-112 31,74-120 5,-150 218-36,40-57 31,13-17 40,-76 108-379,2-1 956,-1 8-4690,-1-4 3909,0 0 0,0 0 0,0 0-1,1 0 1,-1 0 0,0-1 0,1 1 0,0 0 0,-1 0 0,1 0 0,0 0 0,0-1 0,0 1-1,2 2 1,3 3-530,-2 1 0,6 8-1,-5-6 39,2 2-43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12.647"/>
    </inkml:context>
    <inkml:brush xml:id="br0">
      <inkml:brushProperty name="width" value="0.05" units="cm"/>
      <inkml:brushProperty name="height" value="0.05" units="cm"/>
      <inkml:brushProperty name="color" value="#E71224"/>
    </inkml:brush>
  </inkml:definitions>
  <inkml:trace contextRef="#ctx0" brushRef="#br0">64 1 1672,'0'0'202,"-13"0"165,10 0-383,2 0 67,1 0-54,0-1 0,0 1 0,-1 0 0,1 0 0,0 0 0,0 0 0,0 0 0,-1 0 1,1 0-1,0 0 0,0 0 0,0 0 0,-1 0 0,1 0 0,0 0 0,0 0 1,0 0-1,-1 0 0,1 0 0,0 0 0,0 0 0,0 1 0,-1-1 0,1 0 0,0 0 1,0 0-1,0 0 0,0 0 0,-1 0 0,1 1 0,0-1 0,0 0 0,0 0 1,0 0-1,0 0 0,-1 1 0,1 7 49,0-6 15,-1-2-69,-35 0 98,36 3-218,-2 8-80,1-9-21,1 0-47,0 22-617,0-13 557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9:29.959"/>
    </inkml:context>
    <inkml:brush xml:id="br0">
      <inkml:brushProperty name="width" value="0.05" units="cm"/>
      <inkml:brushProperty name="height" value="0.05" units="cm"/>
      <inkml:brushProperty name="color" value="#E71224"/>
    </inkml:brush>
  </inkml:definitions>
  <inkml:trace contextRef="#ctx0" brushRef="#br0">1365 2807 4480,'-19'5'1150,"20"-5"-895,7-1 444,5-12-714,4-7 45,65-70 46,58-37 8,-119 110-69,1 1-1,0 0 1,32-15-1,11-3-20,99-35-1,-144 61 22,209-99 65,-157 66-50,83-63 0,-141 94-30,130-94 25,-20 6 35,-22 18-12,67-50-1,84-57-3,-93 70-6,49-43 28,-194 148-66,102-83-19,59-62 21,-161 144 10,10-10 86,30-35 1,-40 40 29,-8 11-11,0-1 0,0 0 0,-1 0 0,0-1 0,-1 0 1,0 0-1,0 0 0,6-17 0,-8 11 26,-1 0 1,0 0 0,-1-26 0,-1 39-128,0-1 0,0 0 1,0 1-1,-1-1 0,1 0 1,-1 1-1,0-1 1,0 1-1,-1-4 0,-16-20 98,7 12-56,-4-6 11,-1 1-1,-1 0 1,-29-24 0,-146-102 535,141 112-432,-1 2 0,-61-27 0,-99-38 162,41 28-226,129 53-17,-1 2 0,-62-10 1,104 23-92,-128-17 6,-133 10-27,196 7 24,29 2-8,0 1-1,-45 10 1,31-4-12,-91 16 2,-85 23 37,73-6-71,96-25 22,-104 48 0,160-64 26,-145 73 9,-45 43-2,156-95-12,-122 79 6,28-24-17,30-19 20,-38 23-18,93-56 17,-84 49-39,110-63 18,-61 40-74,58-35 74,2 0 1,-1 2-1,2 0 0,-18 22 0,30-32 14,-56 72-54,34-33 35,1 1-1,3 2 1,-26 72-1,35-79 31,2 1-1,2 1 0,-12 79 0,16 80-19,8-194 20,1 0-9,0-1 0,0 0 0,1 1 0,1-1 0,-1 0 1,6 11-1,-4-11 4,4 11-11,17 30 1,-19-38 10,6 8 25,0 0 0,2-1 0,0 0 0,32 32 0,-28-33 4,1-1 0,40 27-1,-47-35-16,18 10 58,1-1-1,0-1 0,1-1 0,66 21 0,-50-21 62,1-3-1,53 7 0,-97-19-122,12 2 19,34 6 70,0-2 1,61 0 0,94-5 181,-167-3-177,70-11 0,52-22 38,63-23-50,-131 28-5,153-70 0,-232 93-81,185-98 61,-142 68-9,-2-2 0,96-85-1,-139 113-31,131-132 377,60-107 13,-77 70-255,47-98 80,-172 274-238,91-178 98,-65 120 127,31-112 0,-24 40 36,15-108 73,-43 183-133,-6 34-3756,-10 24-2002,-1 0 586</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26.729"/>
    </inkml:context>
    <inkml:brush xml:id="br0">
      <inkml:brushProperty name="width" value="0.05" units="cm"/>
      <inkml:brushProperty name="height" value="0.05" units="cm"/>
      <inkml:brushProperty name="color" value="#E71224"/>
    </inkml:brush>
  </inkml:definitions>
  <inkml:trace contextRef="#ctx0" brushRef="#br0">78 82 4920,'1'-1'63,"-1"1"0,0 0 0,1-1 0,-1 1 0,0-1 0,0 1 0,1-1 0,-1 1 0,0-1 0,0 1 0,0-1 0,0 1 0,0 0 0,1-1 0,-1 1 0,0-1 0,0 1 0,0-1 0,-1 1 0,1-1 0,0 1 0,0-2 0,0 2 19,0 0-69,0 0 0,0 0 1,0 0-1,0-1 1,-1 1-1,1 0 1,0 0-1,0 0 0,0 0 1,0 0-1,0-1 1,-1 1-1,1 0 1,0 0-1,0 0 0,0 0 1,0 0-1,-1 0 1,1 0-1,0 0 1,0 0-1,0 0 0,-1 0 1,1 0-1,0 0 1,0 0-1,0 0 1,0 0-1,-1 0 0,1 0 1,-4 0 103,1-2 258,-12-14 404,14 15-659,-3-3 39,4 4-133,0-1 1,0 1 0,0-1 0,-1 1-1,1 0 1,0-1 0,-1 1 0,1-1-1,0 1 1,-1 0 0,1-1 0,-1 1-1,1 0 1,-1 0 0,1-1 0,0 1-1,-1 0 1,1 0 0,-1-1 0,1 1-1,-1 0 1,1 0 0,-1 0 0,1 0-1,-2 0 1,2 0 21,0-1 0,-1 1 0,1 0 0,0-1 0,0 1 0,-1 0 0,1-1-1,0 1 1,0-1 0,0 1 0,0 0 0,0-1 0,0 1 0,0-1 0,-1 1 0,1 0 0,0-1 0,0 1-1,1-1 1,-1 1 0,0 0 0,0-1 0,0 0 0,0 1 50,0-2-88,-1 2 1,1 0 1,0 0-1,-1-1 1,1 1-1,-1 0 1,1 0-1,-1-1 1,1 1-1,-1 0 0,1-1 1,0 1-1,-1 0 1,1-1-1,0 1 1,-1-1-1,1 1 1,0 0-1,-1-1 1,1 1-1,0-1 1,0 1-1,-1-2 1,1 2-4,0-1-1,0 1 1,0 0 0,0-1 0,-1 1 0,1-1-1,0 1 1,0-1 0,-1 1 0,1 0 0,0-1-1,-1 1 1,1 0 0,0-1 0,-1 1-1,1 0 1,-1-1 0,1 1 0,-1 0 0,1 0-1,0 0 1,-1-1 0,0 1-2,0 0 0,1 0-1,-1 0 1,1 0 0,-1 0 0,1-1-1,-1 1 1,0 0 0,1 0 0,-1-1 0,1 1-1,-1 0 1,1-1 0,-1 0 0,0 1-2,1-1 1,-1 1 0,1-1-1,-1 1 1,0 0 0,1-1 0,-1 1-1,1 0 1,-1 0 0,0-1-1,1 1 1,-1 0 0,0 0 0,-1 0-1,15 0-8248,4 0 6854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4.498"/>
    </inkml:context>
    <inkml:brush xml:id="br0">
      <inkml:brushProperty name="width" value="0.05" units="cm"/>
      <inkml:brushProperty name="height" value="0.05" units="cm"/>
      <inkml:brushProperty name="color" value="#E71224"/>
    </inkml:brush>
  </inkml:definitions>
  <inkml:trace contextRef="#ctx0" brushRef="#br0">125 11 6405,'-8'6'-4,"4"-2"-4,-1-1 0,-1 0 1,1 0-1,-8 4 1,9-6 2,0 0 0,0 1 0,0 0 0,0 0 0,1 0 0,-1 0 0,0 1 0,1-1 1,0 1-1,-1 0 0,-2 3 0,3-1-5,0-1-1,0 1 1,1 0 0,0 0 0,-1 0 0,2 0-1,-1 0 1,0 0 0,0 10 0,-4 20-3,0 61 0,5-70 23,1-7-8,0 1 0,1-1 0,4 22-1,7 16 17,27 79-1,-29-103-15,3-1 1,0 0 0,2-1-1,23 33 1,-28-50 62,1 0-1,1-1 1,1 0 0,-1-1 0,2-1 0,27 18 0,-36-25-4,1-1 0,-1 1 0,1-2 0,0 1 0,0-1 1,0 1-1,0-2 0,13 3 0,-10-3 50,1-1 0,-1 0 0,1 0 0,12-3 1,-17 2-66,1 0 0,0 0-1,-1-1 1,1 0 0,-1 0 0,1 0 0,-1-1 0,0 1 0,0-1 0,0 0 0,-1-1 0,1 1 0,-1-1 0,5-4-1,6-7 94,-1-1 0,0 1 0,-1-2 0,-1 0 1,12-22-1,-7 8 6,-2-1 0,-1 0 0,-2-1 0,-1 0 0,-2-1 0,7-43 0,-16 76-144,8-43 173,-3 0 0,1-58 0,-6 80-141,0 3 17,0-1 0,-5-30 0,3 42-43,0-1 1,0 1-1,-1 0 1,-1 0-1,1 0 1,-1 0 0,0 1-1,-1-1 1,-6-7-1,7 10-23,0-2-21,-1 1-1,0 1 1,0-1 0,0 1-1,-1-1 1,1 2 0,-1-1-1,0 1 1,-11-6-1,10 7-164,1 1 0,-1 0 0,0 1 0,1 0 0,-1 0 0,0 0 1,0 1-1,-11 1 0,6-1-230,9 0 218,-1 0 0,0 1 0,0 0 0,1-1 0,-1 2 0,0-1 0,1 0 0,-1 1-1,1-1 1,0 1 0,-1 0 0,1 0 0,0 0 0,0 1 0,0-1 0,0 1-1,1 0 1,-5 4 0,1 1-349,0-2-99,0 0 0,-8 13 0,-3 11-718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7.457"/>
    </inkml:context>
    <inkml:brush xml:id="br0">
      <inkml:brushProperty name="width" value="0.05" units="cm"/>
      <inkml:brushProperty name="height" value="0.05" units="cm"/>
      <inkml:brushProperty name="color" value="#E71224"/>
    </inkml:brush>
  </inkml:definitions>
  <inkml:trace contextRef="#ctx0" brushRef="#br0">1 358 5729,'42'-63'572,"-37"54"-307,0 0-1,-1-1 1,0 1 0,-1-1-1,4-12 1,-6 15 267,-1 0 1,1-12-1,-1 14-190,0 5-370,-1 7-42,1 0 48,-1 1 0,-1 6 1,0-6 4,1-1 0,0 0 1,0 9-1,1 5 18,0 4 0,0 0 0,2 0-1,9 47 1,-5-46-8,29 107-37,-27-111 42,16 30 1,42 68 25,-58-107-16,1 1 0,13 14-1,-15-20-3,1-1 1,10 8-1,-13-12-3,1 3 5,1-1 1,0 0-1,0 0 1,1-1-1,-1 0 1,1 0-1,0 0 0,16 3 1,-5-3 20,26 2 1,-38-6-20,-1 1 1,1-2 0,-1 1 0,1-1 0,-1 0-1,1 0 1,-1-1 0,1 1 0,-1-2 0,0 1 0,0-1-1,0 0 1,7-4 0,-1-2 50,1-1 0,-2 0 0,1 0 0,11-15 0,-4 3 145,-1-2 1,-1 0-1,-1 0 0,13-29 0,-23 43-129,8-17 150,-1 0-1,-1-1 1,-2 0-1,-1-1 1,11-55-1,-16 65-174,-1-1-1,-1 1 1,0 0-1,-2-1 1,-3-34 0,2 46-47,0-9 2,-1 1 1,-1-1-1,0 1 1,-1 0-1,-1 0 1,0 0-1,-1 0 1,-10-16-1,9 19-28,-1 1 0,-1 0 0,1 1 0,-2 0 0,-15-14 0,19 19-56,-1 1-1,1 0 1,-1 1 0,-1-1-1,1 1 1,-1 1-1,1 0 1,-1 0 0,0 0-1,0 1 1,0 0-1,-9-1 1,5 2-162,-1-1-1,1 2 1,-1 0-1,1 0 1,0 1-1,-1 1 1,1 0-1,0 0 1,0 2-1,-20 6 1,18-2-323,-1 0 1,1 1 0,0 0-1,0 1 1,-22 22 0,-12 22-1640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3.277"/>
    </inkml:context>
    <inkml:brush xml:id="br0">
      <inkml:brushProperty name="width" value="0.05" units="cm"/>
      <inkml:brushProperty name="height" value="0.05" units="cm"/>
      <inkml:brushProperty name="color" value="#E71224"/>
    </inkml:brush>
  </inkml:definitions>
  <inkml:trace contextRef="#ctx0" brushRef="#br0">91 956 8105,'-14'0'108,"10"1"-65,-1-1 0,1 0 0,-1 0 0,0-1 0,1 1 0,-7-2-1,4 0-34,4 0-50,-1 1-1,0 0 0,0 0 1,0 0-1,-8 0 0,12 11-47,0-6 91,0-1-1,1 0 0,0 0 0,0 0 0,0 0 0,0 0 0,0 0 0,1 0 0,-1 0 0,3 3 1,4 8 17,23 44 56,20 21 64,-39-62 78,1-1-1,1 0 1,15 14 0,-20-22 5,1-1 0,-1-1 0,2 1 0,-1-1 0,0-1 0,1 0 0,0-1 0,0 0 0,14 3 0,-15-5-69,-1 0 0,1-1 0,0 0 0,13-1 0,-8 0-78,-1-1-1,1-1 0,-1 0 0,0-1 1,0 0-1,24-10 0,0-4-18,39-24 0,-70 37-46,125-77 21,81-65-15,84-82-139,-29-10-609,-112 73-388,-136 141 754,0 0-1,17-30 1,-29 41 87,0 0 1,-1-1-1,-1 1 1,0-1-1,0-1 1,-2 1-1,5-26 1,-8 36 159,0 0 1,-1 0 0,0 0 0,0 0 0,0 0-1,0 1 1,-1-1 0,1 0 0,-1 0 0,-2-6-1,1 7 21,1 0 0,-1 1 0,0 0 0,0-1 0,0 1 0,0 0 0,0 0 0,0 0 0,0 0-1,-1 0 1,1 1 0,-1-1 0,1 1 0,-1 0 0,0-1 0,0 1 0,-3-1 0,-24-5-1384,-47-7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3.111"/>
    </inkml:context>
    <inkml:brush xml:id="br0">
      <inkml:brushProperty name="width" value="0.05" units="cm"/>
      <inkml:brushProperty name="height" value="0.05" units="cm"/>
      <inkml:brushProperty name="color" value="#E71224"/>
    </inkml:brush>
  </inkml:definitions>
  <inkml:trace contextRef="#ctx0" brushRef="#br0">92 245 4184,'-60'81'1101,"42"-57"-454,16-22-523,1 1 0,-1 0 0,1 0 0,-1 0 0,1 0 1,0 0-1,0 0 0,0 0 0,1 0 0,-1 0 0,1 0 0,0 1 0,0-1 0,0 6 1,0-4 638,10-7 368,-5 0-886,0-1 1,-1 0 0,1 0-1,-1-1 1,0 1-1,6-7 1,23-29 62,-24 29-227,15-19-68,30-52 1,-35 51-24,-16 26 7,108-163-187,-100 154 138,-11 13 51,1 0 0,-1-1 0,1 1 1,0 0-1,-1-1 0,1 1 0,0 0 1,-1 0-1,1 0 0,0 0 0,-1 0 1,1 0-1,0 0 0,0 0 0,0 1 6,-1-1 0,1 1 0,-1 0 0,1 0 0,-1 0 0,1 0 0,-1 0 0,0 0 0,1 0 0,-1 0 0,0 0 0,0 2 0,0-1 5,1 1-7,9 48-388,1 0-1,30 78 1,-36-116 141,9 22-1188,30 55 0,23 10-2347,-29-53 1932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2.473"/>
    </inkml:context>
    <inkml:brush xml:id="br0">
      <inkml:brushProperty name="width" value="0.05" units="cm"/>
      <inkml:brushProperty name="height" value="0.05" units="cm"/>
      <inkml:brushProperty name="color" value="#E71224"/>
    </inkml:brush>
  </inkml:definitions>
  <inkml:trace contextRef="#ctx0" brushRef="#br0">111 152 1544,'-9'-13'65,"-7"-11"819,-1 0 1,-23-24-1,37 45-619,0 1 0,1-1 0,0 0 1,-1 0-1,1 0 0,1 0 0,-1 0 1,0 0-1,1-1 0,-1 1 0,0-5 1,1 6 733,1 5-444,-1 11-346,0 22-402,1-10 209,2 53 98,2-28 4,5 105 276,-6-53-142,1 34 90,-4 117 143,0 145 62,0-162-378,8-36-130,0-63-39,-6-117-3,-1-4 13,2 0 0,4 22 0,-5-30 48,0 1 1,-1-1 0,1 12 663,-2-30-3384,0-9-1509,0-2 272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08.444"/>
    </inkml:context>
    <inkml:brush xml:id="br0">
      <inkml:brushProperty name="width" value="0.05" units="cm"/>
      <inkml:brushProperty name="height" value="0.05" units="cm"/>
      <inkml:brushProperty name="color" value="#E71224"/>
    </inkml:brush>
  </inkml:definitions>
  <inkml:trace contextRef="#ctx0" brushRef="#br0">118 304 7073,'0'-11'126,"0"5"41,0 0-1,0 0 0,0 0 0,-1 0 1,1 1-1,-2-1 0,1 0 0,-2-5 0,-3 6-4,6 5-158,0 0-1,0-1 0,-1 1 1,1 0-1,0 0 1,0 0-1,0 0 0,0 0 1,0 0-1,0 0 1,0 0-1,-1 0 0,1 0 1,0 0-1,0 0 1,0 0-1,0 0 0,0 0 1,0 0-1,-1 0 1,1 1-1,0-1 0,0 0 1,0 0-1,0 0 1,0 0-1,0 0 0,0 0 1,0 0-1,-1 0 1,1 0-1,0 0 0,0 0 1,0 1-1,0-1 1,0 0-1,0 0 0,0 0 1,0 0-1,0 0 1,0 0-1,0 0 0,0 1 1,0-1-1,0 0 1,0 0-1,0 0 0,0 0 1,0 0-1,0 0 1,0 1-1,0-1 0,0 441 1398,0-177-1175,2-183-85,22 142 0,-20-198-139,12 62-2,-14-79-4,5 17 32,-7-25-29,0 1 1,0 0 0,1 0 0,-1-1 0,0 1 0,1-1 0,-1 1 0,0 0-1,1-1 1,-1 1 0,1-1 0,-1 1 0,1-1 0,-1 1 0,1-1 0,-1 1-1,1-1 1,0 0 0,-1 1 0,1-1 0,0 0 0,-1 1 0,1-1 0,0 0-1,0 0 1,0 0-1,0 0 0,-1 0 0,1-1 0,-1 1 0,1 0-1,-1-1 1,1 1 0,-1-1 0,1 1 0,-1 0 0,1-1 0,-1 1-1,0-1 1,1 1 0,-1-1 0,0 0 0,1 1 0,-1-1 0,0 1-1,0-1 1,0 1 0,1-1 0,-1 0 0,0 1 0,0-1 0,0 0-1,0 1 1,0-1 0,0 0 0,0 0 0,0-3-6,15-129 8,-15 130-1,14-287 25,-13 246-32,-4-104-19,3 145 26,-5-70-5,-16-82 1,-37-118 656,24 144 274,24 96-147,-21-49 1,23 70-686,8 12-94,0 0 0,-1-1 0,1 1 0,0 0 0,0 0 0,0 0 0,0 0 0,0 0 1,0 0-1,0 0 0,-1 0 0,1 0 0,0 0 0,0 0 0,0 0 0,0 0 0,0 0 1,0 0-1,-1 0 0,1 0 0,0 0 0,0 0 0,0 0 0,0 0 0,0 0 0,0 0 1,-1 1-1,1-1 0,0 0 0,0 0 0,0 0 0,0 0 0,0 0 0,0 0 0,0 0 0,0 0 1,0 0-1,0 0 0,-1 1 0,1-1 0,0 0 0,0 0 0,0 0 0,0 0 0,0 0 1,0 1-1,-1 3 2,0 0 0,1 1 0,-1-1 0,1 7 0,-7 187 171,3 232 131,4-369-274,2 50 12,5-46-42,-3-26-32,12 52-1,0-15 136,-14-72-68,-2-4-24,0 0 1,0 1 0,0-1 0,0 0 0,0 1-1,0-1 1,0 0 0,0 1 0,0-1-1,0 0 1,0 1 0,1-1 0,-1 0-1,0 0 1,0 1 0,0-1 0,1 0-1,-1 0 1,0 1 0,0-1 0,1 0 0,-1 0-1,0 0 1,0 1 0,1-1 0,-1 0-1,0 0 1,1 0 0,-1 0 0,0 0-1,0 0 1,1 0 0,-1 0 0,0 0-1,1 1 1,-1-1 0,0-1 0,1 1 0,-1 0-1,0 0 1,1 0 0,-1 0 0,1 0-1,0-3 137,-1-123-44,-1 88-155,-1 0 0,-8-46 0,-6-23 105,5 22-22,-9-39-111,9 41-412,8 77-105,1 5-716,1 58-8672,1-27 7962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10.229"/>
    </inkml:context>
    <inkml:brush xml:id="br0">
      <inkml:brushProperty name="width" value="0.05" units="cm"/>
      <inkml:brushProperty name="height" value="0.05" units="cm"/>
      <inkml:brushProperty name="color" value="#E71224"/>
    </inkml:brush>
  </inkml:definitions>
  <inkml:trace contextRef="#ctx0" brushRef="#br0">56 264 10361,'-2'-9'261,"-1"0"-1,1 0 1,-1 0 0,-1 1 0,0-1 0,0 1-1,-1 0 1,-10-15 0,15 23-197,0 0 0,-1-1-1,1 1 1,-1-1 0,1 1 0,0 0 0,-1-1 0,1 1 0,-1 0 0,1 0 0,-1-1-1,1 1 1,-1 0 0,1 0 0,-1 0 0,1-1 0,-1 1 0,1 0 0,-1 0 0,0 0-1,1 0 1,-1 0 0,0 0 0,0 0 28,1 0 261,0 2-322,0 1-26,0-1 1,1 0 0,-1 0-1,1 1 1,0-1-1,-1 0 1,1 0 0,0 0-1,0 0 1,1 0 0,-1 0-1,0-1 1,1 1-1,2 2 1,7 11 14,94 121 164,-100-130-176,10 11 62,31 28-1,-39-38-48,6 4 36,1 0-1,0 0 0,0-1 0,19 9 1,-24-15-37,1 1-1,0-1 1,1-1 0,-1 0 0,1 0-1,-1-1 1,1-1 0,0 1 0,-1-2 0,1 1-1,0-2 1,0 1 0,0-2 0,12-2-1,-7 1 9,0-1 0,0-1 0,0-1 0,-1 0 0,1-1 0,-2 0 0,15-10 0,3-5 93,-1-1-1,-1-2 0,-2-1 1,0-1-1,25-32 1,-37 39 30,9-9 307,29-46 0,-42 57 50,-1 0-1,-2 0 1,1-1 0,-2-1 0,6-20-1,-13 29 410,-1 10-894,0 1 0,0 0 0,0 0 0,-1-1 1,1 1-1,0 0 0,0 0 0,0 0 1,0-1-1,0 1 0,0 0 0,0 0 1,-1 0-1,1-1 0,0 1 0,0 0 0,0 0 1,-1 0-1,1 0 0,0 0 0,0-1 1,0 1-1,-1 0 0,1 0 0,0 0 0,0 0 1,0 0-1,-1 0 0,1 0 0,0 0 1,0 0-1,-1 0 0,0 2-66,1-1 31,0-1 6,0 0 0,0 1 0,0-1-1,0 0 1,0 1 0,0-1 0,0 0-1,0 1 1,0-1 0,0 0 0,0 1-1,0-1 1,0 0 0,0 1 0,0-1 0,0 0-1,0 0 1,0 1 0,-1-1 0,1 0-1,0 1 1,0-1 0,0 0 0,-1 0-1,1 1 1,0-1 0,0 0 0,0 0-1,-1 0 1,1 1 0,0-1 0,-1 0-1,1 0 1,0 0 0,-1 0 0,0 9-368,-2-1-5247,2 14 6728,1-19-1074,-2-3-135,-7 0 133,7 0 40,-11 17-14451,11-15 14099,0 1 1,0-1-1,0 0 0,-1 0 0,-2 3 0,5-5 274</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6.807"/>
    </inkml:context>
    <inkml:brush xml:id="br0">
      <inkml:brushProperty name="width" value="0.05" units="cm"/>
      <inkml:brushProperty name="height" value="0.05" units="cm"/>
      <inkml:brushProperty name="color" value="#E71224"/>
    </inkml:brush>
  </inkml:definitions>
  <inkml:trace contextRef="#ctx0" brushRef="#br0">1 35 7929,'3'-4'218,"10"-9"195,-13 12-400,0 1 0,1 0-1,-1 0 1,0-1 0,1 1-1,-1 0 1,0 0 0,0-1 0,1 1-1,-1 0 1,0-1 0,0 1 0,0-1-1,1 1 1,-1 0 0,0-1-1,0 1 1,0 0 0,0-1 0,0 1-1,0-1 1,0 1 0,0 0 0,0-1-1,0 1 1,0-1 0,0 1 0,0-1-1,-1-3 41,1 2 56,0 3 14,0 6 143,2 15 227,2-6-337,-1-1 0,-1 1 0,0 0 0,-1 0 0,-2 24 0,1 1-25,0 233 63,0-97-173,0 69 122,0-252-1362,0 0 0,0 0-1,1 0 1,0 0 0,0 0-1,4-9 1,6-12-480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7.264"/>
    </inkml:context>
    <inkml:brush xml:id="br0">
      <inkml:brushProperty name="width" value="0.05" units="cm"/>
      <inkml:brushProperty name="height" value="0.05" units="cm"/>
      <inkml:brushProperty name="color" value="#E71224"/>
    </inkml:brush>
  </inkml:definitions>
  <inkml:trace contextRef="#ctx0" brushRef="#br0">615 387 8065,'-8'-7'44,"-1"1"0,1 0-1,-1 0 1,-16-6 0,17 9 34,1 0 0,-1 1-1,0 0 1,0 1 0,-1 0 0,1 0-1,-11 0 1,14 1-28,-2 0 36,1 0 1,-1 0-1,0 0 0,0 1 1,0 0-1,1 0 1,-1 1-1,0 0 0,1 0 1,0 1-1,-1-1 1,-9 7-1,-17 16 351,0 2 0,2 1 1,-44 51-1,54-55-359,2 1 0,0 2-1,2-1 1,1 2 0,-23 52 0,26-46-36,2 1 0,0 0 1,-5 43-1,12-58-22,-5 33 16,2 1 1,3 0-1,3 55 0,1-95-32,2 46 20,2 1 0,20 96-1,-16-113-10,2-1 0,2 0-1,2-1 1,34 71 0,-37-88 7,2 0 0,1-2-1,1 1 1,33 38 0,-48-62-20,22 27 48,1-2-1,1-1 1,1-1-1,55 39 1,-61-50 52,1 0 1,0-2 0,0-1 0,1 0-1,37 9 1,-41-14-7,0-1 0,0 0 0,1-2 0,18 0 0,-3 0 39,-1-2 1,1-2 0,-1-1 0,0-1-1,0-2 1,50-17 0,-35 4-56,-2-2 1,-1-1-1,0-3 1,-2-1 0,52-45-1,23-37 112,-111 103-178,54-56 176,-2-3-1,73-107 1,-95 116-47,-3-1 1,34-78-1,-56 107-80,-1 0 0,-1-1 0,5-34 1,12-146 209,-24 174-255,-1 1-1,-2-1 1,-1 0 0,-1 1-1,-14-57 1,6 57-18,0 0 1,-3 0-1,0 1 1,-33-52-1,31 59 16,-2 0-1,-33-36 1,-92-80 7,120 122-101,-1 1 1,-1 2-1,0 0 0,-1 1 1,-1 2-1,-44-17 1,47 20-111,-1 2 1,0 1 0,-1 1-1,1 1 1,-1 2 0,0 0 0,-1 2-1,-29 0 1,-162 15-2036,166-6 1147,1 2 0,-1 3 0,-87 31 0,-2 10-1682,-1 7 123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00.394"/>
    </inkml:context>
    <inkml:brush xml:id="br0">
      <inkml:brushProperty name="width" value="0.05" units="cm"/>
      <inkml:brushProperty name="height" value="0.05" units="cm"/>
      <inkml:brushProperty name="color" value="#E71224"/>
    </inkml:brush>
  </inkml:definitions>
  <inkml:trace contextRef="#ctx0" brushRef="#br0">1 697 7409,'10'66'1654,"-7"-61"-455,-2-5-1154,-1 0-1,1 0 1,-1 0 0,0 0-1,1 0 1,-1 0-1,0 0 1,1 0 0,-1 0-1,0-1 1,1 1-1,-1 0 1,0 0 0,0 0-1,1 0 1,-1-1-1,0 1 1,1 0 0,-1-1-1,0 1 1,0 0-1,0 0 1,1-1 0,-1 1-1,0 0 1,0-1-1,0 0 1,170-246 2295,-38 59-2206,-9 1-224,-82 121-93,-28 45-1609,13-28 1,-24 45 1149</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7.957"/>
    </inkml:context>
    <inkml:brush xml:id="br0">
      <inkml:brushProperty name="width" value="0.05" units="cm"/>
      <inkml:brushProperty name="height" value="0.05" units="cm"/>
      <inkml:brushProperty name="color" value="#E71224"/>
    </inkml:brush>
  </inkml:definitions>
  <inkml:trace contextRef="#ctx0" brushRef="#br0">320 233 8601,'-113'-33'408,"105"30"-398,0 1-1,0 0 1,0 0 0,0 1-1,0 0 1,-12 0 0,18 1-12,-1 0 0,1 0 0,0 1-1,0-1 1,0 1 0,0 0 0,0-1 0,0 1 0,0 0 0,0 0 0,0 0 0,0 1-1,0-1 1,1 0 0,-1 1 0,-2 2 0,-1 2-3,1-1 1,-1 1-1,-3 8 1,5-9 0,-6 9-4,2 1-1,0-1 1,1 1 0,-8 28 0,-7 73 37,15-67-33,0 60 0,6-80-6,-1-18 9,1 1 0,0 0 0,1 0 1,0 0-1,1 0 0,0 0 0,1-1 0,0 1 1,5 10-1,-2-8 19,1-1 0,8 14 0,-13-23 1,1 0 0,0-1 0,0 1 0,0 0-1,1-1 1,-1 0 0,1 0 0,0 0 0,-1 0 0,1-1 0,8 5 0,-9-6 9,0 0 0,0 0 0,0-1 0,0 1 0,1-1 0,-1 1 0,0-1 0,0 0 0,0 0 0,1 0 0,-1-1 1,0 1-1,0-1 0,0 0 0,4-1 0,-2-1 31,1 1 0,-1-1 0,0 0-1,-1 0 1,1-1 0,-1 1 0,9-9 0,-2-2 122,0 0 0,0 0 0,-2-1 1,13-26-1,-4 2 165,-1 0-1,12-49 1,-23 70-261,3-12 21,-2-1 0,7-57 0,-9-50 27,-5 132-125,-1-8 0,0 1-1,-1 0 1,0-1 0,-1 1-1,-1 0 1,0 0 0,0 1-1,-1-1 1,-13-20 0,13 21-24,-2 1 0,0 0-1,0 0 1,-16-17 0,19 24-70,0 0 0,0 1 0,-1 0-1,1-1 1,-1 1 0,1 1 0,-1-1 0,0 1 0,0 0-1,0 0 1,-10-2 0,10 3-123,0 1-1,0 0 1,0 0-1,1 0 0,-1 1 1,0-1-1,1 1 1,-1 0-1,0 1 1,1-1-1,-1 1 1,1 0-1,0 0 1,0 0-1,-5 4 1,4-3-137,0 2-1,1-1 1,0 0 0,-1 1 0,2 0 0,-1 0 0,0 0 0,1 0-1,0 0 1,0 1 0,-3 10 0,-12 31-1579</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8.427"/>
    </inkml:context>
    <inkml:brush xml:id="br0">
      <inkml:brushProperty name="width" value="0.05" units="cm"/>
      <inkml:brushProperty name="height" value="0.05" units="cm"/>
      <inkml:brushProperty name="color" value="#E71224"/>
    </inkml:brush>
  </inkml:definitions>
  <inkml:trace contextRef="#ctx0" brushRef="#br0">380 452 8729,'-153'-54'881,"137"50"-787,0 0 0,0 1 0,0 1 0,0 0 0,-28 2 0,40 0-102,0 0-1,1 0 1,-1 0 0,0 1 0,1-1 0,-1 1 0,1 0 0,-1 0 0,1 1 0,-1-1 0,1 1 0,0 0 0,0-1 0,0 1 0,0 1 0,0-1-1,0 0 1,1 1 0,-5 4 0,4-3-1,-1 1 0,1-1 0,1 1 0,-1-1 0,1 1 0,-1 0 0,2 0 0,-3 8 0,2-3 2,0 0 1,1 0 0,0 18 0,0-13 15,1-8-1,0 0 0,0 0 0,0 0 0,1 0 0,0 0 0,3 10 0,4 5 9,0 0 0,2 0-1,14 24 1,-21-41-11,2 6 3,1-1 0,1 1 0,0-1-1,0 0 1,1 0 0,0-1 0,1 0 0,17 14 0,-21-20 0,0 1 2,0 0 1,0 0-1,1-1 0,-1 0 1,1 0-1,0 0 0,-1-1 1,1 0-1,0 0 0,1 0 1,-1-1-1,0 0 0,0 0 1,8 0-1,4-1 40,-10 1-14,0-1 0,0 0 0,0-1 0,0 0 0,15-3 0,-17 2-11,-1-1 0,1 1-1,-1-1 1,1 0-1,-1 0 1,7-7 0,3-3 139,17-20 1,-4 2 199,-1-2 0,31-49 0,-41 53-146,-1 0 1,-1-2-1,21-62 1,-31 74-188,-1-1-1,-1 0 1,0 0 0,-2-1-1,-1-25 1,0 30-22,0 4-13,0-1 0,-1 1 0,-1-1 0,0 1 0,0 0-1,-9-24 1,5 24-124,0-1-1,-1 1 0,-1 0 0,0 0 1,-17-18-1,18 21-70,1 2-33,0 0 0,-1 0 0,0 0 1,0 1-1,0 0 0,0 0 0,-1 0 1,0 1-1,-11-5 0,14 8-48,1 0 0,-1 1 0,0-1 0,0 1 0,1 0 0,-1 1 0,0-1 0,0 1 0,0 0 0,0 0 0,0 0 0,0 1 0,0-1 0,0 1 0,1 0 0,-1 1 0,0-1 0,1 1 0,-9 4 0,-21 16-1831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0.260"/>
    </inkml:context>
    <inkml:brush xml:id="br0">
      <inkml:brushProperty name="width" value="0.05" units="cm"/>
      <inkml:brushProperty name="height" value="0.05" units="cm"/>
      <inkml:brushProperty name="color" value="#E71224"/>
    </inkml:brush>
  </inkml:definitions>
  <inkml:trace contextRef="#ctx0" brushRef="#br0">800 660 5597,'-45'-52'525,"-59"-54"0,46 50 503,-92-65 0,146 117-976,-104-68 1191,89 60-1000,-1 2 1,0 0-1,0 1 1,-1 0-1,-30-6 1,48 14-225,-14-3 146,-1 0-1,-28-1 1,-15 4-263,61 0 95,-1 1-1,0 0 0,1 0 1,-1 0-1,1 1 0,-1-1 0,0 0 1,1 0-1,-1 0 0,1 0 1,-1 0-1,0 1 0,1-1 0,-1 0 1,1 1-1,-1-1 0,1 0 1,-1 1-1,1-1 0,-1 1 0,1-1 1,-1 1-1,-2 3-8,1 0-1,0 0 1,0 1 0,0-1-1,0 1 1,1-1 0,-1 1-1,1-1 1,0 1 0,0 6-1,-1 55-43,2-60 52,0 12-1,1 0 0,1 0 0,0 0 0,6 19 0,-5-27 5,8 39 6,24 62 0,-20-73-4,23 43 0,-27-60 16,2-1 0,0-1 0,33 36 0,24 12 52,-61-58-58,1-1 0,1 0 0,0-1 0,0 0 0,0-1 0,15 6-1,-15-8 13,-1-1 0,1 0 0,-1-1 0,1 0 0,0-1 0,18 0 0,-24-1-7,1 0-1,0-1 1,-1 0-1,1 0 1,-1 0-1,1-1 1,-1 1-1,0-1 1,7-4-1,-3 1 29,0-1-1,16-13 1,-21 16-31,5-5 27,-1 0 1,0 0 0,0 0-1,-1-1 1,0 0 0,7-11-1,-3-2 151,15-36 0,-18 38-95,0-1 1,-1 0 0,-1-1-1,-1 0 1,2-24 0,3-83 129,-9 102-221,-1 0 0,-2 0-1,0 1 1,-7-30 0,3 34-84,0 0-1,-2 1 1,0 0 0,-17-32-1,15 38-113,0 0-1,0 0 0,-2 1 1,1 0-1,-2 1 1,0 0-1,-21-16 0,26 24 34,1 0 0,-1 0 0,0 0 0,0 1 0,0 0 0,0 1 0,-1-1 0,0 2-1,1-1 1,-11 0 0,12 2-68,-1 0 1,1 1-1,-1 0 0,1 1 1,0-1-1,-1 2 0,1-1 0,0 1 1,0 0-1,0 0 0,-10 5 0,11-3-108,-1-1-1,1 1 0,0 1 0,0-1 1,0 1-1,-7 7 0,-58 71-3293</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0.744"/>
    </inkml:context>
    <inkml:brush xml:id="br0">
      <inkml:brushProperty name="width" value="0.05" units="cm"/>
      <inkml:brushProperty name="height" value="0.05" units="cm"/>
      <inkml:brushProperty name="color" value="#E71224"/>
    </inkml:brush>
  </inkml:definitions>
  <inkml:trace contextRef="#ctx0" brushRef="#br0">244 339 8333,'-15'-1'44,"11"0"-24,0 1 0,0 0 0,-1 0 0,1 0 0,0 1 1,-1 0-1,1-1 0,-6 3 0,-1 2 18,1-1-1,-1 2 1,1 0-1,0 0 0,1 0 1,-1 2-1,1-1 1,1 1-1,-10 10 1,13-11 1,-1 0 0,1 1 1,1 0-1,-1 0 1,1 0-1,-5 15 0,0 1 30,1 1 0,-8 44 1,12-33-49,1 62 0,3-85-25,0 0 3,2 0 1,-1 1-1,2-1 1,-1 0-1,2-1 1,0 1-1,0 0 1,8 12 0,-6-11 11,1 0 0,12 18 0,-15-26 7,0-1 0,0 0-1,1 0 1,0 0 0,0 0 0,8 5 0,-11-8-4,0-1 0,0 0 0,0 1 1,0-1-1,1 0 0,-1 0 0,0 0 0,1 0 1,-1 0-1,0-1 0,1 1 0,-1-1 1,1 1-1,-1-1 0,1 0 0,-1 0 1,1 0-1,-1-1 0,1 1 0,-1 0 1,0-1-1,1 1 0,-1-1 0,5-2 1,3-2 39,0-1 0,0 1 0,0-2 0,-1 1 0,0-1 0,0-1 1,-1 0-1,0 0 0,8-11 0,4-7 165,24-43 0,14-49 347,23-86 151,-71 171-665,-1 0 0,-2 0-1,-1-1 1,3-63 0,-9 82-88,-1 0-1,-1 1 0,0-1 1,0 1-1,-1 0 1,-1-1-1,-1 2 0,0-1 1,-1 0-1,-11-19 1,13 26-124,0 1 0,-1 0 0,1 0 1,-1 1-1,-1-1 0,1 1 1,-1 0-1,0 0 0,0 1 1,0 0-1,0 0 0,-1 1 0,0-1 1,1 1-1,-1 1 0,0-1 1,-1 1-1,1 0 0,0 1 1,-1 0-1,1 0 0,-9 0 0,12 1-75,1 1-1,-1-1 1,0 0-1,0 1 1,0 0-1,0 0 0,0 0 1,0 0-1,1 1 1,-1-1-1,1 1 1,-1 0-1,1 0 1,-1 0-1,-4 5 0,-25 21-1864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1.215"/>
    </inkml:context>
    <inkml:brush xml:id="br0">
      <inkml:brushProperty name="width" value="0.05" units="cm"/>
      <inkml:brushProperty name="height" value="0.05" units="cm"/>
      <inkml:brushProperty name="color" value="#E71224"/>
    </inkml:brush>
  </inkml:definitions>
  <inkml:trace contextRef="#ctx0" brushRef="#br0">332 381 9417,'-22'-3'52,"-78"-11"392,15 11-156,81 3-290,0 0 1,0 1 0,0 0-1,1 0 1,-1 0-1,1 0 1,-1 0-1,1 1 1,-1 0-1,1-1 1,0 1-1,-1 1 1,1-1-1,0 0 1,1 1-1,-1-1 1,-3 4-1,6-5 2,-6 5-2,-1 0 0,1 1 0,0 0-1,-9 16 1,12-17 0,1 0 1,-1 0-1,1 0 0,0 0 0,0 0 0,1 1 1,-1 12-1,1-9 0,-1 2 0,2-1 1,-1 1-1,1 0 1,1 0-1,3 17 1,0-15 6,1 0 1,1 0 0,0-1-1,1 1 1,0-2 0,16 24 0,-5-13 19,1-1 0,25 24 0,-36-38-9,1 0 0,0-1 1,0 0-1,0 0 0,1-1 0,0-1 1,0 0-1,1 0 0,-1-1 0,1 0 1,0-1-1,0 0 0,16 2 0,-19-5 35,0 0 0,0 0 0,0 0 0,0-1 0,-1-1 0,1 1 0,0-1 0,0-1 0,-1 1 0,1-1 0,7-5 0,-8 5 0,-1-1 1,1-1-1,-1 1 0,0-1 0,0 0 0,0-1 0,-1 1 0,0-1 1,8-11-1,-11 14-26,8-11 72,0 1 0,-2-1 0,0 0 1,0-1-1,7-20 0,2-12 158,-3 0 0,16-82 0,-28 109-227,-1 1-1,-2-37 0,-15-93-37,14 134-44,-1 0 0,-1 0 1,-1 0-1,0 1 1,-1-1-1,0 1 1,-1 1-1,-14-22 0,16 27-190,-1-1-1,-1 1 0,1 0 0,-14-13 1,16 19 2,1-1 1,-1 0-1,0 1 1,0 0 0,0 0-1,0 0 1,0 0-1,0 1 1,0 0-1,-1 0 1,1 0 0,0 0-1,-1 1 1,-6-1-1,2 1-662,-1 0-1,1 1 0,-11 2 0,17-2 648,0 0 0,-1 0 0,1 1-1,0 0 1,0-1 0,-1 1 0,2 0-1,-5 4 1,7-6 242</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2.142"/>
    </inkml:context>
    <inkml:brush xml:id="br0">
      <inkml:brushProperty name="width" value="0.05" units="cm"/>
      <inkml:brushProperty name="height" value="0.05" units="cm"/>
      <inkml:brushProperty name="color" value="#E71224"/>
    </inkml:brush>
  </inkml:definitions>
  <inkml:trace contextRef="#ctx0" brushRef="#br0">382 541 3808,'3'-12'11,"3"-8"708,-2 0 0,-1-1-1,2-38 1,-5 55-604,1 3-76,-1-1 1,0 0 0,0 1 0,0-1 0,0 0-1,-1 0 1,1 1 0,0-1 0,-1 0 0,1 1-1,-1-1 1,0 1 0,1-1 0,-1 0 0,0 1-1,0 0 1,0-1 0,0 1 0,-1-2 0,-16-14 103,9 8 69,0 1 0,-18-13-1,24 19-180,-1 0 0,0 0-1,-1 0 1,1 0 0,0 1 0,0-1-1,-1 1 1,1 1 0,-1-1 0,1 0-1,-6 1 1,8 0-32,1 0 0,-1 1 0,1-1 0,-1 1-1,1-1 1,-1 1 0,1 0 0,0-1 0,-1 1 0,1 0-1,0 0 1,0 0 0,0 0 0,0 0 0,-1 0 0,1 0-1,0 0 1,1 1 0,-2 0 0,-12 13-4,-9 7-2,1 1 0,0 1 0,-32 47 0,51-66 0,-10 16-30,1 0-1,-10 24 1,20-40 37,-6 13-10,0 1 0,2 0 0,0 0 0,1 0 0,-4 32 0,6 61 9,3-95 4,1-1-1,1 1 1,1-1-1,0 0 1,1 1-1,1-2 1,0 1-1,1 0 1,10 16-1,-16-32-2,11 23 13,0-1 0,2-1 0,20 26 0,-23-35-13,0 1 0,1-1 0,1-1 0,0 0 0,0-1 0,1 0 0,0-1 0,1 0 0,0-2 0,21 10 0,-34-17 0,15 7 15,0 0-1,1-2 0,-1 0 1,1-1-1,31 4 0,-32-7 1,0 0-1,-1-1 0,1-1 0,26-5 0,-29 3 18,0-1 1,0-1-1,0 0 1,-1 0-1,0-2 1,19-11-1,-3-1 107,0-1-1,-1-1 0,33-34 0,-35 28 215,-2-1 0,0-2 0,36-63 0,-44 64-86,-2-1-1,-1 0 0,-2-1 0,12-55 1,-17 61-186,-1 1 1,-1-1-1,-1 0 1,-2-25-1,0 32-48,0-1-10,-1 1-1,0-1 0,-2 0 1,-6-24-1,1 20-20,0 0 1,-2 0-1,-18-32 1,23 46-6,-9-18-9,-1 2 0,-1 0 1,-1 1-1,-2 1 0,-23-24 1,27 33-23,-1 0 0,0 1 0,-1 0 0,-1 2 0,0 0 0,-1 1 1,0 1-1,-31-11 0,36 15-111,-1 2 0,0 0 0,-27-2 0,15 2-170,-1 2 0,1 2 0,0 0 1,0 1-1,-1 2 0,-27 7 0,27-2-293,0 1 0,1 1-1,0 1 1,0 2 0,2 0-1,-41 31 1,-3 11-1440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4.952"/>
    </inkml:context>
    <inkml:brush xml:id="br0">
      <inkml:brushProperty name="width" value="0.05" units="cm"/>
      <inkml:brushProperty name="height" value="0.05" units="cm"/>
      <inkml:brushProperty name="color" value="#E71224"/>
    </inkml:brush>
  </inkml:definitions>
  <inkml:trace contextRef="#ctx0" brushRef="#br0">342 43 8177,'-8'-5'41,"0"0"0,0 1 1,-1-1-1,1 2 0,-1-1 1,0 1-1,0 1 0,-10-2 1,12 2-16,-7 0 42,-1 0-1,-19 0 0,28 3-58,1-1 0,-1 1 0,1 0 0,-1 1-1,1-1 1,0 1 0,0 0 0,0 0-1,0 1 1,-5 2 0,-4 5-9,-21 17 1,28-21-11,0 0 1,0 0-1,1 1 1,0 0 0,-10 14-1,13-14 9,0-1-1,0 0 1,0 1 0,1-1-1,0 1 1,0 0 0,1-1-1,-2 11 1,2-3 0,0 0-1,1-1 0,1 1 1,0 0-1,0-1 0,8 27 1,3-9 25,2 0 1,1-1-1,1-1 1,29 39-1,-32-51-35,1 0 0,0-1 0,2-1 0,30 23-1,-34-29 20,0-2-1,0 1 0,1-2 0,0 0 0,1 0 0,-1-1 0,1-1 0,16 3 0,-20-5 8,0-1 0,0 0 0,15-1 0,-10 0 5,-13 0-17,1 0 1,0 0 0,-1 0-1,1 0 1,0-1 0,-1 1-1,1-1 1,0 0 0,-1 0-1,1 1 1,-1-2 0,1 1-1,-1 0 1,0 0 0,1-1-1,-1 1 1,0-1 0,0 0-1,0 0 1,0 0 0,0 0-1,1-2 1,6-6 11,0-1 0,0 1 0,-1-1 0,-1-1 0,11-21 1,-11 16 4,0 0 0,-1-1 0,-1 0 1,-1 0-1,0 0 0,-2 0 1,0 0-1,-1-34 0,-1 34-22,1 5-9,-1 0-1,0 0 1,-2 0 0,1-1-1,-1 1 1,-1 1 0,-7-20 0,3 14-83,0 1 1,-18-30 0,20 40 5,0 0 1,0 0-1,-1 1 1,0 0-1,0 0 1,0 1-1,-1-1 1,1 1-1,-14-6 1,12 6-121,0 1 0,-1 0 0,0 1 0,0 0 0,0 0 0,0 1 1,0 0-1,-1 0 0,-17 1 0,21 0-14,0 2 0,1-1 0,-1 1 0,0-1 1,0 2-1,1-1 0,-1 1 0,1-1 0,-1 1 0,1 1 0,0-1 0,-9 7 1,-23 19-1295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6.235"/>
    </inkml:context>
    <inkml:brush xml:id="br0">
      <inkml:brushProperty name="width" value="0.05" units="cm"/>
      <inkml:brushProperty name="height" value="0.05" units="cm"/>
      <inkml:brushProperty name="color" value="#E71224"/>
    </inkml:brush>
  </inkml:definitions>
  <inkml:trace contextRef="#ctx0" brushRef="#br0">61 2183 1740,'-42'-21'1278,"41"20"-1124,1 1-1,-1-1 0,1 0 1,0 1-1,0-1 0,-1 1 1,1-1-1,0 0 0,0 1 1,0-1-1,0 0 0,0 1 1,-1-1-1,1 0 0,1 1 1,-1-1-1,0 0 0,0 1 1,0-1-1,0 0 1,1 0-1,-1 0-72,0 0 0,0 0 0,0 1 0,1-1 0,-1 0 0,0 0 0,0 1 0,0-1 0,0 0 0,0 0 0,-1 1 0,1-1 0,0 0 0,0 0 0,0 1 0,-1-1 0,0-1 0,-1-1 162,1 3-175,1-1 1,-1 0 0,1 1-1,-1-1 1,1 1-1,-1-1 1,1 1 0,-1 0-1,0-1 1,1 1 0,-1 0-1,1-1 1,-1 1 0,-1-1-1,1 0 66,1 0 0,0-1 0,-1 1 0,1-1-1,0 1 1,0-1 0,0 1 0,0-1 0,0-1 0,1 1-67,-2 0-67,1 0 0,1 0 0,-1 1 0,0-1 0,0 0 0,1 0 0,-1 0 0,1 0 1,-1 0-1,1 1 0,1-4 0,1 2 0,-1 0 0,1 1 0,-1-1 1,6-4-1,13-11-2,235-234-99,-246 241 100,150-140 43,-152 144-37,289-238 35,-67 83-91,23-11 74,-223 152-26,290-212-53,-199 139 61,133-99-29,-25 20 87,80-60-11,-292 221-22,-14 10 0,0 0 0,0 0 0,0 0 0,0-1 0,0 1 0,-1-1 0,1 0 0,-1 1 0,3-4 0,-10 5 451,0 0-1,0 1 0,-8 0 0,13 0-415,-24 0-729,23 0 503,-6-7-5883,5 6 6022,1 0 0,-1 1 0,0-1 0,1 0 1,-1 1-1,0-1 0,1 1 0,-1-1 0,0 1 1,-3 0-1,-32 0 193,22 0 49,-18 0 630,12 1 105,1-1 0,0-1 0,-1-1 0,-26-5 0,9 3 416,30 1-1075,6 2-221,-1 0-1,1 1 0,0-1 0,0 1 0,-1-1 0,1 1 0,-4-1 0,-23 1-140,29 0-63,3 0 83,34 1 99,66-3-6,9-8 25,-74 7-51,79-3-13,5 6-167,-119 0 160,1 0 0,0 0 0,0 1 0,-1-1 0,1 1 0,0 0 0,-1 0 0,6 2 0,-8-3 1,1 1 0,-1 0-1,0 0 1,0 0-1,0 0 1,0 0 0,0 0-1,0 0 1,-1 0 0,1 0-1,0 0 1,0 0-1,-1 0 1,1 1 0,-1-1-1,1 0 1,-1 0-1,1 1 1,-1-1 0,0 1-1,0-1 1,0 0-1,0 1 1,0-1 0,0 2-1,1 10-265,-2 0-1,0-1 1,0 1 0,-1 0-1,0 0 1,-1-1-1,-8 21 1,-72 171-5433,43-106 3055,3-13 675</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5.565"/>
    </inkml:context>
    <inkml:brush xml:id="br0">
      <inkml:brushProperty name="width" value="0.05" units="cm"/>
      <inkml:brushProperty name="height" value="0.05" units="cm"/>
      <inkml:brushProperty name="color" value="#E71224"/>
    </inkml:brush>
  </inkml:definitions>
  <inkml:trace contextRef="#ctx0" brushRef="#br0">282 189 4632,'0'-3'50,"-1"-1"0,0 1 1,0 0-1,0 0 0,0 0 0,-1 0 0,1 1 0,-1-1 0,1 0 0,-1 0 0,0 1 0,0-1 0,-4-2 0,-1-3 202,4 2-69,-2 1 0,1-1 0,0 1 0,-1 0 0,0 1 0,0-1 0,-1 1 0,1 0 0,-1 0 0,0 1 0,-10-5 0,13 7-173,-1 0 0,1 1 1,-1 0-1,1-1 0,-7 1 1,4 1-15,5-1 3,0 0 1,0 0 0,0 0 0,0 0-1,0 0 1,1 0 0,-1 0-1,0 1 1,0-1 0,0 0 0,0 1-1,0-1 1,1 1 0,-1-1-1,-1 2 1,-8 7 0,0 1 0,1 0-1,0 1 1,0 0 0,1 0 0,-9 19 0,13-22 3,-3 5 3,1 0 0,-7 24 1,4-7-2,2 1 0,1-1 0,-3 38 0,9 29 40,0-77-32,2-1 0,0 1 1,2-1-1,0 1 0,7 20 0,-11-39-13,7 21-1,1 0-1,14 28 1,-16-38 1,1 0 0,1-1 0,0 0 1,15 17-1,-17-23 4,-1 0-1,1 0 1,1 0 0,-1-1-1,1 0 1,-1 0 0,1 0-1,0-1 1,1 0 0,-1-1-1,11 3 1,-11-4 5,1 1-1,-1-1 0,0-1 1,0 0-1,1 0 1,-1 0-1,0-1 1,1 0-1,-1 0 1,0-1-1,0 0 1,0 0-1,0 0 0,0-1 1,-1 0-1,1-1 1,6-4-1,5-5 43,-1 0 0,-1-1 0,28-30 0,-36 36-28,10-12 95,-1-1-1,-1 0 0,17-29 0,-12 13 126,15-43 0,-24 51-183,-2 0 0,-2-1-1,9-51 1,-14 65-61,-1 0 0,-1-1 0,-1 1 0,0 0 0,-3-21 0,1 27-10,0-1 1,-1 1-1,-1-1 1,1 1-1,-1 0 1,-1 1-1,0-1 1,-9-13-1,3 8-115,-1 0 1,0 1-1,-21-20 0,29 30 23,-1 0-1,0 0 0,0 0 0,-1 1 0,1-1 0,-1 1 1,0 1-1,1-1 0,-11-2 0,5 3-430,0 0 1,0 1-1,-21 1 1,29 0 411,0 0-23,1 0 1,-1 0 0,0 0 0,1 0 0,-1 1 0,1-1 0,-1 1 0,1 0-1,-1-1 1,1 1 0,-3 2 0,-7 5-767,0 1 0,-11 11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6.159"/>
    </inkml:context>
    <inkml:brush xml:id="br0">
      <inkml:brushProperty name="width" value="0.05" units="cm"/>
      <inkml:brushProperty name="height" value="0.05" units="cm"/>
      <inkml:brushProperty name="color" value="#E71224"/>
    </inkml:brush>
  </inkml:definitions>
  <inkml:trace contextRef="#ctx0" brushRef="#br0">447 4 4600,'-26'-2'681,"-1"1"-1,-50 4 0,68-2-571,1 2 1,0-1-1,-1 1 0,-14 8 0,2-1 39,-4 0-19,12-5-76,0 1 0,0 1 0,0 0 0,-15 11 0,18-12-45,1 1-1,0 0 0,0 1 0,0-1 1,1 2-1,0-1 0,1 1 1,0 0-1,-7 11 0,8-8 7,-1 1 0,1-1 0,1 1-1,0 0 1,1 0 0,1 0 0,-4 22 0,6 25 12,1-40-24,1-4 8,0 0 0,1 0 0,1-1 0,0 1 0,9 21 0,-12-36-10,5 13 0,0 0 0,0-1-1,2 1 1,0-2-1,0 1 1,16 20 0,-17-25 9,1-1 1,0 1-1,1-1 0,-1 0 1,2-1-1,-1 0 1,16 9-1,-18-11 10,1-1 0,0 0 0,0 0 0,0 0 0,1-1 0,11 3 0,-4-3 115,29-1 1,-35-1-78,-4 0-26,0-1 0,0 0 0,0 1 0,0-2 1,0 1-1,0 0 0,-1-1 0,1 0 0,0 0 0,-1-1 1,0 1-1,1-1 0,-1 0 0,0 0 0,6-6 0,-1 1 31,5-4 22,-1 0 0,-1 0 0,0-2 0,0 1-1,-2-1 1,0-1 0,0 0 0,8-20 0,-7 13 74,-1-1 0,13-48 0,-20 58-153,0 1 1,-1-1 0,-1 0-1,0 0 1,-1-22 0,-1 11-38,2 17-9,-1 1 0,-1 0 0,1 0 0,-1 0 0,0 0 0,-1 0 0,1 0 0,-1 0 1,0 1-1,-4-9 0,-30-49-761,29 53-141,0 0 0,-1 0 0,0 1 1,-13-12-1,12 13-1015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01.028"/>
    </inkml:context>
    <inkml:brush xml:id="br0">
      <inkml:brushProperty name="width" value="0.05" units="cm"/>
      <inkml:brushProperty name="height" value="0.05" units="cm"/>
      <inkml:brushProperty name="color" value="#E71224"/>
    </inkml:brush>
  </inkml:definitions>
  <inkml:trace contextRef="#ctx0" brushRef="#br0">0 313 9073,'0'-70'1787,"1"75"-1778,-1 0-1,1 0 0,0 0 0,0 0 1,1 0-1,0 0 0,-1 0 0,4 4 0,23 40 15,-17-31-8,28 47 21,12 22-78,17 21 1375,-67-106-1229,12 16 1074,-12-17-1038,-1-1 1,1 1 0,0 0 0,-1-1-1,1 1 1,-1 0 0,1-1 0,0 1-1,0-1 1,-1 1 0,1-1 0,0 0-1,0 1 1,0-1 0,0 0 0,1 1-1,-1-7 557,3-30-222,-2 0 0,-2-38 0,-1 26-216,1-32 39,0 76-330,0-1-1,0 0 0,0 0 0,1 1 0,0-1 0,0 0 0,0 1 0,0-1 1,1 1-1,0-1 0,0 1 0,2-5 0,-3 8 12,0 0-1,-1 0 1,1 1 0,0-1-1,0 0 1,0 0 0,0 1-1,0-1 1,0 1-1,0-1 1,0 1 0,0-1-1,0 1 1,0 0 0,0-1-1,0 1 1,0 0 0,0 0-1,0 0 1,1 0 0,-1 0-1,0 0 1,0 0 0,0 0-1,2 1 1,2 0 7,0 0-1,-1 1 1,1 0 0,0 0 0,5 3-1,186 86-142,-189-88 246,0 0-1,1-1 1,14 3 0,-3-4 3438,-18-13-1919,-1-247-1680,0 170-10099,0 87 9931,0 1 1,0 0-1,0-1 1,0 1 0,1 0-1,-1 0 1,0-1-1,1 1 1,-1 0-1,1 0 1,-1 0-1,1 0 1,0 0 0,0 0-1,1-2 1,15-11-2864,-8 8 1708,7-6-982</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6.569"/>
    </inkml:context>
    <inkml:brush xml:id="br0">
      <inkml:brushProperty name="width" value="0.05" units="cm"/>
      <inkml:brushProperty name="height" value="0.05" units="cm"/>
      <inkml:brushProperty name="color" value="#E71224"/>
    </inkml:brush>
  </inkml:definitions>
  <inkml:trace contextRef="#ctx0" brushRef="#br0">276 182 8929,'-1'-1'20,"1"-1"1,0 1 0,0 0-1,-1-1 1,1 1 0,0 0-1,-1 0 1,1-1 0,-1 1-1,0 0 1,1 0 0,-1 0-1,0 0 1,0 0 0,0 0-1,0 0 1,0 0 0,0 0-1,0 0 1,-2-1 0,-2-2 95,-3-4 226,-17-11 0,22 17-313,-1 0 1,1 0-1,-1 1 1,1-1-1,-1 1 1,0-1-1,1 1 1,-8-1-1,3 2-23,1-1 0,-13 1 1,17 1-12,1-1 0,-1 0 1,0 1-1,1 0 1,-1-1-1,0 1 1,1 0-1,-1 0 0,1 1 1,-5 2-1,0 1 2,1 0-1,0 0 1,0 1 0,0 0-1,1 0 1,0 0-1,0 1 1,0 0 0,-4 9-1,2-4 6,0 0 0,1 0-1,0 1 1,1 0 0,1 0 0,0 1-1,0-1 1,-1 19 0,-1 137 48,6-154-93,0-1 0,2 1-1,0-1 1,0 0 0,1 0-1,6 15 1,42 130-979,-43-135 872,3 8 31,0 0 0,2-1 1,1 0-1,22 34 0,-24-48 151,14 16 0,-24-31-15,0 0 0,0 0 1,0 0-1,1 0 0,-1 0 0,0-1 1,1 1-1,-1-1 0,5 3 1,-5-4 0,-1 0-1,0 1 1,1-1 0,-1 0 0,1 0 0,-1 0 0,1 0 0,-1 0 0,0 0 0,1 0 0,-1 0 0,1 0 0,-1-1-1,0 1 1,2-2 0,1 0 45,0-1 1,0 1-1,-1-1 0,1 0 0,-1-1 0,0 1 0,0-1 1,0 1-1,0-1 0,-1 0 0,4-6 0,12-25 404,-2-2 1,-1 1-1,11-45 0,-13 32-70,-2-1 1,6-64-1,-7-81-141,-10 168-271,-1 0-1,-2 0 1,0 0-1,-2 0 1,-1 0-1,-1 1 1,-15-37-1,-13-13-481,31 69 336,1 0 1,-1 0-1,-1 1 1,1 0 0,-1-1-1,0 2 1,-1-1-1,-10-8 1,13 11-6,0 1 0,-1 0 1,1 1-1,-1-1 0,0 1 0,1-1 0,-1 1 1,0 0-1,0 1 0,0-1 0,0 1 0,0-1 1,1 1-1,-1 0 0,0 1 0,0-1 1,0 1-1,-5 1 0,-57 19-3624</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7.641"/>
    </inkml:context>
    <inkml:brush xml:id="br0">
      <inkml:brushProperty name="width" value="0.05" units="cm"/>
      <inkml:brushProperty name="height" value="0.05" units="cm"/>
      <inkml:brushProperty name="color" value="#E71224"/>
    </inkml:brush>
  </inkml:definitions>
  <inkml:trace contextRef="#ctx0" brushRef="#br0">2751 1037 7193,'-1'1'159,"-1"0"1,1-1-1,-1 1 1,1-1 0,-1 1-1,0-1 1,1 0 0,-1 0-1,1 0 1,-1 0-1,1 0 1,-1 0 0,0 0-1,1 0 1,-1-1-1,1 1 1,-2-1 0,-10-15 251,8 9-92,-1 0 0,1 1 0,-9-8-1,2 4 270,-26-22 335,-2 1 0,-54-31 0,-19 4-282,41 21-483,-93-33-77,-59-2-35,97 35 92,-173-56-212,46 8 159,-125-40-82,178 61-23,185 59-1,-139-40-25,-53-16 113,93 27 212,79 23-6,2-2 1,-62-31 0,96 44-300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8.326"/>
    </inkml:context>
    <inkml:brush xml:id="br0">
      <inkml:brushProperty name="width" value="0.05" units="cm"/>
      <inkml:brushProperty name="height" value="0.05" units="cm"/>
      <inkml:brushProperty name="color" value="#E71224"/>
    </inkml:brush>
  </inkml:definitions>
  <inkml:trace contextRef="#ctx0" brushRef="#br0">341 626 5709,'-10'0'876,"3"0"-538,-7 0 707,13 0-1023,1-1-1,-1 1 1,1 0 0,-1 0 0,1 0 0,0 0 0,-1-1 0,1 1 0,-1 0-1,1 0 1,0-1 0,-1 1 0,1 0 0,-1-1 0,1 1 0,0 0-1,0-1 1,-1 1 0,1-1 0,0 1 0,0-1 0,-1 1 0,1 0-1,0-1 1,0 0 0,-1 0 72,1-1 0,-1 1 0,0 0-1,0-1 1,0 1 0,0 0 0,0 0 0,0-1 0,0 1-1,-1-1 1,-8-9 857,8 8-617,-1 0 0,1 0 0,-1 1 0,-4-5 0,-10-10 161,9 6-340,1 0 0,-6-14 0,3 7 29,-44-81 429,26 48-440,-13-26 437,-24-74 208,61 138-715,0 5-119,1 0-1,1-1 1,0 0-1,-3-17 1,16 26 12,47 0 67,-39 0-34,0 1-14,-1-1 1,21-3-1,2-5-18,12-2-35,63-1-38,46 3 84,-98 7 28,95 4-69,-120 1-39,49 12 1,-81-14 29,32 6-1570,73 8-1,-18-6-3554,-61-9 2727,-2-1 253</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0.066"/>
    </inkml:context>
    <inkml:brush xml:id="br0">
      <inkml:brushProperty name="width" value="0.05" units="cm"/>
      <inkml:brushProperty name="height" value="0.05" units="cm"/>
      <inkml:brushProperty name="color" value="#E71224"/>
    </inkml:brush>
  </inkml:definitions>
  <inkml:trace contextRef="#ctx0" brushRef="#br0">395 1 7197,'0'0'4,"1"2"71,-1 1 1,0-1-1,0 0 1,0 0-1,0 0 1,-1 0-1,1 1 1,-1-1 0,1 0-1,-1 0 1,0 0-1,0 0 1,0 0-1,0 0 1,0 0-1,-2 2 1,-10 14 814,-20 38 1,26-43-669,-118 228 1264,123-237-1474,-32 66 81,-15 34-6,-30 78-46,51-111-751,26-67 485,-11 21-3912</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0.431"/>
    </inkml:context>
    <inkml:brush xml:id="br0">
      <inkml:brushProperty name="width" value="0.05" units="cm"/>
      <inkml:brushProperty name="height" value="0.05" units="cm"/>
      <inkml:brushProperty name="color" value="#E71224"/>
    </inkml:brush>
  </inkml:definitions>
  <inkml:trace contextRef="#ctx0" brushRef="#br0">1 10 10285,'0'0'2,"0"0"0,0-1 0,0 1-1,0 0 1,0-1 0,0 1 0,0 0 0,0-1 0,0 1 0,0-1 0,0 1 0,0 0-1,0-1 1,0 1 0,0 0 0,1-1 0,-1 1 0,0-1 0,0 1 0,0 0-1,0-1 1,1 1 0,-1 0 0,0 0 0,0-1 0,1 1 0,-1 0 0,1-1 0,10 7-59,-2 0 178,11 4 54,0 0 0,31 9 1,53 11-34,-51-18-106,65 6-1,-63-12-80,-34-3-50,223 35-3011,-135-15-303,-1 4-183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0.898"/>
    </inkml:context>
    <inkml:brush xml:id="br0">
      <inkml:brushProperty name="width" value="0.05" units="cm"/>
      <inkml:brushProperty name="height" value="0.05" units="cm"/>
      <inkml:brushProperty name="color" value="#E71224"/>
    </inkml:brush>
  </inkml:definitions>
  <inkml:trace contextRef="#ctx0" brushRef="#br0">536 1 8957,'0'2'55,"-1"0"-10,1 0 0,-1 0 0,0 0 1,1 0-1,-1 0 0,0 0 0,0 0 0,-1 0 0,1 0 0,0-1 0,-1 1 0,1 0 0,0-1 0,-1 1 0,-3 1 1,-6 9 314,-12 18 479,1 1 0,-19 36-1,29-46-653,5-8-104,-77 137 214,80-141-293,-8 15 0,-12 35 0,-4 34-1077,6 1-3622,18-75 3217,0-3-489,-1-2 101</inkml:trace>
  <inkml:trace contextRef="#ctx0" brushRef="#br0" timeOffset="1">28 562 9237,'-17'-19'172,"13"12"-124,-3 2-32,7 1-80,0 1 108,55 3 180,-32 14-176,35 14 124,-25-13-128,5 5 24,2 3-60,5 2-260,0 4-376,44 44-2948,-47-28 1339,-4 5 381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9.259"/>
    </inkml:context>
    <inkml:brush xml:id="br0">
      <inkml:brushProperty name="width" value="0.05" units="cm"/>
      <inkml:brushProperty name="height" value="0.05" units="cm"/>
      <inkml:brushProperty name="color" value="#E71224"/>
    </inkml:brush>
  </inkml:definitions>
  <inkml:trace contextRef="#ctx0" brushRef="#br0">501 71 4308,'-2'-1'-2,"0"-1"0,0 1 1,0-1-1,0 1 0,0-1 0,0 1 0,0 0 0,0 0 0,0 0 0,-1 0 0,1 1 0,0-1 0,-1 1 0,1-1 0,-4 1 0,-6-3 30,0 0 695,-1-1 0,1-1 0,0 0 0,-13-8 0,19 10-455,-1 0-1,1 0 0,-1 0 1,1 1-1,-1 0 1,0 0-1,0 1 1,0 0-1,0 0 1,0 1-1,-11 0 1,17 0-269,1 0 0,-1 0 0,1 0 0,-1 0 0,0 0 0,1 0 0,-1 0 0,1 0 0,-1 1 1,1-1-1,-1 0 0,1 0 0,-1 1 0,1-1 0,-1 0 0,1 1 0,-2 0 0,-7 12-13,9-12 14,-89 192 95,84-181-95,-79 193 1,75-182-7,-64 203-328,72-221 204,0-1 1,0 1-1,0 0 0,1 0 0,0 7 1,0-7-145,0-4-100,4-3-131,1-2 291,0 1 1,0-1-1,0 0 0,-1-1 1,1 1-1,-1-1 0,0 1 0,0-1 1,-1-1-1,4-5 0,17-34-1437,-1 0 0,18-54-1,-25 49 743,-5 10 423</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9.614"/>
    </inkml:context>
    <inkml:brush xml:id="br0">
      <inkml:brushProperty name="width" value="0.05" units="cm"/>
      <inkml:brushProperty name="height" value="0.05" units="cm"/>
      <inkml:brushProperty name="color" value="#E71224"/>
    </inkml:brush>
  </inkml:definitions>
  <inkml:trace contextRef="#ctx0" brushRef="#br0">185 44 4756,'-13'-6'550,"-1"1"-1,0 0 0,-1 0 1,1 1-1,-1 1 0,-23-2 0,7 0 356,24 4-618,-14-2-107,19 2-204,14 0 34,-7 1 24,0 0 0,0 1 0,1 0 0,-1 0 0,0 0-1,0 0 1,0 1 0,6 3 0,173 60 235,-152-55-242,-15-5-17,283 85-2429,-258-78 1246,105 30-3224,-82-22 2724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4.175"/>
    </inkml:context>
    <inkml:brush xml:id="br0">
      <inkml:brushProperty name="width" value="0.05" units="cm"/>
      <inkml:brushProperty name="height" value="0.05" units="cm"/>
      <inkml:brushProperty name="color" value="#E71224"/>
    </inkml:brush>
  </inkml:definitions>
  <inkml:trace contextRef="#ctx0" brushRef="#br0">2424 1462 6333,'0'1'31,"-1"0"0,1 1 1,-1-1-1,1 0 1,-1 0-1,1 1 1,-1-1-1,0 0 1,0 0-1,1 0 0,-1 0 1,0 0-1,0 0 1,0 0-1,0 0 1,0 0-1,0 0 1,-1 0-1,1-1 0,0 1 1,0 0-1,-2 0 1,-4 2 437,0 0-1,-11 3 1,15-5-268,-3 0 141,0 1-1,0-1 0,0 0 0,-1-1 0,1 0 1,-8 0-1,4 0 185,8 0-424,0 0 1,0 0-1,0-1 0,0 1 1,1 0-1,-1-1 1,0 1-1,0-1 1,-3-1-1,-3-2 163,5 3-186,0 0 10,-1 0 0,1 0 0,0 0 0,0-1 0,0 1 0,0-1 1,-5-4-1,-42-29 490,19 14-332,-121-84 313,-20-12-460,67 43-158,43 31 65,-43-29 33,101 69-38,-107-65 86,-94-29 113,-55-3 68,158 62-178,14 2 17,-94-57 382,175 90-487,0-1 8,-15-8 54,-29-19 1,42 22-27,-1 1 1,2-1-1,-1-1 0,1 0 0,1 0 0,0 0 1,-7-14-1,-16-22 168,10 19-79,-1 1 0,-29-28 0,5 14-10,-18-15 79,-30-18-177,-22-23-56,97 80-224,31 13-8222,-9 3 8122,1 0-1,0 0 0,-1 1 1,0 0-1,1 0 1,-1 0-1,1 1 0,7 3 1,-7-1-60,0-1 0,0 1 0,0 0 0,0 0 0,-1 1 0,7 8 0,1 4-708,-2 3 203</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4.581"/>
    </inkml:context>
    <inkml:brush xml:id="br0">
      <inkml:brushProperty name="width" value="0.05" units="cm"/>
      <inkml:brushProperty name="height" value="0.05" units="cm"/>
      <inkml:brushProperty name="color" value="#E71224"/>
    </inkml:brush>
  </inkml:definitions>
  <inkml:trace contextRef="#ctx0" brushRef="#br0">146 439 6421,'1'1'25,"3"12"1103,-4-13-957,0 1-1,1-1 0,-1 0 1,0 1-1,0-1 0,1 0 1,-1 1-1,1-1 0,-1 0 0,7 3 6174,-7-4-6303,0-1-28,0 1 0,0 0 0,0-1-1,0 1 1,-1 0 0,1 0 0,0-1 0,-1 1 0,1 0-1,-1 0 1,1-1 0,-2-1 0,-10-16-1,3 6 10,-10-24 1,-46-120 270,50 119-194,-14-41 36,27 74-159,1-1 1,0 1 0,0-1-1,0 1 1,0-1-1,1-10 1,1 16 20,-1-1-1,0 1 1,0-1 0,0 1 0,1-1 0,-1 1-1,0-1 1,0 1 0,1 0 0,-1-1 0,0 1-1,1-1 1,-1 1 0,0 0 0,1-1 0,-1 1 0,1 0-1,-1 0 1,1-1 0,-1 1 0,0 0 0,1 0-1,-1 0 1,1-1 0,0 1 0,20-5-17,-13 3 11,95-18-189,-82 16-19,1 2-1,31-1 1,-35 3 53,4-1-233,-1 1 0,1 1-1,-1 0 1,33 8 0,-46-7 249,92 24-2287,-83-22 1991,116 40-3759,-80-22 2116,-2 3 235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01.374"/>
    </inkml:context>
    <inkml:brush xml:id="br0">
      <inkml:brushProperty name="width" value="0.05" units="cm"/>
      <inkml:brushProperty name="height" value="0.05" units="cm"/>
      <inkml:brushProperty name="color" value="#E71224"/>
    </inkml:brush>
  </inkml:definitions>
  <inkml:trace contextRef="#ctx0" brushRef="#br0">121 1 10513,'23'14'136,"-4"-2"152,3 5 748,-16-10-368,-6 0 48,0 3-100,0-1-128,0 4-284,-29 24-44,11-15-204,1 1-72,1 5-584,-6 2-424,-18 27-2660,24-27 888,-2-1 295,4-7 625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9.017"/>
    </inkml:context>
    <inkml:brush xml:id="br0">
      <inkml:brushProperty name="width" value="0.05" units="cm"/>
      <inkml:brushProperty name="height" value="0.05" units="cm"/>
      <inkml:brushProperty name="color" value="#E71224"/>
    </inkml:brush>
  </inkml:definitions>
  <inkml:trace contextRef="#ctx0" brushRef="#br0">227 353 6577,'-6'-9'158,"0"1"1,0 0 0,-1 1-1,0 0 1,-1 0 0,1 0-1,-1 1 1,-11-7 0,14 11-77,-1-1 1,1 0-1,-1 1 1,1 0 0,-1 0-1,0 1 1,0-1-1,0 1 1,0 0-1,0 1 1,0 0 0,-6 0-1,11 0-84,0 0 0,0 0 0,0 1-1,0-1 1,0 0 0,0 0 0,0 1 0,0-1 0,0 1-1,1-1 1,-1 1 0,0-1 0,0 1 0,0-1-1,0 1 1,1 0 0,-1-1 0,0 1 0,0 1 0,-13 23-43,7-10 52,1 0 1,1 1-1,0 0 0,-3 23 0,4-7 10,0 56-1,4-79-10,-1 11 18,2-1-1,0 1 1,8 35 0,-7-48-16,3 17 0,1-1 1,1 0-1,1 0 0,22 43 1,-23-55 22,-4-4 18,1 0 1,1 0-1,-1 0 1,1 0-1,1-1 0,-1 0 1,8 7-1,-9-10 82,-1 0 0,1 0 0,0-1 0,7 4-1,-9-5-80,-1 0 0,1-1 0,-1 1 0,1-1 0,-1 0 0,1 1-1,-1-1 1,1 0 0,0 0 0,-1 0 0,1 0 0,-1 0 0,1-1 0,-1 1-1,1 0 1,-1-1 0,1 1 0,-1-1 0,1 1 0,1-2 0,4-3 72,-1 0 0,0 0 1,0-1-1,-1 1 1,0-1-1,0-1 0,0 1 1,0-1-1,-1 0 1,6-13-1,1-5 99,-1 1-1,7-32 1,-7 16-84,-2-1 0,4-50 0,-9 56-126,-2-38 1,-2 41-6,1 11 6,-1 0 0,-1 0-1,-1 0 1,-1 0 0,-1 1 0,0 0 0,-11-24 0,9 24-20,-2-3-37,0 0 0,-22-37 1,26 51-176,0 0 1,-1 1 0,0 0 0,-1 0-1,0 0 1,0 1 0,-9-7-1,15 13 82,0 0 0,-1-1 0,1 1 0,-1 0 0,0 0 0,1 1 0,-1-1-1,0 0 1,0 1 0,0-1 0,1 1 0,-1-1 0,0 1 0,0 0 0,0-1-1,0 1 1,0 0 0,0 1 0,1-1 0,-1 0 0,0 0 0,0 1 0,0-1-1,0 1 1,1 0 0,-1-1 0,0 1 0,-2 1 0,2 0-131,0 0 0,0 0 0,0 1 0,0-1 0,0 0 0,1 1 0,-1-1 0,1 1 0,-1-1 0,1 1 0,0 0 0,0-1 0,0 1 0,1 0 0,-1 0 0,1 0 0,-1 5 0,0 22-1504</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9.412"/>
    </inkml:context>
    <inkml:brush xml:id="br0">
      <inkml:brushProperty name="width" value="0.05" units="cm"/>
      <inkml:brushProperty name="height" value="0.05" units="cm"/>
      <inkml:brushProperty name="color" value="#E71224"/>
    </inkml:brush>
  </inkml:definitions>
  <inkml:trace contextRef="#ctx0" brushRef="#br0">638 229 11013,'-28'-1'9,"14"1"18,1 0 0,-1 0 0,-19 4 0,23-2 9,1 0-1,0 1 1,0 0-1,0 1 1,1 0-1,-1 0 1,1 1-1,0 0 1,0 0-1,1 1 1,-9 7-1,4-1 27,1 0-1,-20 27 0,30-38-59,-13 19-3,1 0 1,-18 38-1,24-43 8,1 1-1,1 0 0,0 0 0,1 0 1,1 1-1,1-1 0,0 1 0,1 30 0,1-37 3,-1 4 5,2 0 0,-1 1 0,2-1-1,0 0 1,1 1 0,7 21 0,-1-11-13,2 0 0,0-1 1,22 34-1,-25-48 1,0 1 0,1-2-1,0 1 1,1-1 0,0 0-1,18 12 1,-24-19 14,1 1 0,0 0 0,-1-1 0,1 0 0,0 0 0,0 0 0,0-1 0,0 1-1,0-1 1,1 0 0,-1-1 0,0 0 0,0 1 0,1-2 0,-1 1 0,0 0 0,1-1 0,5-2 0,-7 2 27,-1 0 0,1 0 0,0-1 0,0 0 0,-1 0 0,1 0 0,-1 0 0,4-3-1,3-3 139,-1 0-1,1 0 0,-2-1 0,1 0 0,-1 0 0,-1-1 0,11-17 0,-8 9-8,-1 0-1,-1-1 0,0 0 0,-2-1 0,0 0 1,-1 0-1,-1 0 0,-1-1 0,1-30 0,-4 43-154,1-16 16,0-1-1,-2 1 0,-1-1 1,0 1-1,-8-29 0,3 25-59,-2 0-1,-1 0 1,-1 1-1,-1 0 1,-1 1 0,-2 0-1,0 1 1,-23-27-1,33 46-11,-13-18-232,0 2-1,-2 0 1,-1 1 0,-34-27-1,44 40 12,0 0 0,-1 1-1,0 0 1,0 1-1,-13-5 1,15 7-53,-1 2 1,1-1-1,-1 2 0,0-1 1,0 1-1,0 1 0,-20 1 1,30-1 286,-27 3-1197,-29 5 1,43-5 691,0 1 1,1 0-1,0 1 0,0 1 0,-17 9 0,-39 29-1595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1.885"/>
    </inkml:context>
    <inkml:brush xml:id="br0">
      <inkml:brushProperty name="width" value="0.05" units="cm"/>
      <inkml:brushProperty name="height" value="0.05" units="cm"/>
      <inkml:brushProperty name="color" value="#E71224"/>
    </inkml:brush>
  </inkml:definitions>
  <inkml:trace contextRef="#ctx0" brushRef="#br0">287 556 7565,'-8'-13'269,"-1"1"1,0 0 0,-1 1 0,0 0 0,-17-14 0,9 11 428,-30-20 1,41 31-612,1-1-1,-1 1 1,0-1 0,0 2-1,0-1 1,0 1 0,0 0-1,-1 1 1,-12-2 0,20 3-90,-1 1 0,1-1 1,-1 0-1,1 0 0,0 1 0,-1-1 1,1 0-1,0 1 0,-1-1 1,1 0-1,0 1 0,0-1 0,-1 1 1,1-1-1,0 0 0,0 1 1,0-1-1,-1 1 0,1-1 0,0 1 1,0-1-1,0 0 0,0 1 1,0-1-1,0 1 0,0 0 0,-2 18-23,2-17 23,0 6-5,-1 4 3,0 1 0,1 0 0,4 22 1,2-17 9,1 0 0,0-1 0,2 0 1,0 0-1,14 20 0,-18-30 0,-1-1-1,2 1 1,-1-1-1,0-1 1,10 8-1,-13-11-1,0 0-1,0-1 1,1 0 0,-1 1-1,1-1 1,-1 0 0,0 0-1,1-1 1,0 1 0,-1 0-1,1-1 1,0 1-1,-1-1 1,1 0 0,0 0-1,-1 0 1,1 0 0,0-1-1,4 0 1,0-2 4,-1 0 0,1 0 0,-1 0 1,0-1-1,0 0 0,0 0 0,0-1 0,0 1 0,-1-1 0,0 0 0,0-1 1,7-10-1,1-4 84,-1 1 0,-1-1 0,13-33 1,12-55 636,-31 88-598,-1 0 0,-2 0-1,1 0 1,-2-1 0,-2-21-1,1 15-45,1 19-71,-1 1 0,-1-1 0,1 0 0,-1 1 0,0-1 0,-1 0 0,0 1 0,0 0 0,-1-1 0,0 1 0,-5-10 0,2 7-10,1 0-2,0 0-1,-1 0 1,0 1 0,0 0-1,-1 0 1,0 1 0,-15-14-1,16 18-2,1 0 0,-1 0 0,0 0 0,0 1 0,0 0 0,0 0 0,0 1 0,-11-4 0,9 5-20,-1-1-1,0 1 0,0 1 1,1 0-1,-1 0 1,-17 3-1,18-2-67,0 0 0,0 0 0,0 1 0,0 0 0,1 1 0,-1 0 0,1 0 0,0 0 0,0 1 0,-10 7 0,10-6-105,1 0-1,0 1 0,0 0 1,0 0-1,1 0 0,0 1 1,0 0-1,0 0 1,1 0-1,0 0 0,1 1 1,0 0-1,0-1 1,0 1-1,1 0 0,0 1 1,-1 13-1,3-16 18,-1 3-220,0 0 1,1 0-1,0 0 0,0 0 1,1 0-1,1 0 0,-1 0 0,1-1 1,7 18-1,-5-17-222,1-1 0,7 11 1,14 14-985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42.231"/>
    </inkml:context>
    <inkml:brush xml:id="br0">
      <inkml:brushProperty name="width" value="0.05" units="cm"/>
      <inkml:brushProperty name="height" value="0.05" units="cm"/>
      <inkml:brushProperty name="color" value="#E71224"/>
    </inkml:brush>
  </inkml:definitions>
  <inkml:trace contextRef="#ctx0" brushRef="#br0">320 572 10789,'0'-1'27,"0"0"1,0 0-1,0 0 0,0 0 1,0 0-1,0 0 1,0 0-1,-1 1 0,1-1 1,0 0-1,-1 0 0,1 0 1,0 0-1,-1 0 1,0-1-1,0 1-3,0 1 0,0-1 0,0 1 0,0-1 0,0 1 0,0 0 0,0-1 0,0 1 0,0 0 0,0 0 0,0 0 0,0-1 0,0 1 0,0 0 0,-2 1 0,0-1-5,0 0-1,0 0 1,1 1 0,-1 0-1,0-1 1,0 1 0,0 0-1,0 0 1,1 1-1,-1-1 1,-4 4 0,2-1 8,-1 0-1,2 0 1,-1 1 0,-8 10 0,2 1 8,0 1-1,-13 29 1,12-20-16,2 0 0,-12 40 0,17-45-10,1 1-1,1-1 1,0 1 0,2-1 0,1 24-1,0-44-8,0 16 7,2-1 0,0 1-1,1 0 1,0-1-1,1 1 1,8 17-1,-9-24 4,0-1 0,1 0 0,0 0 0,1 0 0,0 0-1,0-1 1,1 0 0,0 0 0,1 0 0,0-1 0,10 10-1,-15-15-4,0-1 0,1 1 0,-1 0 0,0-1 0,1 1 0,-1-1 0,1 0 0,0 1 0,-1-1 0,1 0 0,0-1 0,0 1 0,0-1 0,-1 1 0,1-1 0,0 0 0,0 0 0,0 0 0,0 0 0,0 0 0,-1-1 0,1 1 0,3-2 0,2 0 12,0 0 1,0-1-1,0 0 1,0 0 0,-1 0-1,1-1 1,-1-1-1,0 1 1,-1-1-1,1 0 1,-1 0-1,8-9 1,6-12 262,0-1 0,-2-1 1,-1 0-1,18-43 0,-16 26 196,-2-1-1,21-87 1,-32 107-399,-1-1 0,-1 1 0,-2-1 1,0-39-1,-2 62-72,0-31 26,-6-44 0,3 59-25,-1 1-1,-1-1 1,-1 1-1,-12-26 1,3 12-15,-1 0 1,-1 2-1,-40-54 1,43 65-43,-35-33 0,41 45-61,-1 2-1,0-1 0,0 1 1,0 0-1,0 1 1,-1 0-1,-16-6 1,5 5-550,-1 0 1,-21-1 0,35 5 317,0 2 1,0-1 0,0 1 0,0 0 0,0 1 0,0 0 0,0 0 0,0 1 0,-9 3 0,8-2-221,0 2-1,0-1 0,0 1 0,0 1 1,1-1-1,-8 8 0,-31 31-2074</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7.378"/>
    </inkml:context>
    <inkml:brush xml:id="br0">
      <inkml:brushProperty name="width" value="0.05" units="cm"/>
      <inkml:brushProperty name="height" value="0.05" units="cm"/>
      <inkml:brushProperty name="color" value="#E71224"/>
    </inkml:brush>
  </inkml:definitions>
  <inkml:trace contextRef="#ctx0" brushRef="#br0">288 126 6073,'0'-3'53,"0"0"1,0 0-1,-1 0 1,1 1-1,-1-1 1,0 0-1,0 0 1,0 0 0,0 1-1,0-1 1,-1 0-1,1 1 1,-1-1-1,0 1 1,0 0-1,-2-3 1,3 4-35,-1-3 51,0 1 0,-1-1 1,2 0-1,-3-6 0,0 2 74,4 5 17,-1 0 1,0 0-1,1 0 1,0 0 0,-1 0-1,1 0 1,0 0-1,1-4 1,0-5 1147,-3 24-938,0 0 0,0 0 1,-2 0-1,1 0 1,-6 11-1,-1 5-199,-60 173 35,-9 25-157,44-118-485,6-17-4964,24-101-320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7.801"/>
    </inkml:context>
    <inkml:brush xml:id="br0">
      <inkml:brushProperty name="width" value="0.05" units="cm"/>
      <inkml:brushProperty name="height" value="0.05" units="cm"/>
      <inkml:brushProperty name="color" value="#E71224"/>
    </inkml:brush>
  </inkml:definitions>
  <inkml:trace contextRef="#ctx0" brushRef="#br0">4 64 8377,'-2'-14'257,"1"-1"1,0-20 0,4 35-124,-1 0-116,1 1 0,0-1 0,-1 1 0,1 0 0,0 0 1,-1 0-1,1 0 0,-1 0 0,0 0 0,1 1 0,-1-1 0,3 3 0,23 13 92,44 18 1,48 14-27,11 1-377,-87-34-206,60 24-2447,-28-6-752</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8.193"/>
    </inkml:context>
    <inkml:brush xml:id="br0">
      <inkml:brushProperty name="width" value="0.05" units="cm"/>
      <inkml:brushProperty name="height" value="0.05" units="cm"/>
      <inkml:brushProperty name="color" value="#E71224"/>
    </inkml:brush>
  </inkml:definitions>
  <inkml:trace contextRef="#ctx0" brushRef="#br0">277 47 8361,'0'-38'1187,"0"38"-1180,0-1 1,-1 1 0,1 0 0,0-1 0,0 1-1,0-1 1,0 1 0,-1-1 0,1 1 0,0 0-1,0-1 1,-1 1 0,1 0 0,0-1 0,-1 1 0,1 0-1,0-1 1,-1 1 0,1 0 0,0 0 0,-1-1-1,1 1 1,-1 0 0,1 0 0,-1 0 0,1 0-1,0 0 1,-1 0 0,1-1 0,-1 1 0,0 0 0,1 3 181,1 42 514,0-23-478,-1-1 1,-4 35-1,-4-9-128,4-16-62,-7 49 25,-7 18-1,-12 47-32,-33 79-1449,58-210 1238,-30 73-1030,34-85 1192,-2 5-155,0 0 0,-1 0 0,-9 13 0,12-19 157,1 0-1,-1 0 0,0 0 1,0 0-1,0 0 0,0 0 0,0-1 1,0 1-1,0 0 0,0 0 1,0-1-1,0 1 0,0-1 1,0 1-1,-1-1 0,1 1 0,0-1 1,0 0-1,-1 0 0,1 1 1,0-1-1,0 0 0,-1 0 1,1 0-1,0 0 0,0-1 1,-1 1-1,1 0 0,0 0 0,0-1 1,-3 0-1,3 0 33,0 0 1,-1 0-1,1 0 1,0-1-1,0 1 0,0 0 1,0 0-1,0-1 1,0 1-1,0-1 1,1 1-1,-1-1 0,0-1 1,-7-23 319,8 25-306,-2-8 123,1 1-1,0-1 1,0 1 0,1-11-1,0 16-122,0-3 39,0 0 0,0 0 1,0 0-1,1 0 0,0 0 0,0 0 0,1 0 1,0 0-1,0 0 0,4-8 0,0 4-35,0 1 1,0 0-1,0 0 0,2 0 0,-1 1 0,1 0 0,0 0 0,0 1 1,1 0-1,0 1 0,0 0 0,19-9 0,-4 2-15,0 2 1,1 1-1,43-12 0,-33 15-170,1 2 1,-1 1-1,54 1 0,-50 4-1012,-1 2 0,1 2 0,43 10 0,-4 5-1229,-78-20 2392</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59.492"/>
    </inkml:context>
    <inkml:brush xml:id="br0">
      <inkml:brushProperty name="width" value="0.05" units="cm"/>
      <inkml:brushProperty name="height" value="0.05" units="cm"/>
      <inkml:brushProperty name="color" value="#E71224"/>
    </inkml:brush>
  </inkml:definitions>
  <inkml:trace contextRef="#ctx0" brushRef="#br0">24 271 1976,'-6'-22'973,"0"-1"0,2-1 0,-3-36 0,7-2-615,0 60-351,1 1 1,-1-1 0,1 0-1,-1 1 1,1 0-1,0-1 1,0 1-1,0-1 1,-1 1-1,2 0 1,-1 0-1,0-1 1,0 1-1,0 0 1,0 0 0,1 0-1,-1 0 1,3-1-1,2-2 17,1-1 0,1 0 0,0 0 0,0 0-1,0 1 1,1 1 0,0-1 0,-1 1 0,12-2 0,3 1 130,0 1 1,35 0-1,163 3 482,-82 0-400,73 0-132,148 0-2,-96 0-44,121 0-19,-159 0-28,-149 2-9,95 17 0,-136-14-14,198 31 61,-57 4-38,-116-23 7,135 44 32,-184-56-42,90 36 108,83 51 187,-123-60-248,103 57 193,56 27-73,-122-63 128,82 49-62,-30-4-37,-137-87-152,-1 0 0,0 2 1,14 16-1,30 46 95,-28-36-134,-28-36 94,1-1 0,0 1 0,0-1 0,0 0 0,1 0 0,-1 0 0,0 0 0,5 2 1731,-28-4-11643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00.203"/>
    </inkml:context>
    <inkml:brush xml:id="br0">
      <inkml:brushProperty name="width" value="0.05" units="cm"/>
      <inkml:brushProperty name="height" value="0.05" units="cm"/>
      <inkml:brushProperty name="color" value="#E71224"/>
    </inkml:brush>
  </inkml:definitions>
  <inkml:trace contextRef="#ctx0" brushRef="#br0">233 0 8577,'2'5'43,"0"-1"1,0 1 0,0 0 0,-1-1-1,0 1 1,1 0 0,-2 0-1,2 9 1,-2 44 1345,-1-37-1113,1-7-191,0-1 0,-1 1 0,0-1 0,-1 1 0,-5 17 0,-18 53-22,23-79-61,-38 109 16,32-95-83,-9 23-1205,-41 71 0,58-112 1243,-64 97-5100,43-70 3286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01.223"/>
    </inkml:context>
    <inkml:brush xml:id="br0">
      <inkml:brushProperty name="width" value="0.05" units="cm"/>
      <inkml:brushProperty name="height" value="0.05" units="cm"/>
      <inkml:brushProperty name="color" value="#E71224"/>
    </inkml:brush>
  </inkml:definitions>
  <inkml:trace contextRef="#ctx0" brushRef="#br0">22 421 4560,'18'-17'259,"-1"1"445,-1-1 0,19-24 0,-29 34-455,28-41 689,-29 40-477,0 0-1,-1 0 0,0 0 1,4-14 2449,-9 22-2869,-33 0-111,33 0 73,0 0 0,0 0 0,-1-1 0,1 1 1,0-1-1,0 1 0,0-1 0,0 1 1,0-1-1,0 1 0,0-1 0,0 0 1,0 0-1,0 1 0,-1-3 0,0 2-5,1 0-1,0-1 1,-1 1-1,0 0 0,1 0 1,-1 0-1,-2-1 1,3 2 8,-1-1 0,1 1-1,0-1 1,0 0 0,0 1 0,-1-1 0,1 0 0,0 0-1,0 0 1,0 1 0,0-1 0,1 0 0,-1 0 0,0-1 0,0 1-1,-1-2 1,2 3-2,-2-3 42,2 3-106,-1-1-1,0 0 1,1 0-1,-1 0 0,1 0 1,-1 0-1,1 0 1,-1 0-1,1-1 1,0 1-1,0 0 1,-1 0-1,1 0 0,0 0 1,0 0-1,0-2 1,0 1-65,0 1 0,0-1 0,0 0 1,0 0-1,1 1 0,-1-1 0,0 0 0,2-1 1,10-14-611,2 1 180,26-31-866,-33 40 1239,-1 1 0,1 0 0,0 1 0,0 0-1,11-6 1,35-13 6260,-59 22-5039,5 2-1059,0 0 1,0 0-1,0 0 1,0 0-1,-1 0 1,1 0 0,0 1-1,0-1 1,0 0-1,-2 1 1,-2 2 20,1 0 0,-1 1 0,1-1 0,-7 8 0,-4 5-51,-97 97 95,55-54-54,55-56-16,-1-1 1,1 1-1,0 0 1,0 0 0,1-1-1,-3 6 1,3-7 14,1 0-1,-1 1 1,1-1 0,0 0-1,-1 0 1,1 1 0,0-1-1,0 0 1,0 1 0,0-1-1,0 0 1,0 1 0,0-1-1,0 0 1,1 0 0,-1 1-1,0-1 1,1 0 0,0 2-1,3 3 22,-1-1 1,1 0-1,6 5 0,0 2 19,2 4-31,0-2 1,17 16-1,-22-24-65,1 0 0,-1-1 0,1 0 0,0 0 0,0-1 0,1 0 0,11 4 0,2-2-426,0 0 1,0-2-1,1-1 1,0 0-1,-1-2 1,1-1-1,28-3 1,-6-4-2081,72-22 1,-28 1 236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01.829"/>
    </inkml:context>
    <inkml:brush xml:id="br0">
      <inkml:brushProperty name="width" value="0.05" units="cm"/>
      <inkml:brushProperty name="height" value="0.05" units="cm"/>
      <inkml:brushProperty name="color" value="#E71224"/>
    </inkml:brush>
  </inkml:definitions>
  <inkml:trace contextRef="#ctx0" brushRef="#br0">45 56 14237,'0'-11'92,"1"7"17,-1-1 0,0 1 0,-1-9 0,0 12-90,1 0 0,0 0 0,0 0 0,0 1 0,-1-1 0,1 0 0,0 0 0,-1 0 0,1 1 0,-1-1 0,1 0 0,-1 1 0,1-1 0,-1 0 0,0 1 0,1-1 0,-1 1 0,0-1 0,1 1 0,-1-1 0,0 1 0,0-1 0,0 1 0,1 0 0,-2-1 0,-25 0-49,25 1-15,4 5 74,9 28 45,24 42-1,-1-4-78,28 71-23,-48-108 22,32 88 52,-13-13-25,-4-21 756,-27-81-101,0-9 304,-2-10-359,0 3-523,-1 0-1,-1 0 0,1 0 1,-5-10-1,3 8-56,0-1-1,1 0 1,0 0 0,-1-18-1,2 9-31,1 9-14,-1 0 0,1 0 0,1 0 0,3-14 0,-1 15 9,0 0 1,1 0-1,1 0 0,0 1 0,1-1 0,-1 1 0,9-9 0,1-1-63,32-33 1,-36 42 20,0 1 1,1 0-1,0 1 1,1 0-1,0 1 1,17-8-1,-22 13 42,0 0 0,0 1-1,0 0 1,0 0 0,1 1 0,-1 0-1,1 0 1,-1 1 0,1 1 0,13 1-1,-19-1 4,1 0-1,0 0 0,-1 0 0,0 0 0,1 1 0,-1-1 0,0 1 1,0 0-1,0 0 0,0 0 0,0 1 0,0-1 0,0 1 0,-1-1 1,0 1-1,1 0 0,3 6 0,-3-2 9,1 0 0,-1-1 0,0 1 0,-1 1 0,0-1 0,0 0-1,-1 1 1,2 9 0,-3-15-12,1 7 4,0 0 0,0 0 0,-1 0 0,0 0 0,-1 0 0,-3 16 0,1-14-54,-1 1 1,0-1-1,-1 0 0,-11 20 1,2-7-372,-1-1 1,-30 37-1,22-38-444,0 0 0,-2-2 0,0 0 1,-1-2-1,-39 21 0,38-26-846,1-1 1,-2-1-1,0-2 1,-35 8-1,52-14 1144,-34 7-1476</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03.137"/>
    </inkml:context>
    <inkml:brush xml:id="br0">
      <inkml:brushProperty name="width" value="0.05" units="cm"/>
      <inkml:brushProperty name="height" value="0.05" units="cm"/>
      <inkml:brushProperty name="color" value="#E71224"/>
    </inkml:brush>
  </inkml:definitions>
  <inkml:trace contextRef="#ctx0" brushRef="#br0">187 2491 4804,'-3'1'11,"0"-1"-1,0 1 1,0-1-1,0 1 0,0-1 1,-6 0-1,1-1 11,8 1-19,-1 0 0,0 0-1,1 0 1,-1 0-1,1-1 1,-1 1-1,0 0 1,1-1 0,-1 1-1,1 0 1,-1-1-1,1 1 1,-1-1-1,1 1 1,-1 0 0,1-1-1,0 0 1,-1 1-1,1-1 1,0 1-1,-1-1 1,1 1 0,0-1-1,-1-1 1,-5-7 48,5 7-44,0 0 1,-1 0 0,1 0-1,0 0 1,1 0-1,-2-5 1,1 4 0,0 1 0,0-1 0,-1 0 0,1 0 0,-2-3 0,-1 2-10,2 2 2,0-1 0,1 1-1,-1 0 1,0-1 0,1 1 0,0-1 0,-1 1 0,0-6 207,2 17-235,0-7 31,-1-1 0,1 0 1,0 1-1,-1-1 0,1 1 0,0-1 0,-1 1 0,0-1 0,1 0 0,-1 1 0,0-1 1,0 0-1,0 0 0,0 0 0,1 1 0,-2-1 0,1 0 0,0 0 0,-1 1 1,-4 3 15,-16 20 130,-18 20 1456,28-38-1129,10-6-342,6-3-40,-2 1-62,-1-1 0,1 1 0,-1 0 0,1-1 0,-1 1 0,0 0 0,0-1 0,0 0 0,2-2 0,5-7 262,-7 9-211,0 1-1,0 0 1,-1 0-1,1-1 1,-1 1-1,1-1 1,-1 1-1,1-1 1,-1 1-1,0-1 1,1-1-1,-1 1-57,0 1-1,0-1 1,0 1-1,0-1 1,1 1 0,-1 0-1,1-1 1,-1 1-1,1 0 1,-1-1 0,1 1-1,0 0 1,1-3-1,-1 4-17,0-1-1,-1 0 1,1 1-1,-1-1 1,1 0-1,-1 0 1,1 0-1,-1 1 1,1-1-1,-1 0 1,0 0-1,1 0 0,-1 0 1,0 0-1,0 0 1,0 0-1,0-1 1,4-2-15,91-82 40,-64 58-49,105-102-9,-16 11 23,74-77 54,-62 70-51,65-45-17,-67 68-11,66-42-213,-64 48 103,53-48 70,-65 59-13,98-45 93,-177 109-2,197-107-77,-16 4 100,-22 28-108,-27 10 55,-21-8-35,-150 94 56,174-98-386,-90 58-17,-5 12 241,-4 2 137,-41 15-120,-20 7-94,18-7 1,-25 8 28,1 0-93,-1 0 1,1-1-1,-1 0 0,0 0 1,0-1-1,10-9 0,-18 14 236,0 0-1,-1 0 0,1 0 0,0 0 0,-1 0 0,1 0 0,-1 0 0,1 0 1,-1 0-1,0 0 0,1 0 0,-1 0 0,0 0 0,0 0 0,0-2 0,0 2 101,0 0 0,0 0 0,0 1 0,0-1 0,0 0 0,-1 1 0,1-1 0,0 0 0,0 1 0,-1-1-1,1 1 1,-1-1 0,1 1 0,0-1 0,-1 0 0,1 1 0,-1 0 0,1-1 0,-1 1 0,0-1 0,1 1-1,-1 0 1,1-1 0,-1 1 0,0 0 0,1-1 0,-1 1 0,0 0 0,0 0 0,-7-2 339,0 0 0,0 1 1,0 1-1,0-1 0,-11 2 0,-6-1 261,15 0-410,2 0-3,-1-1-1,1 2 1,0-1-1,-1 1 1,1 1-1,0 0 0,-13 4 1,-11 5 324,24-9-519,1 1 1,0-1-1,0 1 0,0 1 1,0-1-1,0 1 0,-8 7 1,14-11-28,1 1 0,-1-1-1,1 1 1,-1 0 0,1 0 0,-1-1 0,1 1 0,0 0 0,-1 0 0,1 0 0,0 0 0,-1-1 0,1 1 0,0 0 0,0 0 0,0 0 0,0 0-1,0 0 1,0 0 0,0-1 0,0 1 0,0 0 0,1 0 0,-1 0 0,0 0 0,1 0 0,0 2 13,0 0 0,1 0 0,0 0 0,3 4 0,-5-6-15,4 4 10,0-1-1,1 1 1,-1-1-1,7 5 1,-7-6 22,0 0 0,0 1-1,7 7 1,-10-9-21,0-1 0,0 1 0,0 0 0,0 0 0,0 0 0,0 0 1,-1 0-1,1 0 0,-1 0 0,1 0 0,-1 1 0,0-1 0,0 3 0,1-2-99,-1 0 1,0 1-1,-1-1 0,1 1 1,-1-1-1,1 0 0,-1 1 1,0-1-1,0 0 0,0 0 1,-1 0-1,1 0 0,-1 0 1,0 0-1,0 0 0,0 0 1,0 0-1,-3 2 1,-88 102-5192,46-56 3032</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05.389"/>
    </inkml:context>
    <inkml:brush xml:id="br0">
      <inkml:brushProperty name="width" value="0.05" units="cm"/>
      <inkml:brushProperty name="height" value="0.05" units="cm"/>
      <inkml:brushProperty name="color" value="#E71224"/>
    </inkml:brush>
  </inkml:definitions>
  <inkml:trace contextRef="#ctx0" brushRef="#br0">100 2496 4596,'-35'14'329,"23"-7"-116,9-5-107,-1 0 0,1 0 0,-1-1 0,1 1 0,-1-1 0,0 1 0,1-1 0,-1 0 0,0 0 0,0-1 1,-4 1-1,4-1-35,4 0-147,11-3-5,31-26 81,8 3 24,1 2-1,54-18 0,125-42 34,-111 41-10,45-19 81,-157 59-121,217-86 51,-83 29-51,30-22 24,-73 34-66,115-48-52,39-1 179,-101 49-71,75-16-35,-83 27-10,-120 31 29,257-58 68,-18 17-105,-147 19 67,-46 10 17,38-10-76,49-15 81,-66 18-48,-16 8 1,112-31-52,-12-10 78,76-23 57,-246 80-93,118-43 3,189-88 18,-279 117-35,112-53 90,-26 11-128,120-58 44,-163 78 26,204-97-59,-228 111 21,-24 10 8,161-73 129,-94 47-162,-15 6 17,35-13 135,-6 10-87,-30 11 14,17-15-114,-40 16 16,2 2-195,130-49-322,-116 46 611,-68 24-30,1-1-73,1 1-1,-1-1 0,1 1 1,-1 0-1,6 0 0,-88 1 1480,72 0-1274,1-1-1,0 1 0,0-1 1,0 0-1,-9-3 0,1 0 201,-68-19 2815,77 22-3067,-15-1-279,19 2 182,0 11-1,0 10 76,1-11-36,-1 1 0,0-1 0,0 1-1,-4 16 1,2-21-135,-1 1 0,0-1 1,-5 8-1,-118 184-7432,89-148 5556</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06.299"/>
    </inkml:context>
    <inkml:brush xml:id="br0">
      <inkml:brushProperty name="width" value="0.05" units="cm"/>
      <inkml:brushProperty name="height" value="0.05" units="cm"/>
      <inkml:brushProperty name="color" value="#E71224"/>
    </inkml:brush>
  </inkml:definitions>
  <inkml:trace contextRef="#ctx0" brushRef="#br0">10 1804 6161,'0'0'34,"0"0"1,0-1-1,0 1 1,0 0 0,0-1-1,0 1 1,0-1-1,0 1 1,-1 0 0,1-1-1,0 1 1,0 0-1,0-1 1,-1 1 0,1 0-1,0 0 1,0-1-1,-1 1 1,1 0 0,0 0-1,0-1 1,-1 1-1,1 0 1,-1-1-30,1 1 0,-1 0 1,1-1-1,0 1 0,-1 0 0,1-1 0,0 1 1,-1 0-1,1-1 0,0 1 0,-1-1 0,1 1 0,0 0 1,0-1-1,0 1 0,0-1 0,-1 1 0,1-1 0,0 1 1,0-1-1,0 1 0,0-1 0,0 0 0,0-3 16,1 0-1,0 0 0,0 0 1,0 0-1,0 0 0,0 0 1,1 0-1,0 1 0,0-1 0,0 1 1,0-1-1,0 1 0,4-4 1,6-7 27,23-20-1,-21 21-51,75-65 10,59-43 22,116-76 87,-80 72-133,150-87 113,-63 50-155,-65 37-45,-57 34 70,-131 80 32,131-82-29,-89 56 28,64-44 31,-43 21 16,-60 42-58,0-1 0,0-1 0,29-38 0,-36 41 19,14-17 13,25-29 28,-40 50 166,-10 11-88,0-1 0,0 0 0,0 0-1,-1 0 1,1 0 0,3-6 0,-6 9-121,0-1 1,0 1 0,0 0 1,0 0-1,0 0 0,0 0 0,0 0 1,0 0-1,0 0 0,0-1 0,0 1 1,0 0-1,0 0 0,0 0 0,0 0 1,0 0-1,0 0 0,0-1 0,0 1 1,0 0-1,0 0 0,0 0 0,0 0 1,0 0-1,0 0 0,0-1 0,0 1 1,0 0-1,0 0 0,0 0 0,0 0 1,0 0-1,0 0 0,0 0 0,0 0 1,0-1-1,-1 1 0,1 0 0,0 0 1,0 0-1,0 0 0,0 0 0,0 0 1,0 0-1,0 0 0,-1 0 0,1 0 1,0 0-1,0 0 0,0 0 0,0 0 0,0 0 1,0 0-1,-1 0 0,1 0 0,-14-2-6,-25 2 0,25 1 0,-1-2 30,9 1 15,-1 0 0,1 0 0,0 1 0,0-1 0,0 1 0,-9 3 0,-62 21 714,-65 29 735,90-28-1561,41-16 10,11-10 61,0 0-1,0 1 0,0-1 0,-1 0 0,1 1 0,0-1 0,0 0 0,0 1 0,0-1 1,0 0-1,0 1 0,0-1 0,0 0 0,0 1 0,0-1 0,0 0 0,0 1 0,0-1 1,0 0-1,0 1 0,0-1 0,0 0 0,0 1 0,0-1 0,0 0 0,1 1 0,-1-1 1,0 0-1,0 1 0,0-1 0,1 0 0,-1 0 0,0 1 0,0-1 0,1 0 0,-1 0 1,0 0-1,0 1 0,1-1 0,-1 0 0,0 0 0,1 0 0,-1 0 0,0 1 0,1-1 1,0 0-1,14 5 3,1 0 1,30 5-1,42 3-56,-47-8 82,6 3 81,-44-7-106,-3-1 1,1 0-1,-1 0 1,1 0 0,-1 0 0,1 1-1,0-1 1,-1 0 0,1 0 0,-1 1-1,1-1 1,-1 0 0,1 1 0,0 0-1,-1-1-10,1 1-1,-1 0 0,0-1 1,0 1-1,0 0 1,1 0-1,-1-1 0,0 1 1,0 0-1,0-1 0,0 1 1,0 0-1,0 0 1,-1-1-1,1 1 0,0 0 1,0-1-1,-1 2 0,-1 5-183,0 0-1,-1 0 0,0 0 1,0-1-1,-6 9 0,-28 35-1332,30-40 1208,-124 149-5009,75-94 3586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07.597"/>
    </inkml:context>
    <inkml:brush xml:id="br0">
      <inkml:brushProperty name="width" value="0.05" units="cm"/>
      <inkml:brushProperty name="height" value="0.05" units="cm"/>
      <inkml:brushProperty name="color" value="#E71224"/>
    </inkml:brush>
  </inkml:definitions>
  <inkml:trace contextRef="#ctx0" brushRef="#br0">380 1087 3212,'4'14'210,"-3"-9"358,1 0 0,-1 0 0,0 1 0,0-1-1,0 6 1,-1-1 1454,0-21-589,0-12-1093,0-196 582,-1 184-872,-2 1-1,-9-52 1,7 63-33,-14-84 344,-49-150 0,16 98 351,33 111-517,-38-70 0,55 115-254,-8-14 200,10 17-203,0-1-1,-1 1 0,1-1 1,0 1-1,-1-1 0,1 1 1,-1-1-1,1 1 0,-1-1 0,1 1 1,-1 0-1,0-1 0,1 1 1,-1 0-1,1 0 0,-1-1 1,0 1-1,0 0 0,0 2-1495,1 7 991,0 0-57,0 0 0,2 13 0,0-10 120,1 4-607,0 30 1,-3 109-2154,0-148 3205,1 4 3,-1 0-1,-1-1 1,0 1-1,0 0 1,-1-1 0,-1 1-1,-4 11 1,-12 27 1538,-2 0 1,-38 62-1,52-99-1078,4-7-49,0 0 0,0-1 1,0 1-1,-6 6 1078,11-17-1222,16-34 240,29-47 1,-29 56-348,60-115 165,-62 117-228,42-72 53,-51 88-97,1-1-16,1 0-1,17-21 1,-25 35 15,0-1 0,0 0 0,0 0 0,0 1 0,0-1 0,0 0 0,0 1 0,0-1 0,0 1 0,0-1 0,1 1 0,-1 0 0,0-1 0,0 1 0,0 0 0,0 0 1,1 0-1,-1 0 0,0 0 0,0 0 0,0 0 0,1 0 0,0 1 0,1 0 9,-1-1 1,0 1-1,0 0 1,0 0 0,0 0-1,0 0 1,0 1-1,0-1 1,0 0-1,3 4 1,130 149-1294,13 37-5402,-107-142 4857</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08.508"/>
    </inkml:context>
    <inkml:brush xml:id="br0">
      <inkml:brushProperty name="width" value="0.05" units="cm"/>
      <inkml:brushProperty name="height" value="0.05" units="cm"/>
      <inkml:brushProperty name="color" value="#E71224"/>
    </inkml:brush>
  </inkml:definitions>
  <inkml:trace contextRef="#ctx0" brushRef="#br0">64 1758 6969,'-1'2'56,"0"0"1,-1-1-1,1 1 1,-1-1-1,1 1 1,-1-1 0,1 1-1,-1-1 1,0 0-1,0 0 1,0 0-1,0 0 1,-4 2 0,1-2 140,0 0 0,0-1 0,-1 1 0,-7-1 0,13 0-196,0-1-2,-1 1 0,1-1 1,0 1-1,0 0 0,-1-1 1,1 1-1,0-1 0,0 1 1,0-1-1,0 0 0,-1 1 1,1-1-1,0 1 0,0-1 1,0 1-1,0-1 0,0 1 1,0-1-1,0 1 0,0-1 1,1 0-1,-1-3-8,0 1 1,0-1-1,0 0 1,1 1 0,-1 0-1,1-1 1,0 1 0,0-1 0,0 1-1,1 0 1,-1 0 0,1-1-1,-1 1 1,5-5 0,25-36-29,47-62 41,48-29-27,-48 65 74,104-73 0,23-4-104,165-121-282,-195 138 213,30-12 92,-107 77 32,-76 52 13,58-41-40,52-45 38,-52 38-24,27-16 24,-86 62 5,79-56 147,-91 63 977,-9 8-1125,0-1-1,0 1 1,0 0-1,0 0 1,0 0-1,0 0 0,0 0 1,0-1-1,0 1 1,0 0-1,0 0 1,0 0-1,0 0 0,0-1 1,0 1-1,0 0 1,0 0-1,0 0 1,0 0-1,0-1 0,0 1 1,0 0-1,0 0 1,0 0-1,0 0 0,0-1 1,0 1-1,0 0 1,0 0-1,-1 0 1,1 0-1,0-1 0,-2 1 8,1-1-1,-1 0 0,0 0 0,0 1 0,0-1 0,0 1 0,-2-1 0,-10-3 253,11 3-307,-1-1-1,0 1 1,0 0-1,1 1 1,-1-1-1,0 1 1,0-1 0,0 1-1,-6 1 1,2-1 17,-122 0 233,113 0 218,-1 2-1,1 0 1,-22 5 0,-5 2 912,30-7-1161,-24 1 0,37-3-289,4 0 59,12 1 32,-5-1 17,0 0 0,0 0-1,-1-1 1,12-2 0,150-36 65,-136 31-68,-4 2-28,51-6 0,-27 11 41,-44 1-23,-9-1 13,-1 1 0,1 0-1,-1 0 1,1 0-1,-1 0 1,1 0-1,-1 1 1,1-1-1,-1 0 1,2 1-1,-2 0-22,0-1-1,-1 1 0,1-1 1,-1 1-1,1 0 0,0-1 1,-1 1-1,0 0 0,1-1 1,-1 1-1,1 0 1,-1 0-1,0-1 0,0 1 1,1 0-1,-1 0 0,0 0 1,0-1-1,0 1 0,0 0 1,0 0-1,0 0 1,0 1-1,0 6-255,-1-1 1,0 1-1,0 0 0,0-1 1,-1 1-1,0-1 1,0 0-1,-1 0 0,-4 9 1,-84 149-5925,49-97 4012</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09.824"/>
    </inkml:context>
    <inkml:brush xml:id="br0">
      <inkml:brushProperty name="width" value="0.05" units="cm"/>
      <inkml:brushProperty name="height" value="0.05" units="cm"/>
      <inkml:brushProperty name="color" value="#E71224"/>
    </inkml:brush>
  </inkml:definitions>
  <inkml:trace contextRef="#ctx0" brushRef="#br0">97 2188 4160,'-16'0'241,"-17"4"0,18-2 601,-17 0-1,32-3-843,0 1 0,-1-1 0,1 0 0,0 1 0,0-1 0,0 1 0,0-1 0,1 0 0,-1 1 0,0-1-1,0 0 1,0 1 0,0-1 0,1 1 0,-1-1 0,0 1 0,1-2 0,5-4-6,1-1 0,0 1 0,16-11 1,-17 13-5,16-12 8,78-53 24,66-25-22,4 11 19,-169 83-16,258-117 1,3 13-6,-193 77 11,104-41 12,-21 2-4,-123 53-4,136-69 12,-164 82-22,85-48 8,103-75 1,-66 32-20,36-33 22,-64 49-23,131-83 110,-23 20-86,21-27-17,-91 70-8,-123 87 12,126-94 75,-9-10-2,-123 108-73,-2 2 1,1 0 1,-1-1-1,0 1 1,1-1-1,-1 1 1,-1-1-1,1 0 1,0 1-1,0-1 1,-1 0-1,0 0 1,0 0-1,0 0 1,1-4-1,-1-44 29,-1 49-24,0 1-1,-1-1 1,1 0-1,-1 1 1,1-1-1,-1 1 1,1-1-1,-1 1 1,0-1-1,0 1 1,0-1-1,0 1 1,0 0-1,-2-3 0,-19-15 146,16 14-101,3 3-45,0 0-1,0 0 1,0 0 0,-1 1-1,1-1 1,-1 1 0,1 0-1,-1 0 1,1 0-1,-1 0 1,1 0 0,-1 1-1,0 0 1,-5 0 0,1 0-24,0 1 1,1 0-1,-1 1 1,1 0-1,-9 3 1,-3 3-1,0 1 1,1 1-1,-21 14 1,15-8 46,10-8 1,-81 54 254,94-61-284,0-1 1,0 1 0,0-1 0,1 1 0,-1 0 0,0-1-1,0 1 1,1 0 0,-1-1 0,1 1 0,-1 0 0,1 0-1,-1-1 1,1 1 0,-1 0 0,1 1 0,0-2 9,0 1 0,0-1 0,0 0 1,0 1-1,0-1 0,0 0 0,0 0 1,1 1-1,-1-1 0,0 0 1,0 1-1,0-1 0,1 0 0,-1 0 1,0 1-1,0-1 0,1 0 0,-1 0 1,0 0-1,0 1 0,1-1 0,-1 0 1,0 0-1,1 0 0,-1 0 0,0 0 1,1 0-1,-1 0 0,5 2 82,0-2-1,0 1 1,1-1-1,4 0 1,23 1 228,60-3 188,-64-3-448,-21 4-55,0-1-1,11 1 1,90 1 270,-109 0-273,0 0 0,0 0 0,0 0 0,0 0 0,1 0-1,-1 0 1,0 0 0,0 0 0,0 0 0,0 0 0,0 0 0,0 0 0,0 0 0,0 0 0,0 0 0,0 0 0,0 0 0,0 0 0,0 0 0,0 0 0,1 0 0,-1 1-1,0-1 1,0 0 0,0 0 0,0 0 0,0 0 0,0 0 0,0 0 0,0 0 0,0 0 0,0 0 0,0 0 0,0 0 0,0 0 0,0 0 0,0 0 0,0 0 0,0 1-1,0-1 1,0 0 0,0 0 0,0 0 0,0 0 0,0 0 0,0 0 0,0 0 0,0 0 0,0 0 0,0 0 0,0 0 0,0 0 0,0 0 0,0 1 0,0-1 0,0 4 6,0 1 1,-1-1 0,1 1-1,-1-1 1,-1 5 0,0-2-83,-1-1 1,0 1-1,-8 11 0,-139 207-5977,107-170 4419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2.613"/>
    </inkml:context>
    <inkml:brush xml:id="br0">
      <inkml:brushProperty name="width" value="0.05" units="cm"/>
      <inkml:brushProperty name="height" value="0.05" units="cm"/>
      <inkml:brushProperty name="color" value="#E71224"/>
    </inkml:brush>
  </inkml:definitions>
  <inkml:trace contextRef="#ctx0" brushRef="#br0">2305 868 1724,'50'0'452,"-16"0"5674,-36 0-5824,-20-2 484,4-3-612,-132-37 1100,136 38-1195,-107-28 586,92 22-618,-248-76 400,273 85-447,-180-44-5,-15 6 5,36 12 97,131 22-61,-145-22 213,-31-6 138,-112-44 853,274 62-1086,0-1 1,1-3-1,-54-30 1,82 38-100,0 0 0,1-1 0,1 0 0,-1-1 0,2-1 0,0 0 0,1-2 0,0 1 0,-14-23 0,-2-18-6,27 51-1665,9 10-1685,17 1 2973,-22-5 235,-1-1 1,1 1-1,0-1 1,0 1 0,-1-1-1,1 0 1,0 0-1,1 1 1,14 1-175,-17-14 369,0 2 53,0-16 685,0 24-790,-1 1 0,1-1 0,0 0 0,-1 1 0,1-1 0,-1 1 0,0-1 0,0 1 0,1-1 0,-1 1 0,0-1 0,-2-2 0,-10-9 440,-16-16 945,26 27-1330,1 0 0,-1 0 0,0 1 0,1-1 0,-1 1 0,0-1 0,0 1 0,0 0 0,-6-2 0,1 2-68,8 0-45,0 1 0,0 0 0,-1 0 0,1 0 0,0 0 0,0-1 0,-1 1 0,1 0 0,0 0 0,0 0 0,-1 0 0,1 0 1,0 0-1,0 0 0,-1 0 0,1 0 0,0 0 0,-1 0 0,1 0 0,0 0 0,0 0 0,-1 0 0,1 0 0,0 0 0,0 0 0,-1 0 0,1 0 0,0 0 0,0 1 0,-1-1 1,1 0-1,0 0 0,0 0 0,-1 0 0,1 1 0,0-1 0,0 0 0,0 0 0,0 1 0,-1-1 0,1 0 0,0 0 0,0 1 0,0-1 0,0 0 0,0 0 0,0 1 0,0-1 1,0 0-1,-1 0 0,1 1 0,0-1 0,0 0 0,0 1 0,0-1 0,0 0 0,1 0 0,-1 1 0,0-1 0,0 0 0,0 1 0,0 0-16,0 1-1,0-1 1,0 0 0,0 1-1,1-1 1,-1 0-1,0 1 1,1-1-1,-1 0 1,1 1 0,-1-1-1,1 0 1,0 0-1,-1 0 1,2 2 0,1-1-28,-1 0 1,1 1 0,0-1 0,5 3 0,4 2-118,-8-4 135,0 0-1,1-1 1,0 0-1,-1 0 1,1 0-1,0 0 1,0-1-1,0 0 0,0 0 1,1 0-1,6-1 1,20 0-987,-9-1-503,37 5 0,-52-3 1070,0 1-1,1 1 0,-1 0 1,0 0-1,9 5 1,-3-1-304,27 13-1054,0 4 196</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3.545"/>
    </inkml:context>
    <inkml:brush xml:id="br0">
      <inkml:brushProperty name="width" value="0.05" units="cm"/>
      <inkml:brushProperty name="height" value="0.05" units="cm"/>
      <inkml:brushProperty name="color" value="#E71224"/>
    </inkml:brush>
  </inkml:definitions>
  <inkml:trace contextRef="#ctx0" brushRef="#br0">43 1864 4376,'0'18'5823,"0"-20"-5552,-1-17-74,1 12-124,0 0 0,0 0 0,0 0 0,3-10 0,15-92 481,4-27 34,-17 106-452,15-194 620,-17-10-505,-3 231-249,1-67 36,-4-155 81,-19-2-63,14 154-16,-20-158 615,-5 29 319,31 192-955,2 6-24,-1-1 1,0 1-1,0 0 1,0 0 0,0 0-1,-1 0 1,0 0-1,-2-5 1,-1 15-4881,5-4 4814,1-1 1,-1 1 0,0-1 0,0 1 0,1 0-1,-1-1 1,1 1 0,0 2 0,43 62-4599,-21-32 2266,-3-4 780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4.108"/>
    </inkml:context>
    <inkml:brush xml:id="br0">
      <inkml:brushProperty name="width" value="0.05" units="cm"/>
      <inkml:brushProperty name="height" value="0.05" units="cm"/>
      <inkml:brushProperty name="color" value="#E71224"/>
    </inkml:brush>
  </inkml:definitions>
  <inkml:trace contextRef="#ctx0" brushRef="#br0">706 1727 8969,'0'-6'161,"0"0"-1,-1 1 1,0-1 0,0 0 0,0 1-1,-3-9 1,-2 1 428,-9-17 0,-4-6 175,-100-217 2017,-27-62-2097,-17-75-455,68 137 56,21 35-125,27 84-196,42 119-134,4 12-270,0-1 0,0 1 0,0 0 0,-4-6 0,6 16-3034,0-4 3298,0 0 1,0-1 0,0 1-1,0 0 1,1-1-1,-1 1 1,1 0-1,3 3 1,4 7-617,12 23-1285,15 37-1634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4.701"/>
    </inkml:context>
    <inkml:brush xml:id="br0">
      <inkml:brushProperty name="width" value="0.05" units="cm"/>
      <inkml:brushProperty name="height" value="0.05" units="cm"/>
      <inkml:brushProperty name="color" value="#E71224"/>
    </inkml:brush>
  </inkml:definitions>
  <inkml:trace contextRef="#ctx0" brushRef="#br0">443 1 10825,'-37'24'130,"-93"68"809,106-71-665,1 0-1,-28 34 0,33-34-152,-17 28 0,22-31-94,-6 12-8,1 2 0,1 0 0,-21 57 0,33-74-287,1 1 1,0 0 0,-2 33-1,6 42-3845,1-42-388,-1-36 2794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02.186"/>
    </inkml:context>
    <inkml:brush xml:id="br0">
      <inkml:brushProperty name="width" value="0.05" units="cm"/>
      <inkml:brushProperty name="height" value="0.05" units="cm"/>
      <inkml:brushProperty name="color" value="#E71224"/>
    </inkml:brush>
  </inkml:definitions>
  <inkml:trace contextRef="#ctx0" brushRef="#br0">182 658 14029,'-32'32'499,"-1"-2"-1,-66 45 0,98-75-469,0 1 1,0-1-1,0 1 1,0 0-1,0-1 0,0 1 1,0 0-1,0-1 1,0 1-1,1 0 0,-1 0 1,0 0-1,0 0 1,1 0-1,-1 0 0,0 0 1,1 0-1,0 0 1,-1 0-1,1 0 0,-1 0 1,1 2-1,0-2-23,0-1-1,0 0 1,0 0 0,0 0-1,0 0 1,0 0 0,0 0-1,0 1 1,0-1 0,0 0-1,0 0 1,0 0 0,0 0-1,0 0 1,0 0 0,0 0-1,0 1 1,0-1 0,0 0-1,0 0 1,0 0 0,0 0-1,1 0 1,-1 0 0,0 0-1,0 0 1,0 0 0,0 0-1,0 0 1,0 1 0,0-1-1,0 0 1,1 0 0,-1 0-1,0 0 1,0 0 0,0 0-1,0 0 1,0 0 0,0 0-1,0 0 1,1 0 0,-1 0-1,0 0 1,0 0 0,0 0-1,14 1 150,0 0 0,0-1 0,0-1 0,22-3 0,27-14-1,-55 15-143,29-9 31,297-101 48,-201 61-70,323-135-46,-311 126 24,-56 24 17,391-160-10,-318 136-37,7 1 1004,-156 55-705,13-3 952,-16 5 1080,-24 6-1777,9-1-568,0 0 1,0 0 0,0 0 0,-5 3-1,-13 6-512,-25 5-1598,-47 27-3813,92-42 5198,-1 1 0,1-1 0,-1 1 0,1 0 0,-1 0 0,1 0 0,0 1 0,0-1 1,0 1-1,1 0 0,-1-1 0,-3 6 0,1 2-1466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5.185"/>
    </inkml:context>
    <inkml:brush xml:id="br0">
      <inkml:brushProperty name="width" value="0.05" units="cm"/>
      <inkml:brushProperty name="height" value="0.05" units="cm"/>
      <inkml:brushProperty name="color" value="#E71224"/>
    </inkml:brush>
  </inkml:definitions>
  <inkml:trace contextRef="#ctx0" brushRef="#br0">0 922 11309,'10'-14'-52,"-10"3"-44,11 5-8,-3 3-12,6 3 76,15 13 204,-10 2 0,4 2-12,5 5-52,6 4-16,2 2-44,39 38 116,-32-28-156,1 0-416,1 4-520,2 4-404,39 55-3817</inkml:trace>
  <inkml:trace contextRef="#ctx0" brushRef="#br0" timeOffset="1">1549 0 12521,'0'5'412,"-9"17"520,1-10-624,1 5-192,1 2-44,-4 7 4,-14 45-220,8-28-484,-2 4-500,-1 3-496,-4 1-696,-2 0-684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5.635"/>
    </inkml:context>
    <inkml:brush xml:id="br0">
      <inkml:brushProperty name="width" value="0.05" units="cm"/>
      <inkml:brushProperty name="height" value="0.05" units="cm"/>
      <inkml:brushProperty name="color" value="#E71224"/>
    </inkml:brush>
  </inkml:definitions>
  <inkml:trace contextRef="#ctx0" brushRef="#br0">0 8 8885,'19'-7'-44,"2"7"48,7 0 0,3 0 24,53 30 64,-34-5-64,9 11 32,9 11 32,6 8-16,9 11-24,92 83-1348,-80-68-1032,3 5 19</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8.310"/>
    </inkml:context>
    <inkml:brush xml:id="br0">
      <inkml:brushProperty name="width" value="0.05" units="cm"/>
      <inkml:brushProperty name="height" value="0.05" units="cm"/>
      <inkml:brushProperty name="color" value="#E71224"/>
    </inkml:brush>
  </inkml:definitions>
  <inkml:trace contextRef="#ctx0" brushRef="#br0">102 198 5613,'5'-2'223,"-4"1"-89,1 1-1,-1-1 1,0 1-1,0-1 1,0 1-1,0-1 1,0 0-1,0 1 1,0-1-1,0 0 1,0 0-1,0 0 1,-1 0-1,1 0 1,0 0-1,0 0 1,-1 0-1,1 0 1,-1 0-1,1 0 1,-1 0-1,1-2 1,-27 3-54,17-1-99,7 1 15,0 0 0,1 0 0,-1 0 0,0 0 0,0 0 0,0 0 0,0 0 0,1 1 0,-4 0-1,0 2 4,-11 4 16,0-1 66,13-4 193,0-1 0,-1 0 0,1 0 0,-1 0 0,0 0 0,1 0 0,-7 0 0,13-3-329,107-105-37,-93 93 75,0 1 0,27-15 0,-34 22 19,0 1 0,1 1-1,-1 0 1,1 0 0,0 1 0,14-2-1,-4 3-12,34-1 0,-52 3 17,1 0 0,-1 1 0,0-1-1,0 1 1,0 0 0,0-1 0,0 2-1,-1-1 1,1 0 0,0 0-1,0 1 1,-1 0 0,1-1 0,-1 1-1,1 0 1,-1 0 0,0 0 0,0 1-1,0-1 1,0 1 0,0-1 0,1 3-1,2 3 16,-1 0-1,-1 0 1,1 0 0,-1 1-1,3 16 1,-3-9-17,-1 1 0,-1 0 0,-1 29 0,0-19 7,0-14 1,-1 1 0,-1-1-1,0 1 1,-1-1 0,-7 24 0,-29 90-79,35-113 33,0 0 0,0 0-1,2 0 1,0 0 0,-1 20 0,3-12 49,2-21 81,7-1 6,-5 0-69,1 1 0,0-2 1,0 1-1,-1-1 1,1 1-1,0-1 0,-1 0 1,1-1-1,-1 1 0,1-1 1,-1 0-1,0 0 0,0 0 1,5-4-1,152-105-1184,16-41-3876,-74 53 1264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18.794"/>
    </inkml:context>
    <inkml:brush xml:id="br0">
      <inkml:brushProperty name="width" value="0.05" units="cm"/>
      <inkml:brushProperty name="height" value="0.05" units="cm"/>
      <inkml:brushProperty name="color" value="#E71224"/>
    </inkml:brush>
  </inkml:definitions>
  <inkml:trace contextRef="#ctx0" brushRef="#br0">766 332 5565,'-123'-39'630,"-32"-15"826,-39-8 631,182 59-1978,-9-2 112,-1 0 0,-27-1 0,-10 5-154,37 1-111,20 0 39,-1 1 0,1-1 0,0 1 0,-1-1 0,1 1 0,0 0 0,0-1 0,-1 1 0,1 1 0,0-1 0,0 0 0,0 0 0,0 1 1,1-1-1,-1 1 0,0-1 0,0 1 0,1 0 0,-1 0 0,1 0 0,0 0 0,-3 4 0,1-1-3,-2 4 18,0 0 0,0 0 0,1 0 0,1 1 0,-1 0 0,2 0 0,-1 0 1,-1 19-1,1-14 7,-6 43 51,3 1 0,1 65 1,5-78-49,2 191 20,6-156-1,33 144 0,-20-145 11,35 87 0,-46-143-43,-3-2-8,1-1-1,1-1 1,1 0-1,1 0 1,21 28-1,63 76 59,-85-112-3,0-1-1,1 1 1,13 9-1,-15-15 40,-1-1 0,1 0 0,11 5 0,-16-8-58,3 1 67,1 1 1,-1-1 0,1-1 0,15 4 0,-11-5-1,-1 0 1,1-1-1,-1 0 1,12-3-1,-1 1-10,0-1 0,0 0 0,-1-2 0,1-1 0,-1-1 0,-1 0 0,26-14 0,1-7-22,-1-2 0,-2-1 0,75-71 0,-59 42 234,-3-3 0,50-72 0,-103 131-288,23-33 141,0-1 1,-3-1-1,31-67 0,-40 73-104,-1-1-1,-2-1 1,-2 0-1,-1-1 1,-1 0-1,4-62 1,-11 69-36,-1 1 1,-2-1 0,-7-40-1,-21-55 9,24 102-35,-2-1 0,0 2 0,-1-1 0,-2 1 0,0 0 0,-26-36-1,23 37-6,-1 0 0,0 1-1,-2 1 1,0 0-1,-1 2 1,-1-1 0,0 2-1,-1 1 1,-33-18-1,25 16-3,-1 1 0,-1 1-1,-1 2 1,-62-17-1,66 24-171,-1 0-1,1 2 0,-1 1 1,0 2-1,-49 4 0,65-2-35,1 0 0,-1 1-1,1 1 1,-19 8 0,7-3-275,2 1 1,-1 1 0,2 1-1,-1 0 1,2 2-1,-27 23 1,22-12-465,1 0 0,2 2 0,0 0 0,2 1-1,-24 45 1,1 11-987</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55.720"/>
    </inkml:context>
    <inkml:brush xml:id="br0">
      <inkml:brushProperty name="width" value="0.05" units="cm"/>
      <inkml:brushProperty name="height" value="0.05" units="cm"/>
      <inkml:brushProperty name="color" value="#E71224"/>
    </inkml:brush>
  </inkml:definitions>
  <inkml:trace contextRef="#ctx0" brushRef="#br0">12 556 9817,'0'-6'35,"-1"-5"-69,1 11 24,-1-1 0,1 1 0,0 0 0,-1-1 0,1 1-1,0 0 1,-1-1 0,1 1 0,0 0 0,-1 0 0,1 0 0,-1-1 0,1 1 0,0 0 0,-1 0-1,1 0 1,-1 0 0,1 0 0,0 0 0,-1 0 0,1 0 0,-1 0 0,1 0 0,-1 0 0,3 7 17,20 5 202,-20-11-146,0 0 0,1 0 0,-1 0 0,1 0 0,-1 0 1,1 0-1,-1-1 0,1 1 0,0-1 0,-1 0 0,1 0 0,0 0 0,4 0 0,18 0 542,-6 1-54,0 0 0,36-6 0,-41 1-441,0 0-1,0-2 1,0 0-1,18-10 1,4-5-18,59-44 0,-77 52-78,33-25-277,-1-3 1,75-78 0,-105 97-67,4-2-622,37-50-1,-59 72 877,4-6-509,0 0 0,0-1-1,0 1 1,-1-1 0,-1-1-1,0 1 1,5-16 0,-7 7-1717</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0.647"/>
    </inkml:context>
    <inkml:brush xml:id="br0">
      <inkml:brushProperty name="width" value="0.05" units="cm"/>
      <inkml:brushProperty name="height" value="0.05" units="cm"/>
      <inkml:brushProperty name="color" value="#E71224"/>
    </inkml:brush>
  </inkml:definitions>
  <inkml:trace contextRef="#ctx0" brushRef="#br0">593 2 6901,'0'0'699,"-3"0"-272,-10 0-46,10 0-325,-1-1 1,1 1 0,-1 0-1,1 0 1,-1 0-1,1 1 1,-1-1 0,1 1-1,-1 0 1,1 0-1,0 0 1,-1 0 0,1 1-1,0-1 1,-5 4 0,-2 3-23,1 1 0,-15 19 1,9-8 16,-12 25 0,-89 184 536,39-60-83,-17 44-176,56-126-300,-48 119 27,83-199-49,-1 5 25,-10 20-1,13-55-7344,1 10 5516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0.986"/>
    </inkml:context>
    <inkml:brush xml:id="br0">
      <inkml:brushProperty name="width" value="0.05" units="cm"/>
      <inkml:brushProperty name="height" value="0.05" units="cm"/>
      <inkml:brushProperty name="color" value="#E71224"/>
    </inkml:brush>
  </inkml:definitions>
  <inkml:trace contextRef="#ctx0" brushRef="#br0">28 16 11937,'0'-1'36,"-1"0"-1,1 0 1,-1 0-1,1 0 1,-1 0-1,0 0 1,0 1-1,0-1 1,1 0-1,-1 0 1,0 1 0,0-1-1,0 0 1,0 1-1,0-1 1,0 1-1,0-1 1,0 1-1,-1 0 1,1-1-1,0 1 1,0 0-1,0 0 1,0 0-1,0 0 1,-2 0 0,2 0 457,8 4 128,104 46 1104,-61-29-1502,233 103 83,71 36-348,-321-145 40,152 76-88,-177-87 61,48 26-773,69 46 0,-105-62 189,-2-2-458,-1 1 1,0 0-1,22 25 0,-13-9-1929,-4-3 198</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1.666"/>
    </inkml:context>
    <inkml:brush xml:id="br0">
      <inkml:brushProperty name="width" value="0.05" units="cm"/>
      <inkml:brushProperty name="height" value="0.05" units="cm"/>
      <inkml:brushProperty name="color" value="#E71224"/>
    </inkml:brush>
  </inkml:definitions>
  <inkml:trace contextRef="#ctx0" brushRef="#br0">421 16 11709,'21'-16'1914,"-23"21"-1517,-9 11-52,-14 15 1,-7 10 2,-24 46 50,-29 60-104,-48 101-195,115-209-236,1 0 0,-13 49 0,1 52-3579,25-117 61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2.038"/>
    </inkml:context>
    <inkml:brush xml:id="br0">
      <inkml:brushProperty name="width" value="0.05" units="cm"/>
      <inkml:brushProperty name="height" value="0.05" units="cm"/>
      <inkml:brushProperty name="color" value="#E71224"/>
    </inkml:brush>
  </inkml:definitions>
  <inkml:trace contextRef="#ctx0" brushRef="#br0">1 22 8677,'16'-13'84,"1"4"88,-2 9 84,17 0 372,-17 0-380,5 20-36,2-2-20,3 2-60,39 27-12,-30-19-124,1 1-84,4 1-176,1 5-240,-2 2-316,36 46-2044,-42-35 699,-1 6 301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29.488"/>
    </inkml:context>
    <inkml:brush xml:id="br0">
      <inkml:brushProperty name="width" value="0.05" units="cm"/>
      <inkml:brushProperty name="height" value="0.05" units="cm"/>
      <inkml:brushProperty name="color" value="#E71224"/>
    </inkml:brush>
  </inkml:definitions>
  <inkml:trace contextRef="#ctx0" brushRef="#br0">142 70 7021,'0'-1'55,"0"0"0,0 1 1,0-1-1,0 0 0,0 0 1,-1 0-1,1 1 0,0-1 1,-1 0-1,1 0 0,-1 1 1,1-1-1,0 0 0,-1 1 1,0-1-1,0 0 0,1 1-32,-1-1 0,1 1-1,0-1 1,-1 1 0,1-1 0,0 1-1,-1-1 1,1 1 0,0-1-1,-1 1 1,1-1 0,-2-8 7254,-12 9-5580,13 0-1445,-25 0 155,26 0-353,-4 0 73,4 0-129,-19 0-484,-9 0-6208,27 0 6472,0-1-1,0 1 0,-1-1 1,1 1-1,0-1 0,0 0 0,0 0 1,0 1-1,0-1 0,0 0 1,0 0-1,0 0 0,0 0 1,0 0-1,0 0 0,0-1 0,1 1 1,-1 0-1,0 0 0,0-2 1,-5-7-1434,-4-2-394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03.111"/>
    </inkml:context>
    <inkml:brush xml:id="br0">
      <inkml:brushProperty name="width" value="0.05" units="cm"/>
      <inkml:brushProperty name="height" value="0.05" units="cm"/>
      <inkml:brushProperty name="color" value="#E71224"/>
    </inkml:brush>
  </inkml:definitions>
  <inkml:trace contextRef="#ctx0" brushRef="#br0">0 472 9013,'3'2'111,"-1"1"0,1-1 0,0 0 0,0 0-1,-1 0 1,2-1 0,3 3 0,-6-3 50,0-1-1,0 1 0,0 0 1,-1 0-1,1-1 0,0 1 1,-1 0-1,1 0 0,-1 0 1,1 0-1,-1 0 0,1 0 1,-1 0-1,0 0 0,0 0 1,1 0-1,-1 0 0,0 0 1,0 1-1,0 0 0,0 29 2369,-1-18-2622,1-12 104,0 0-1,0 0 0,0 0 1,0-1-1,1 1 0,-1 0 0,0 0 1,0 0-1,1 0 0,-1 0 0,0-1 1,1 1-1,-1 0 0,2 1 0,64 82 41,-65-82-54,14 16 45,-6-6 19,1-1 1,0 0 0,0 0-1,15 10 1,-19-16-22,0-1-1,10 6 1,-13-9 218,-1 0 0,1 0 0,0 0 0,0 0 1,0 0-1,0-1 0,1 0 0,5 1 0,-9-1-240,0 0-1,0 0 1,0 0-1,1 0 1,-1 0 0,0-1-1,0 1 1,0 0-1,1 0 1,-1 0 0,0 0-1,0 0 1,0 0-1,0-1 1,1 1-1,-1 0 1,0 0 0,0 0-1,0 0 1,0-1-1,0 1 1,0 0 0,1 0-1,-1 0 1,0-1-1,0 1 1,0 0 0,0 0-1,0 0 1,0-1-1,0 1 1,0 0-1,0 0 1,0-1 0,0 1-1,0 0 1,8-83 2185,-3 28 156,-1 12-1028,3-18-458,-7 61-873,0-5-9,1-1 1,0 1-1,1-1 0,3-8 1,-5 13-12,1-1 0,0 1 0,-1 0 0,1 0 0,0 0 0,0-1 0,0 1 0,0 0 0,0 0 0,0 0 0,0 1 0,0-1 0,1 0 0,-1 0 0,0 1 0,0-1 0,1 0 0,-1 1 0,0 0 0,1-1 1,-1 1-1,1 0 0,1-1 0,5 0-48,-1 1 1,0-1-1,0 1 1,1 1-1,-1-1 1,0 1-1,0 1 1,0-1-1,0 1 0,12 5 1,140 65-2432,-103-43 1920,-33-16 1161,37 14-1,-59-26-481,0-1-1,-1 1 1,1-1 0,0 0-1,0 1 1,0-1 0,0 0-1,0 0 1,0 0 0,0 0-1,0 0 1,0 0 0,0 0-1,0 0 1,0 0 0,0 0-1,0 0 1,1-1 0,-1 0-52,0 0 1,-1 0 0,1 0 0,0 0 0,-1 0 0,1 0-1,-1 0 1,0 0 0,1 0 0,-1 0 0,0 0 0,1 0-1,-1 0 1,0 0 0,0 0 0,0-2 0,3-142 257,-4 78-316,2 34-17,0 6-116,-5-47 1,-13-41-3583,15 101 1939,1 1 1,0 0 0,2-22 0,0-1-3940,-1 35 5463,0 0-1,0 0 0,0 0 0,0 0 0,0 0 0,0 0 0,1 0 0,-1 0 0,0 0 0,1 0 0,0-1 0,11-9-2585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9:30.229"/>
    </inkml:context>
    <inkml:brush xml:id="br0">
      <inkml:brushProperty name="width" value="0.05" units="cm"/>
      <inkml:brushProperty name="height" value="0.05" units="cm"/>
      <inkml:brushProperty name="color" value="#E71224"/>
    </inkml:brush>
  </inkml:definitions>
  <inkml:trace contextRef="#ctx0" brushRef="#br0">290 1 8629,'0'1'9,"0"1"-1,0 0 1,0-1 0,-1 1-1,1 0 1,-1-1 0,1 1 0,-1-1-1,1 1 1,-1 0 0,0-1 0,0 0-1,0 1 1,0-1 0,0 1 0,-1 0-1,-1 1 35,0 0 0,0-1 1,0 0-1,-6 4 0,7-5-23,-4 2 82,0-1-1,0 1 0,-1-1 0,1 0 0,0-1 0,-1 0 0,1 0 0,-1 0 0,1-1 1,-11 0-1,-9 1 301,-91 3 1959,84-4-1617,33 0-753,7 1 886,-1-2-3176,-5-12-7597,-1-4 8222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54.517"/>
    </inkml:context>
    <inkml:brush xml:id="br0">
      <inkml:brushProperty name="width" value="0.05" units="cm"/>
      <inkml:brushProperty name="height" value="0.05" units="cm"/>
      <inkml:brushProperty name="color" value="#E71224"/>
    </inkml:brush>
  </inkml:definitions>
  <inkml:trace contextRef="#ctx0" brushRef="#br0">107 649 5617,'-3'1'88,"0"-1"0,0 1 0,0-1 0,0 0 0,0 0 0,-1 0 0,1 0 1,0 0-1,0-1 0,-3 0 0,4 0-12,0-1-1,0 1 1,0 0 0,0 0-1,0-1 1,1 1 0,-1-1-1,0 0 1,1 0 0,-1 1-1,1-1 1,0 0 0,-2-3-1,-3-7 255,0 0-1,1 0 1,1-1-1,-5-19 1,6 23-192,0-2-76,1 0 1,0 0 0,0 0-1,1 0 1,0-13-1,1 23-67,0 0 0,0 0 0,0-1 0,0 1 0,0 0 0,0-1 0,0 1 0,1 0-1,-1-1 1,1 1 0,-1 0 0,1 0 0,-1-1 0,1 1 0,-1 0 0,1 0 0,0 0 0,0 0 0,0 0 0,0 0 0,-1 0-1,1 0 1,1 0 0,-1 1 0,0-1 0,0 0 0,0 1 0,0-1 0,0 0 0,1 1 0,-1-1 0,0 1 0,0 0-1,1 0 1,-1-1 0,3 1 0,2-1 1,0 0 1,1 1-1,-1-1 0,0 1 0,1 1 0,-1-1 0,0 1 0,13 3 1,0 3 1,1 1 1,-1 0 0,19 13 0,60 40-31,-55-32 61,-27-18 90,0 0-1,1-1 1,32 13 0,-40-19 82,0-1 0,1 0 0,-1 0 0,1-1 0,0-1 0,-1 1-1,20-1 1,-26-1-149,0 0-1,0 0 1,-1 0-1,1-1 1,0 1-1,0-1 1,-1 0-1,1 0 1,0 0-1,-1 0 1,5-2-1,6-6 97,0-1-1,0 0 1,-1-1-1,-1-1 1,12-13-1,56-75 102,10-23-218,-63 87-65,60-77-420,-75 99 287,13-17-1141,34-34 0,-50 57 646,0 2 0,0-1 0,1 1 0,0 0 0,0 1 0,14-6 0,-18 9 208,1 0 0,-1 0 0,1 1 0,5-2 0,22-1-1304</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55.080"/>
    </inkml:context>
    <inkml:brush xml:id="br0">
      <inkml:brushProperty name="width" value="0.05" units="cm"/>
      <inkml:brushProperty name="height" value="0.05" units="cm"/>
      <inkml:brushProperty name="color" value="#E71224"/>
    </inkml:brush>
  </inkml:definitions>
  <inkml:trace contextRef="#ctx0" brushRef="#br0">370 636 7821,'-24'-22'418,"-1"0"0,0 2 1,-39-23-1,34 24 476,0 2 0,-1 1 0,-63-22 1,88 37-904,1-1 1,0 0-1,-1 1 1,0 0 0,1 0-1,-8 1 1,12 2-162,2 3 165,-1 0 0,1-1 0,1 1 0,-1 0 1,1 0-1,-1-1 0,1 1 0,0-1 0,1 1 0,-1-1 0,7 8 1,4 4 3,21 21 0,-25-28 2,0 0 32,0 0 1,0-1 0,1 0 0,0-1 0,0 0 0,1 0-1,13 5 1,-15-8 58,1-1 0,0 0-1,0 0 1,0-1 0,0 0-1,0 0 1,14-1 0,-13 0-10,-5-1-41,1 0-1,0 0 1,0 0-1,0-1 1,0 0-1,0 0 1,0-1 0,11-4-1,-4 0-22,-1-1 0,20-14 0,-23 14-15,33-22-97,45-39-1,111-104-1520,-123 104 460,137-112-4331,-110 104 1476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56.491"/>
    </inkml:context>
    <inkml:brush xml:id="br0">
      <inkml:brushProperty name="width" value="0.05" units="cm"/>
      <inkml:brushProperty name="height" value="0.05" units="cm"/>
      <inkml:brushProperty name="color" value="#E71224"/>
    </inkml:brush>
  </inkml:definitions>
  <inkml:trace contextRef="#ctx0" brushRef="#br0">478 158 5064,'51'-46'230,"48"-47"2091,-97 91-2226,0 0 0,0 0-1,1 0 1,-1 0-1,0 0 1,1 1 0,-1-1-1,5-1 1,-7 3-80,0 0 1,0 0 0,0 0 0,0 0-1,1 0 1,-1 0 0,0 0-1,0 0 1,0 0 0,0 0 0,0 0-1,0 0 1,0 0 0,1 1-1,-1-1 1,0 0 0,0 0 0,0 0-1,0 0 1,0 0 0,0 0-1,0 0 1,0 0 0,0 1 0,0-1-1,1 0 1,-1 0 0,0 0-1,0 0 1,0 0 0,0 0-1,0 1 1,0-1 0,0 0 0,0 0-1,0 0 1,0 0 0,0 0-1,0 0 1,0 1 0,0 7 108,0-6-36,-1 3-36,0-1 0,0 1 0,0-1 0,0 1 0,-1-1 0,0 0 0,0 0 0,0 1 0,0-1 0,-1 0 0,0-1 0,-4 6 0,-8 13 63,-39 69 115,-28 43 84,-117 157 12,74-126-266,99-132-45,1 0-31,-1 0 1,-35 31-1,61-63-31,-1-1 0,1 1 0,-1-1 0,1 0 0,-1 1 0,1-1 0,-1 0 0,1 1 0,-1-1 0,1 0 0,-1 0 0,1 0 0,-1 1 0,1-1 0,-1 0 0,1 0 0,-2 0 0,2 0-17,0 0 1,0 0-1,-1 0 0,1 0 0,0-1 1,0 1-1,0 0 0,-1 0 0,1 0 0,0 0 1,0-1-1,0 1 0,-1 0 0,1 0 1,0-1-1,0 1 0,0 0 0,0 0 0,0 0 1,0-1-1,-1 1 0,1 0 0,0-1 1,0 1-1,0 0 0,0-4-572,0 0 0,-1 0 0,2 0 0,-1-4 0,1-1 353,-1 6 105,0-25-529,1-1-1,1 1 1,7-31 0,15-84 3135,-16 90-1103,26-132 3232,-29 172-4604,-5 13 43,0 0 0,1 0-1,-1-1 1,0 1 0,1 0 0,-1 0-1,0 0 1,1 0 0,-1-1 0,0 1-1,1 0 1,-1 0 0,0 0 0,1 0-1,-1 0 1,1 0 0,-1 0 0,0 0-1,1 0 1,-1 0 0,0 0 0,1 0-1,-1 1 1,0-1 0,1 0 0,-1 0-1,1 0 1,-1 0 0,0 0 0,0 1-1,1-1 1,-1 0 0,14 13-11,-5-3 42,9 5 20,1-1 1,28 17 0,201 119-1936,-102-65-1628,-22-9 64</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11.926"/>
    </inkml:context>
    <inkml:brush xml:id="br0">
      <inkml:brushProperty name="width" value="0.05" units="cm"/>
      <inkml:brushProperty name="height" value="0.05" units="cm"/>
      <inkml:brushProperty name="color" value="#E71224"/>
    </inkml:brush>
  </inkml:definitions>
  <inkml:trace contextRef="#ctx0" brushRef="#br0">1342 0 2444,'-89'46'-20,"-4"2"4,-2 1 12,-4-4 52,-94 40 88,100-48-68,0-3-32,2-2 16,2 2-108,2-5 72,-74 22-872,81-30 216,1-2-52</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12.737"/>
    </inkml:context>
    <inkml:brush xml:id="br0">
      <inkml:brushProperty name="width" value="0.05" units="cm"/>
      <inkml:brushProperty name="height" value="0.05" units="cm"/>
      <inkml:brushProperty name="color" value="#E71224"/>
    </inkml:brush>
  </inkml:definitions>
  <inkml:trace contextRef="#ctx0" brushRef="#br0">52 522 5048,'0'-2'67,"-1"1"-1,1 0 0,0 0 0,0 0 0,0 0 0,-1 0 0,1 0 0,-1 1 1,1-1-1,-1 0 0,1 0 0,-1 0 0,1 0 0,-1 0 0,0 1 0,1-1 1,-1 0-1,-1-1 0,-19-10 1453,6 3-748,15 9-776,-1 0 0,1 0 0,0 0 0,0 0 0,0 0 0,0 0 0,0 0 0,0 0 0,0 0 0,-1 0 0,1 0 0,0 0 0,0 0 0,0 0 0,0 0 0,0 0 0,0 0 0,0 0 0,-1 0 0,1 0 0,0 0 0,0 0 0,0 0 0,0 0 0,0 0 0,0 0 0,0 0 0,0 1 0,0-1 0,-1 0 0,1 0 0,0 0 0,0 0 0,0 0 0,0 0 0,0 0 0,0 0 0,0 1 0,0-1 0,0 0 0,0 0 0,0 0 0,0 0 0,0 0 0,0 0 0,0 0 0,0 1 0,0-1 0,0 0 0,0 0 0,-1 12-2,2 11 111,1-16-64,0 1 0,0-1 1,1 0-1,5 9 1,4 13 104,15 51 554,-6-11-287,-18-62-335,-1 1-4,2 0 1,-1 0-1,7 11 1,-9-17 5,0-1-1,0 1 1,0-1 0,0 1-1,0-1 1,1 1 0,-1-1-1,0 0 1,1 0 0,-1 1-1,1-1 1,0 0-1,-1 0 1,1-1 0,0 1-1,0 0 1,-1-1 0,1 1-1,0-1 1,0 1 0,3-1-1,-4 0-52,0 0-1,0 0 1,0 0-1,0 0 1,-1 0-1,1 0 1,0 0-1,0-1 1,0 1-1,-1 0 1,1-1-1,0 1 1,0-1-1,-1 1 1,1-1-1,1 0 1,9-14 108,-2 2-62,131-170-116,216-209-4059,-193 238-67,-102 100 2179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13.491"/>
    </inkml:context>
    <inkml:brush xml:id="br0">
      <inkml:brushProperty name="width" value="0.05" units="cm"/>
      <inkml:brushProperty name="height" value="0.05" units="cm"/>
      <inkml:brushProperty name="color" value="#E71224"/>
    </inkml:brush>
  </inkml:definitions>
  <inkml:trace contextRef="#ctx0" brushRef="#br0">204 218 4824,'-14'-7'245,"0"-2"-1,0 0 1,1 0-1,0-1 0,1-1 1,-13-13-1,-9-14 748,21 21 120,-30-27-1,43 44-1117,-1 0 1,1 0 0,0 0 0,0-1 0,0 1 0,0 0 0,0 0 0,0 0-1,-1 0 1,1 0 0,0 0 0,0 0 0,0 0 0,0-1 0,-1 1-1,1 0 1,0 0 0,0 0 0,0 0 0,0 0 0,-1 0 0,1 0 0,0 0-1,0 0 1,0 0 0,-1 0 0,1 0 0,0 0 0,0 0 0,0 0-1,-1 0 1,1 1 0,0-1 0,0 0 0,0 0 0,-1 0 0,-1 8-15,5 12 71,0-13-34,-1 0 0,7 9 0,8 19-1,5 20-28,-4-6 153,39 72 0,-56-118-97,1 0-1,-1 0 1,1-1-1,0 1 1,0-1-1,0 0 0,0 1 1,1-1-1,-1 0 1,1 0-1,-1-1 1,1 1-1,-1 0 1,1-1-1,0 1 0,0-1 1,0 0-1,0 0 1,0 0-1,0-1 1,0 1-1,5 0 1,-6-1-19,-1-1 1,1 1 0,-1 0-1,1 0 1,-1-1 0,1 1-1,-1 0 1,0-1 0,1 0-1,-1 1 1,0-1-1,3-1 1,15-16 81,-5 3-75,166-154-810,-49 55-2082,-117 102 2362,36-26-1842,-44 34 1878,0 0 1,0 1-1,0 0 0,1 0 1,10-2-1,-13 4 170,-1 0 0,1 1 0,0-1 0,5 1 0,-9 0 286</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2.511"/>
    </inkml:context>
    <inkml:brush xml:id="br0">
      <inkml:brushProperty name="width" value="0.05" units="cm"/>
      <inkml:brushProperty name="height" value="0.05" units="cm"/>
      <inkml:brushProperty name="color" value="#E71224"/>
    </inkml:brush>
  </inkml:definitions>
  <inkml:trace contextRef="#ctx0" brushRef="#br0">244 16 4848,'2'-1'144,"1"-1"0,0 0 0,0 1 0,0 0 1,0-1-1,0 1 0,5-1 0,-2 1 536,-5 1-640,8-2 3542,-8 9-410,-1 2-3851,0 5 793,1-9-81,-1-1 1,0 1-1,0-1 0,-1 1 1,1-1-1,-1 0 1,0 1-1,-2 7 1,-34 74 481,14-33-322,-20 49 29,-13 22-86,-22 27-1575,57-118-752,14-24 672,7-9 1409,0 0 0,0 1-1,-1-1 1,1 0 0,0 0-1,0 0 1,-1 1 0,1-1 0,0 0-1,-1 0 1,1 0 0,0 0 0,-1 0-1,1 0 1,0 0 0,0 0-1,-1 0 1,1 0 0,0 0 0,-1 0-1,1 0 1,0 0 0,-1 0-1,1 0 1,0 0 0,-1 0 0,1 0-1,0 0 1,-1 0 0,1 0 0,0-1-1,0 1 1,-1 0 0,1 0-1,0 0 1,0-1 0,-1 1 0,1 0-1,0-1 1,-8-10-3787</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2.870"/>
    </inkml:context>
    <inkml:brush xml:id="br0">
      <inkml:brushProperty name="width" value="0.05" units="cm"/>
      <inkml:brushProperty name="height" value="0.05" units="cm"/>
      <inkml:brushProperty name="color" value="#E71224"/>
    </inkml:brush>
  </inkml:definitions>
  <inkml:trace contextRef="#ctx0" brushRef="#br0">5 19 8697,'0'-3'115,"0"-7"179,0 10-256,0 0-1,0 0 0,0 0 1,0-1-1,0 1 0,0 0 1,0 0-1,0-1 0,0 1 1,0 0-1,0 0 0,0 0 0,0-1 1,-1 1-1,1 0 0,0 0 1,0 0-1,0-1 0,0 1 1,0 0-1,-1 0 0,1 0 1,0 0-1,0-1 0,0 1 0,0 0 1,-1 0-1,1 0 0,0 0 1,-1 0-1,1 10 932,0-4-842,1-1-1,0 1 0,0-1 0,0 0 0,0 1 1,1-1-1,3 7 0,19 32 144,-16-30-217,4 8-95,2 0 0,0-1 1,2 0-1,33 34 0,-37-43-46,-3-1-53,1-1 0,1-1 0,11 9 0,-15-13 22,0-1-1,-1 1 1,2-1-1,-1-1 1,0 1-1,1-1 1,0 0-1,7 1 1,3-1-371,0-1 0,23-1 1,-38-1 408,-1 0 0,0-1 0,1 1 1,-1-1-1,1 0 0,-1 0 0,0 0 1,1 0-1,-1 0 0,0 0 0,0-1 1,0 1-1,0-1 0,0 1 0,0-1 1,2-2-1,2-4-501,0 0 1,8-12 0,-13 18 448,2-2-300,-1 0 1,0-1-1,0 1 0,0-1 1,2-8-1,-3 8 49,4-14-1018</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3.248"/>
    </inkml:context>
    <inkml:brush xml:id="br0">
      <inkml:brushProperty name="width" value="0.05" units="cm"/>
      <inkml:brushProperty name="height" value="0.05" units="cm"/>
      <inkml:brushProperty name="color" value="#E71224"/>
    </inkml:brush>
  </inkml:definitions>
  <inkml:trace contextRef="#ctx0" brushRef="#br0">362 73 4420,'1'-8'4,"-1"0"-1,4-12 0,-3 12 1539,1 0-1,-1-13 5050,-1 24-6377,0 1-205,-1 0 1,1-1-1,-1 1 0,0-1 1,0 1-1,-1-1 0,-2 7 1,-1 2-4,-36 101 9,22-61-16,-103 254-170,35-119-1212,22-78-3386,62-105 4291,3-3 145,-1 1 0,0-1 0,0 0 0,0 1 0,0-1 0,0 0-1,0 0 1,-1 0 0,-1 2 0,-3-2-1660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03.489"/>
    </inkml:context>
    <inkml:brush xml:id="br0">
      <inkml:brushProperty name="width" value="0.05" units="cm"/>
      <inkml:brushProperty name="height" value="0.05" units="cm"/>
      <inkml:brushProperty name="color" value="#E71224"/>
    </inkml:brush>
  </inkml:definitions>
  <inkml:trace contextRef="#ctx0" brushRef="#br0">374 0 14645,'10'30'-12,"-6"22"416,-4-25-80,-14 2 224,-2 5-152,-3-1-87,-32 43-9,26-38-296,-5 1-36,-2 1-216,0 1-293,-35 39-3199,35-42-216,-2-2 319,-2 1 965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3.640"/>
    </inkml:context>
    <inkml:brush xml:id="br0">
      <inkml:brushProperty name="width" value="0.05" units="cm"/>
      <inkml:brushProperty name="height" value="0.05" units="cm"/>
      <inkml:brushProperty name="color" value="#E71224"/>
    </inkml:brush>
  </inkml:definitions>
  <inkml:trace contextRef="#ctx0" brushRef="#br0">1 8 9809,'4'-2'61,"0"1"0,1 0 1,0 0-1,-1 0 0,1 0 0,7 0 0,-10 1-24,0 0 0,0 1-1,0-1 1,-1 0 0,1 1-1,0-1 1,0 1 0,0-1-1,-1 1 1,1 0-1,0 0 1,-1-1 0,1 1-1,-1 1 1,1-1 0,-1 0-1,1 0 1,1 3 0,12 16 273,-8-10-213,0-1 1,0 0-1,16 14 1,-7-8-71,2-1 0,-1-1 1,34 19-1,-14-17-47,0-1-1,1-1 1,45 7 0,-26-9-1073,61 3 1,-65-9-453,38 5-3197,-65-7 3060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14.011"/>
    </inkml:context>
    <inkml:brush xml:id="br0">
      <inkml:brushProperty name="width" value="0.05" units="cm"/>
      <inkml:brushProperty name="height" value="0.05" units="cm"/>
      <inkml:brushProperty name="color" value="#E71224"/>
    </inkml:brush>
  </inkml:definitions>
  <inkml:trace contextRef="#ctx0" brushRef="#br0">15 109 7085,'0'0'0,"0"0"0,0 0 0,0 0 0,0 0 0,1 0 0,-1 0 0,0 0 0,0 0 0,0 0 0,0-1 0,0 1 0,0 0 0,1 0 1,-1 0-1,0 0 0,0 0 0,0 0 0,0 1 0,0-1 0,1 0 0,-1 0 0,0 0 0,0 0 0,0 0 0,0 0 0,0 0 0,0 0 0,0 0 1,1 0-1,-1 0 0,0 0 0,0 0 0,0 0 0,0 1 0,0-1 0,0 0 0,0 0 0,0 0 0,0 0 0,0 0 0,0 0 0,0 0 0,0 1 0,1-1 1,-1 0-1,0 0 0,0 0 0,0 0 0,0 0 0,0 0 0,0 1 0,0-1 0,0 0 0,0 0 0,0 0 0,-1 0 0,1 0 0,0 0 0,0 1 1,0-1-1,0 0 0,1 17 27,0-5 207,-1 1-1,0-1 1,-4 21-1,2-24-95,0 1 0,0-1 0,1 1 0,-1 11-1,-2 14-5,3-30-106,0 0 0,0 0 0,1 0 0,0 0 0,0 10 0,1-14-6,-1 1 1,0-1 0,1 0-1,-1 1 1,1-1 0,0 0-1,-1 1 1,1-1 0,0 0-1,0 0 1,0 1 0,0-1-1,0 0 1,0 0 0,0 0-1,0 0 1,0 0 0,1-1 0,-1 1-1,0 0 1,1 0 0,-1-1-1,3 1 1,3 1 115,1 0 0,-1 0 0,1-1-1,-1-1 1,12 1 0,-16-1-124,-1-1 0,1 1 0,-1 0-1,1-1 1,-1 1 0,1-1 0,-1 0 0,0 0-1,1 0 1,-1 0 0,4-3 0,0 0-18,-1 0 1,10-10-1,-3 2-7,60-58-574,44-52-1848,-37 32-1112,-44 49 1698</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14.509"/>
    </inkml:context>
    <inkml:brush xml:id="br0">
      <inkml:brushProperty name="width" value="0.05" units="cm"/>
      <inkml:brushProperty name="height" value="0.05" units="cm"/>
      <inkml:brushProperty name="color" value="#E71224"/>
    </inkml:brush>
  </inkml:definitions>
  <inkml:trace contextRef="#ctx0" brushRef="#br0">62 289 7837,'1'0'13,"-1"-1"1,0 0 0,0 1-1,0-1 1,0 0 0,-1 0 0,1 1-1,0-1 1,0 0 0,0 1-1,-1-1 1,1 0 0,0 1-1,0-1 1,-1 0 0,1 1-1,-1-1 1,1 1 0,-1-1-1,1 1 1,-1-1 0,0 0-1,-1 0 45,0 0 0,1 1 0,-1-1 0,0 1-1,0-1 1,0 1 0,1 0 0,-4 0-1,-26-1 1402,31 2-1460,0-1 0,-1 0 0,1 0 0,-1 1 0,1-1 0,0 0 0,-1 1 0,1-1 0,0 0 0,-1 1 0,1-1 0,0 0 0,0 1 0,-1-1 0,1 1 0,0-1 0,0 0 0,0 1 0,0-1 0,-1 1 0,1-1 0,0 1 0,0-1 0,0 1 0,0-1 0,0 1 0,0-1 0,0 1 0,1 20 40,-1-15-1,0-4-28,0-1 0,1 1 0,-1 0 0,1 0-1,-1 0 1,1-1 0,0 1 0,0 0 0,0-1 0,0 1-1,0 0 1,0-1 0,0 1 0,0-1 0,1 0-1,-1 1 1,1-1 0,-1 0 0,1 0 0,-1 0 0,3 1-1,6 6 53,13 11 217,39 26-1,-54-40-205,-1 0 0,1-1-1,1 0 1,-1-1 0,0 0 0,1 0 0,-1-1-1,1 0 1,0 0 0,0-1 0,12 1-1,-15-2-48,-1-1 0,1 1-1,-1-1 1,1 0-1,-1-1 1,1 1-1,-1-1 1,0 0-1,0 0 1,0-1-1,0 1 1,8-7-1,-3 3 4,6-4-130,-1-1 0,0-1 1,-1 0-1,0-1 0,-1-1 0,15-19 0,77-105-3651,-100 130 3508,21-29-2099,21-42 0,-21 28 652</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4.111"/>
    </inkml:context>
    <inkml:brush xml:id="br0">
      <inkml:brushProperty name="width" value="0.05" units="cm"/>
      <inkml:brushProperty name="height" value="0.05" units="cm"/>
      <inkml:brushProperty name="color" value="#E71224"/>
    </inkml:brush>
  </inkml:definitions>
  <inkml:trace contextRef="#ctx0" brushRef="#br0">0 90 7793,'6'-15'82,"-4"8"35,1 0 0,0 0 0,0 0 0,0 1 0,1-1 0,0 1 0,0 0 0,7-7 0,-10 12-22,0 0-1,1 0 1,-1 0 0,0 0-1,1 1 1,-1-1 0,1 1-1,-1-1 1,1 1 0,-1-1-1,1 1 1,0 0 0,-1 0-1,1-1 1,-1 1 0,4 1-1,-3-1 51,-1 0-87,1 0 0,-1 0 0,0 1 0,1-1 0,-1 0 0,0 1-1,1-1 1,-1 1 0,0-1 0,0 1 0,0 0 0,1 0 0,-1-1 0,0 1-1,0 0 1,0 0 0,0 0 0,1 2 0,2 2 49,-1 1-1,6 10 1,-5-9 10,3 9-19,1 0-1,-2 0 1,6 23 0,3 19-109,15 120 0,-25-76-1221,-16 193 0,-25-81-2625,31-190 3081,-10 36-1364,-1-9 265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34.490"/>
    </inkml:context>
    <inkml:brush xml:id="br0">
      <inkml:brushProperty name="width" value="0.05" units="cm"/>
      <inkml:brushProperty name="height" value="0.05" units="cm"/>
      <inkml:brushProperty name="color" value="#E71224"/>
    </inkml:brush>
  </inkml:definitions>
  <inkml:trace contextRef="#ctx0" brushRef="#br0">0 171 9253,'0'-86'56,"0"52"160,14 9 196,2 8 36,3 8 80,2 9-196,38 0-112,-22 0-208,3 15 44,4 1-56,5 1-160,1 3-212,56 23-1104,-48-21 392,-1 5-572,0 2-601,-2 4 217</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15.071"/>
    </inkml:context>
    <inkml:brush xml:id="br0">
      <inkml:brushProperty name="width" value="0.05" units="cm"/>
      <inkml:brushProperty name="height" value="0.05" units="cm"/>
      <inkml:brushProperty name="color" value="#E71224"/>
    </inkml:brush>
  </inkml:definitions>
  <inkml:trace contextRef="#ctx0" brushRef="#br0">182 267 6449,'0'-1'10,"0"0"0,0 0 0,0 0 0,0 0 1,-1 0-1,1 0 0,0 0 0,0-1 0,-1 1 1,1 0-1,0 0 0,-1 0 0,1 0 0,-1 0 1,0 0-1,1 0 0,-1 1 0,0-1 0,1 0 1,-2-1-1,0 1 16,1 1-1,-1-1 1,1 1 0,0-1-1,-1 1 1,1 0 0,-1-1 0,1 1-1,-1 0 1,1 0 0,-1 0 0,1 0-1,-1 1 1,1-1 0,-1 0 0,1 0-1,-4 2 1,2-1 50,-1 1-1,1-1 1,-1 1-1,1 0 1,0 0 0,-1 0-1,1 1 1,0-1 0,1 1-1,-1-1 1,0 1-1,1 0 1,-1 0 0,-2 5-1,-4 7 163,0 2 0,-7 18 0,2-3 4,-12 45-1,21-59-163,0 0 0,2 0 0,0 1 0,1-1-1,0 1 1,2-1 0,3 36 0,-2-47-49,0 2 19,0 1 1,1-1 0,0 0-1,0 0 1,1 0 0,0 0 0,1 0-1,5 9 1,-6-13 51,0 1-1,1-1 1,-1 0-1,8 7 1,-9-10-30,0 0 1,0 0-1,1-1 0,0 1 0,-1 0 1,1-1-1,0 0 0,-1 0 0,1 0 0,0 0 1,0 0-1,0 0 0,4 0 0,-2-1 15,1 1 0,-1-1 0,0 0 0,1 0-1,-1-1 1,0 0 0,1 0 0,-1 0 0,0-1-1,0 1 1,0-1 0,0 0 0,0-1 0,0 1-1,-1-1 1,8-5 0,40-36 24,50-52 0,79-94-964,-81 81-200,111-103-3413,-190 193 3146,26-17 0,46-22-2368</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15.814"/>
    </inkml:context>
    <inkml:brush xml:id="br0">
      <inkml:brushProperty name="width" value="0.05" units="cm"/>
      <inkml:brushProperty name="height" value="0.05" units="cm"/>
      <inkml:brushProperty name="color" value="#E71224"/>
    </inkml:brush>
  </inkml:definitions>
  <inkml:trace contextRef="#ctx0" brushRef="#br0">28 244 7693,'0'-6'213,"1"3"-46,-1 1 0,0-1 1,0 1-1,0-1 0,0 1 1,0-1-1,0 1 0,-1 0 1,1-1-1,-2-2 0,1 4-96,-1 0 0,1 1 0,-1-1 0,1 1 0,-1 0 0,1-1-1,-1 1 1,0 0 0,1 0 0,-1 0 0,-1 0 0,2 4 12,-1 16 158,0 1 0,1 21 0,1-38-158,1 0 1,-1 1-1,1-1 1,0 0-1,0 0 0,0 0 1,1 0-1,-1 0 1,1 0-1,0 0 0,0 0 1,4 4-1,0 2 69,-1-1-77,0 0-1,1-1 1,0 1-1,0-1 1,1 0-1,0 0 1,1-1-1,-1 0 1,16 10 0,-18-14-38,0-1 0,0 0 1,1 0-1,-1-1 1,0 1-1,1-1 1,-1 0-1,1-1 0,-1 1 1,1-1-1,8-1 1,-2 1 19,-4 0-38,0-1 1,0 0 0,0 0-1,0-1 1,0 0 0,-1 0-1,1-1 1,-1 0 0,11-5 0,1-3-38,-1-1 0,18-15 0,-29 22 3,32-28-717,40-41-1,-62 57 403,51-52-1406,95-83-5548,-159 149 7101,5-4-359,16-10 1,-22 15 508,0 1 0,0-1 0,0 1 0,0 0 0,0 0 0,0 0 0,0 0 1,0 1-1,7-1 0,-9 1 30,-1 0 0,0 0 0,0 0 0,1 0 0,-1 0 0,0 0 1,1 0-1,-1 0 0,0 0 0,1 0 0,-1 0 0,0 0 0,1 0 0,-1 0 0,0 0 0,1 0 1,-1 1-1,0-1 0,0 0 0,1 0 0,-1 0 0,0 0 0,0 1 0,1-1 0,-1 0 1,0 0-1,0 1 0,0-1 0,1 0 0,-1 0 0,0 1 0,0-1 0,0 0 0,0 1 0,2 23-620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17.167"/>
    </inkml:context>
    <inkml:brush xml:id="br0">
      <inkml:brushProperty name="width" value="0.05" units="cm"/>
      <inkml:brushProperty name="height" value="0.05" units="cm"/>
      <inkml:brushProperty name="color" value="#E71224"/>
    </inkml:brush>
  </inkml:definitions>
  <inkml:trace contextRef="#ctx0" brushRef="#br0">32 3 4384,'-28'0'2777,"28"0"-2773,0 0 0,-1 0 1,1 0-1,0 0 0,0 0 1,0 0-1,0 0 0,0 0 1,0 0-1,0 0 0,-1 0 1,1 0-1,0 0 1,0 0-1,0 0 0,0 0 1,0 0-1,0 0 0,-1 0 1,1 0-1,0-1 0,0 1 1,0 0-1,0 0 0,0 0 1,0 0-1,0 0 0,0 0 1,0 0-1,0 0 0,0-1 1,-1 1-1,1 0 1,0 0-1,0 0 0,0 0 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17.931"/>
    </inkml:context>
    <inkml:brush xml:id="br0">
      <inkml:brushProperty name="width" value="0.05" units="cm"/>
      <inkml:brushProperty name="height" value="0.05" units="cm"/>
      <inkml:brushProperty name="color" value="#E71224"/>
    </inkml:brush>
  </inkml:definitions>
  <inkml:trace contextRef="#ctx0" brushRef="#br0">66 48 4700,'-15'0'372,"8"-9"-60,-1 9 89,4-9-69,-1 9 4,1-10-32,-4 5 164,4-1-328,1 6-60,1-5-40,0 2-28,0 3-40,0 0-352,14 0-5961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21.519"/>
    </inkml:context>
    <inkml:brush xml:id="br0">
      <inkml:brushProperty name="width" value="0.05" units="cm"/>
      <inkml:brushProperty name="height" value="0.05" units="cm"/>
      <inkml:brushProperty name="color" value="#E71224"/>
    </inkml:brush>
  </inkml:definitions>
  <inkml:trace contextRef="#ctx0" brushRef="#br0">33 0 5092,'6'28'1648,"-6"-24"-1477,0-3 20,0 0 0,0-1-1,0 1 1,0 0 0,0-1 0,0 1 0,0 0-1,0-1 1,0 1 0,0 0 0,-1-1-1,1 1 1,0 0 0,-1 0 0,1-1 59,-1 1 0,0-1 0,0 0 1,1 1-1,-1-1 0,0 0 0,0 0 0,1 0 1,-1 0-1,0 0 0,0 0 0,0 0 0,1 0 1,-2 0-1,-3 1 743,-8-2 262,13 2-1253,0-1 0,0 1 0,1-1-1,-1 1 1,0-1 0,0 1 0,0 0 0,0-1-1,-1 1 1,1-1 0,0 1 0,0-1 0,0 1 0,0-1-1,-1 1 1,1-1 0,-1 2 0,-3-2 220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1:15.376"/>
    </inkml:context>
    <inkml:brush xml:id="br0">
      <inkml:brushProperty name="width" value="0.05" units="cm"/>
      <inkml:brushProperty name="height" value="0.05" units="cm"/>
      <inkml:brushProperty name="color" value="#F6630D"/>
    </inkml:brush>
  </inkml:definitions>
  <inkml:trace contextRef="#ctx0" brushRef="#br0">893 24 372,'-23'-4'144,"0"1"-1,0 0 1,0 2 0,-25 2-1,2 0 172,-47-1 66,-71 0 275,131 2 124,-32 6 0,7-1 450,-77-6 1194,79-2-1447,49 1-785,1-1 0,0 0 0,0 0 1,0-1-1,0 0 0,0 0 0,-7-4 0,-10-3 701,12 5-393,10 3-470,0 1 0,0 0-1,1-1 1,-1 1 0,0 0 0,0-1-1,0 1 1,0 0 0,0 0-1,0 0 1,-1 0 0,1 0-79,10 0-364,20 2 444,52 10 1,-24-3-1,139 7-99,-83-6 37,26 12 85,-81-13-23,229 19-45,-109-21-8,-150-5 29,225 14-25,-51 7 47,196 24 67,-28-15-37,-85-23-42,-206-9-16,-13 0 11,44 0-17,117-15-1,36-14-187,0 2-53,-62 6 143,53-4-72,-102 10 99,-70 9 20,82-11 111,-155 13-192,-9 3 106,0 1 0,0 0 0,0 0 0,0 0 0,0-1 0,0 1 0,0 0 0,1 0 0,-1 0 0,0-1-1,0 1 1,0 0 0,0 0 0,0-1 0,0 1 0,0 0 0,0 0 0,0 0 0,0-1 0,0 1 0,0 0 0,0 0 0,-1-1-1,1 1 1,0-1-59,-1 0-1,1 0 0,-1 1 0,0-1 1,1 0-1,-1 0 0,0 1 1,0-1-1,1 0 0,-1 1 0,0-1 1,0 1-1,-1-1 0,-14-5-1156,1 1 0,0 0 0,-1 1-1,-31-3 1,18 4-81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03.930"/>
    </inkml:context>
    <inkml:brush xml:id="br0">
      <inkml:brushProperty name="width" value="0.05" units="cm"/>
      <inkml:brushProperty name="height" value="0.05" units="cm"/>
      <inkml:brushProperty name="color" value="#E71224"/>
    </inkml:brush>
  </inkml:definitions>
  <inkml:trace contextRef="#ctx0" brushRef="#br0">66 53 17254,'1'-36'925,"0"19"5840,-1 19-6874,0-1 96,-1 9-4,1 1-1,1-1 1,0 0-1,0 0 1,1 0 0,0 0-1,4 11 1,6 11-13,9 40 1,-16-52 23,36 159 41,-29-119-45,13 63-51,-12-74-10,-11-45 93,0 1 0,0 0 0,0 0 0,0-1 0,1 0-1,0 1 1,3 3 0,-6-8-15,0 1-1,0-1 0,1 0 1,-1 0-1,0 1 1,0-1-1,0 0 1,1 0-1,-1 0 0,0 0 1,0 1-1,0-1 1,1 0-1,-1 0 0,0 0 1,0 0-1,1 0 1,-1 0-1,0 0 0,0 1 1,1-1-1,-1 0 1,0 0-1,0 0 1,1 0-1,-1 0 0,0 0 1,1 0-1,-1 0 1,0-1-1,0 1 0,1 0 1,-1 0-1,0 0 1,0 0-1,1 0 0,-1 0 1,0 0-1,0-1 1,0 1-1,1 0 0,6-12 66,-5 8-96,27-57 102,47-73-1,5 16 306,-69 102-353,1 0 0,0 1 1,1 1-1,1 0 0,27-19 0,-40 31-40,1 0 1,0 1-1,0 0 0,-1-1 0,1 1 0,0 0 0,0 1 0,0-1 0,1 0 0,-1 1 1,0 0-1,0 0 0,0 0 0,0 0 0,0 0 0,0 0 0,0 1 0,0 0 1,1-1-1,-1 1 0,-1 0 0,1 1 0,0-1 0,0 0 0,0 1 0,-1 0 0,1-1 1,-1 1-1,1 0 0,-1 0 0,0 1 0,0-1 0,0 0 0,4 6 0,-3-3 14,1 0-7,-1 0-1,0 1 1,0-1 0,0 0-1,-1 1 1,0 0-1,0-1 1,0 1 0,-1 0-1,2 11 1,-3-11 11,0-1 0,0 1 0,0-1 0,0 1-1,-1 0 1,0-1 0,0 0 0,-1 1 0,1-1 0,-1 0 0,-4 7 0,1-2-196,0-1 0,-1 0 0,0 0 0,-1 0 0,0-1 0,0 0 0,-1 0 0,0-1 0,0 0 0,-10 6 0,12-9-25,-16 14-697,-2-2 0,0-1 0,-1-1 0,0-1 0,-1-2 0,0 0 0,-30 7 0,-117 29-4695,74-28 1584,27-10 1210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41.644"/>
    </inkml:context>
    <inkml:brush xml:id="br0">
      <inkml:brushProperty name="width" value="0.05" units="cm"/>
      <inkml:brushProperty name="height" value="0.05" units="cm"/>
      <inkml:brushProperty name="color" value="#E71224"/>
    </inkml:brush>
  </inkml:definitions>
  <inkml:trace contextRef="#ctx0" brushRef="#br0">623 35 1480,'0'-35'5795,"-10"35"-4790,7 0-951,0 1 1,-1-1-1,1 0 0,0 1 0,0 0 0,0 0 1,0 0-1,0 0 0,0 0 0,0 0 0,0 1 1,1 0-1,-1-1 0,-3 4 0,-3 1 42,-19 13 331,-44 40 1,62-50-359,-4 5 21,-14 17 0,-83 113-20,81-103-95,-33 51-11,42-60 28,3-1-22,-20 47 0,1-1 36,20-44-36,-21 35 3,33-60 29,-20 33-293,25-41 224,0 0 0,0 0 0,0 0 0,0 0 0,0 0-1,0 0 1,0 1 0,0-1 0,0 0 0,0 0 0,0 0 0,0 0-1,0 0 1,0 1 0,0-1 0,0 0 0,0 0 0,0 0 0,0 0-1,0 0 1,0 0 0,0 1 0,0-1 0,0 0 0,0 0 0,0 0-1,0 0 1,1 0 0,-1 0 0,0 0 0,0 1 0,0-1 0,0 0-1,0 0 1,0 0 0,0 0 0,1 0 0,-1 0 0,0 0 0,0 0-1,0 0 1,0 0 0,0 0 0,0 0 0,1 0 0,-1 0 0,1 1-101,0-1 0,1 1 0,-1 0 0,0 0 0,0-1 1,0 1-1,0 0 0,0 0 0,0 0 0,1 1 0,10 7-2292,-8-3 580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42.068"/>
    </inkml:context>
    <inkml:brush xml:id="br0">
      <inkml:brushProperty name="width" value="0.05" units="cm"/>
      <inkml:brushProperty name="height" value="0.05" units="cm"/>
      <inkml:brushProperty name="color" value="#E71224"/>
    </inkml:brush>
  </inkml:definitions>
  <inkml:trace contextRef="#ctx0" brushRef="#br0">36 65 5220,'0'-1'7,"0"1"-1,0-1 0,0 0 1,0 0-1,0 0 0,0 0 1,-1 0-1,1 0 0,0 1 1,-1-1-1,1 0 0,-1 0 0,1 1 1,-1-1-1,0-1 0,-6-9 276,7 10-213,-1 0 0,0-1 0,1 1 0,-1 0 1,0 0-1,0 0 0,0 0 0,0 0 0,0 0 1,-2-1-1,2 1 59,0 1 1,0-1-1,0 0 1,1 0-1,-1 1 1,0-1-1,0 0 1,1 0-1,-1 0 1,0 0-1,1 0 0,-1 0 1,1 0-1,-1 0 1,1 0-1,0 0 1,-1 0-1,1 0 1,0 0-1,0 0 1,-1-2-1,1 3-66,0-1-1,0 1 0,1 0 1,-1 0-1,0 0 0,0 0 1,0-1-1,0 1 0,0 0 1,0 0-1,0 0 0,0 0 1,0 0-1,0-1 1,0 1-1,0 0 0,0 0 1,1 0-1,-1 0 0,0 0 1,0 0-1,0-1 0,0 1 1,0 0-1,0 0 0,1 0 1,-1 0-1,0 0 1,0 0-1,0 0 0,0 0 1,1 0-1,-1 0 0,9 0 227,-3 0 181,2 0-194,-1 0 0,1 1 0,-1 0 0,0 0-1,1 1 1,-1 0 0,8 3 0,-12-4-233,48 20 553,79 43-1,32 35-490,65 61-44,-100-69-83,-89-65-162,1-2-1,43 20 0,-78-42 4,0 0-1,-1-1 1,1 0-1,0 0 1,0 0-1,0 0 1,5 0-1,-8-1-513</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23.299"/>
    </inkml:context>
    <inkml:brush xml:id="br0">
      <inkml:brushProperty name="width" value="0.05" units="cm"/>
      <inkml:brushProperty name="height" value="0.05" units="cm"/>
      <inkml:brushProperty name="color" value="#E71224"/>
    </inkml:brush>
  </inkml:definitions>
  <inkml:trace contextRef="#ctx0" brushRef="#br0">0 412 5100,'8'-2'88,"23"-9"1340,-31 11-1368,1 0 0,-1 0 1,1 0-1,-1 0 0,1-1 1,-1 1-1,0 0 0,1 0 0,-1-1 1,1 1-1,-1 0 0,0-1 0,1 1 1,-1-1-1,0 1 0,1 0 0,-1-1 1,0 1-1,0-1 0,0 1 1,1-1-1,-1 0 0,0 1 11,0 8 2631,0-5-2723,0-1 1,-1 0-1,1 0 0,0 0 1,0 0-1,1 1 0,-1-1 1,0 0-1,2 3 0,26 15 52,-24-17-5,0 1-1,1-1 1,-1 0-1,1-1 1,9 5-1,-13-6 22,1 0-1,0-1 1,0 1-1,0 0 1,0-1-1,0 0 1,0 1-1,0-1 1,0 0-1,0 0 1,0 0-1,0 0 1,0-1-1,0 1 1,0 0-1,0-1 1,-1 0-1,4 0 1,-2-2 1,0 1 1,0-1 0,0 0 0,0 0-1,4-6 1,4-4-5,84-88-152,25-28-1208,-70 78-2144,84-68-1,-93 89 1518</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42.660"/>
    </inkml:context>
    <inkml:brush xml:id="br0">
      <inkml:brushProperty name="width" value="0.05" units="cm"/>
      <inkml:brushProperty name="height" value="0.05" units="cm"/>
      <inkml:brushProperty name="color" value="#E71224"/>
    </inkml:brush>
  </inkml:definitions>
  <inkml:trace contextRef="#ctx0" brushRef="#br0">446 28 5320,'3'-23'348,"-4"23"-309,1 0 0,0-1 1,0 1-1,0 0 0,0 0 0,-1-1 1,1 1-1,0 0 0,0 0 0,-1 0 1,1 0-1,0-1 0,0 1 0,-1 0 1,1 0-1,0 0 0,0 0 0,-1 0 1,1 0-1,0 0 0,-1 0 0,1 0 1,0 0-1,0 0 0,-1 0 0,0 0 1,-11 0 750,8 0-431,-5 0 193,8-1-342,-1 1-1,0 0 0,0 0 0,1 0 1,-1 0-1,0 0 0,0 0 0,1 0 0,-1 1 1,0-1-1,1 1 0,-1-1 0,0 1 1,1 0-1,-1-1 0,1 1 0,-1 0 0,1 0 1,-1 0-1,-1 2 0,-6 8 569,3-4-521,0 0 0,1 0 1,0 0-1,1 1 0,-7 13 1,2-1-152,-10 17 124,-16 48 0,-21 71 110,-1 6-414,22-62 61,-18 60 22,-13 10-617,62-164 496</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18:43.126"/>
    </inkml:context>
    <inkml:brush xml:id="br0">
      <inkml:brushProperty name="width" value="0.05" units="cm"/>
      <inkml:brushProperty name="height" value="0.05" units="cm"/>
      <inkml:brushProperty name="color" value="#E71224"/>
    </inkml:brush>
  </inkml:definitions>
  <inkml:trace contextRef="#ctx0" brushRef="#br0">1 12 8245,'0'-1'52,"0"1"0,0 0 0,0-1 0,-1 1-1,1-1 1,0 1 0,0 0 0,0-1 0,0 1 0,0 0 0,0-1 0,1 1 0,-1 0 0,0-1 0,0 1 0,0 0 0,0-1 0,0 1 0,0 0 0,1-1-1,-1 1 1,0 0 0,0 0 0,0-1 0,1 1 0,-1 0 0,0 0 0,0-1 0,1 1 0,-1 0 0,0 0 0,1 0 0,-1-1 0,0 1 0,1 0 0,-1 0-1,0 0 1,1 0 0,-1 0 0,0 0 0,1 0 0,-1 0 0,0 0 0,1 0 0,-1 0 0,0 0 0,1 0 0,-1 0 0,0 0 0,1 0 0,1 0-178,1 0 208,1 1 0,-1-1 1,0 1-1,0 0 1,0 0-1,5 1 1,4 3 80,4 0-24,-11-3-84,0 0 0,0 0 1,6 1-1,29 3 471,45 0 0,43 3 199,-70-5-658,76 10-7,-81-7-41,65 18 0,-111-23-33,68 21-229,-64-20-429,0 1 0,0 1-1,-1 0 1,0 0 0,14 10 0,-24-15 520,1 1 1,-1-1 0,0 0-1,1 0 1,-1 1 0,0-1-1,0 0 1,1 1 0,-1-1-1,0 0 1,0 1 0,0-1-1,1 0 1,-1 1 0,0-1 0,0 0-1,0 1 1,0-1 0,0 1-1,0-1 1,0 0 0,0 1-1,0-1 1,0 1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23.960"/>
    </inkml:context>
    <inkml:brush xml:id="br0">
      <inkml:brushProperty name="width" value="0.05" units="cm"/>
      <inkml:brushProperty name="height" value="0.05" units="cm"/>
      <inkml:brushProperty name="color" value="#E71224"/>
    </inkml:brush>
  </inkml:definitions>
  <inkml:trace contextRef="#ctx0" brushRef="#br0">132 311 3504,'-6'-2'273,"1"0"-1,-1 0 1,1-1-1,0 0 1,0 0-1,0 0 1,1 0-1,-6-6 1,-4-5 882,-13-15 0,10 10-196,16 18-905,0 0 10,0-1 0,0 1 1,0 0-1,0-1 1,-1 1-1,1 0 1,0 0-1,-1 0 0,1 0 1,-1 0-1,1 0 1,-1 1-1,-2-2 1,3 2-140,3 3-150,3 5 229,1 0 0,0 0 0,0-1 1,1 0-1,-1 0 0,2 0 0,-1-1 1,1 0-1,0 0 0,0-1 0,1 0 1,9 4-1,-11-7 27,0 0-1,0-1 1,0 0 0,0 0-1,-1 0 1,1-1 0,0 0-1,0-1 1,0 1 0,0-1-1,0-1 1,0 1 0,0-1-1,11-5 1,-1-1 5,0-1 0,-1 0 0,0-1 0,-1-1 0,21-19 0,-35 29-34,24-19 58,-1-2 0,32-36 1,-43 43 57,0 1 1,19-32 0,-31 44-147,0 0 0,0 0 1,-1 0-1,1-1 0,0 1 1,-1 0-1,1 0 0,-1-1 1,0 1-1,0 0 0,0-5 1,0 3-409,-12 4-1592,12 0 1958,-1 0 0,0 1 1,0-1-1,1 0 0,-1 0 0,0 1 0,1-1 0,-1 0 1,0 1-1,1-1 0,-1 1 0,0-1 0,1 1 1,-1-1-1,1 1 0,-1-1 0,1 1 0,-1 1 0,-10 15-1496,6-8 479,-3 4-577</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26.339"/>
    </inkml:context>
    <inkml:brush xml:id="br0">
      <inkml:brushProperty name="width" value="0.05" units="cm"/>
      <inkml:brushProperty name="height" value="0.05" units="cm"/>
      <inkml:brushProperty name="color" value="#E71224"/>
    </inkml:brush>
  </inkml:definitions>
  <inkml:trace contextRef="#ctx0" brushRef="#br0">71 232 6249,'-12'-17'495,"7"10"38,-1 0 1,-8-10-1,10 14-340,4 2-159,-1-1-1,0 1 0,0 0 1,-1 0-1,1 0 0,0 0 1,0 0-1,0 0 0,-1 0 1,1 0-1,-1 1 0,1-1 1,0 1-1,-1-1 0,1 1 1,-1-1-1,1 1 0,-3-1 1,3 2-39,0 1 1,1-1 0,0 0-1,-1 0 1,1 0-1,0 0 1,0 1-1,-1-1 1,1 0 0,0 0-1,0 1 1,0-1-1,1 0 1,-1 2-1,0 3-15,0 63-46,0-66 67,1 0 1,-1 0-1,1 0 0,0 0 0,0-1 0,0 1 0,0 0 1,0 0-1,1-1 0,-1 1 0,3 2 0,1 2 66,0 0-1,9 8 0,-12-13-10,1 0-1,0 0 1,0 0 0,0 0 0,0-1 0,0 1 0,0-1-1,0 0 1,0 0 0,1 0 0,-1 0 0,0 0-1,1-1 1,-1 0 0,1 1 0,-1-1 0,0 0-1,6-1 1,0-1 66,1 1-1,-1-2 0,1 1 0,13-6 1,-6 0-52,-1 0 1,0-1-1,18-14 1,-18 12-33,30-24 139,52-51 0,-90 78-136,42-43 383,-20 20 146,-28 30-521,0-1 0,-1 0 1,1 0-1,0 0 0,-1 0 0,1 0 0,-1 0 1,0-1-1,1 1 0,-1 0 0,1-4 0,-2 5-43,0 2-173,0 10 161,0-10 10,0-1-5,0 0 1,0 0 0,0 0-1,0 0 1,0 0-1,0 1 1,0-1-1,0 0 1,0 0-1,0 0 1,0 0 0,0 0-1,0 0 1,0 1-1,0-1 1,0 0-1,0 0 1,0 0 0,0 0-1,0 0 1,0 1-1,0-1 1,0 0-1,0 0 1,1 0-1,-1 0 1,0 0 0,0 0-1,0 0 1,0 0-1,0 1 1,35-1 25,-35 0 35,3 0-73,-2 0 21,0 0 0,-1 0 0,1 0 0,0 0-1,-1 0 1,1 0 0,0 0 0,-1 0 0,1 0-1,0 0 1,-1-1 0,2 1 0,-5-6 331,3 5-330,0 1-1,-1 0 1,1 0-1,0-1 1,0 1-1,-1 0 1,1-1-1,0 1 1,0 0-1,0-1 1,-1 1-1,1 0 1,0-1-1,0 1 1,0 0-1,0-1 1,0 1-1,0-1 1,-6-2-17,5-9 18,1 11-20,0 1 5,0 0 5,0 0 1,0 0-1,0 0 1,0 0-1,0 0 1,0 0-1,0 0 1,0 0 0,0 0-1,0 0 1,0 0-1,0 0 1,0 0-1,0 0 1,0 0-1,0-1 1,0 1-1,0 0 1,0 0-1,0 0 1,0 0-1,0 0 1,0 0-1,0 0 1,0 0 0,0 0-1,0 0 1,0 0-1,0 0 1,0 0-1,0 0 1,0 0-1,0 0 1,0 0-1,0 0 1,0 0-1,0 0 1,0 0-1,0 0 1,0 0-1,0-1 1,0 1 0,0 0-1,-1 0 1,1 0-1,0 0 1,0 0-1,0 0 1,0 0-1,0 0 1,0 0-1,0 0 1,0 0-1,0 0 1,0 0-1,0 0 1,0 0-1,0 0 1,0 0 0,0 0-1,0 1 1,0-1-1,0 0 1,-1 0-1,1 0 1,0 0-1,0-1 3,0 0-3,1 1 0,-1 0-1,0 0 1,0-1 0,0 1-1,0 0 1,0 0 0,0 0-1,0-1 1,0 1 0,0 0-1,0 0 1,0-1 0,0 1-1,0 0 1,-1 0 0,1 0-1,0-1 1,0 1-1,0 0 1,0 0 0,0 0-1,0-1 1,0 1 0,-1 0-1,1 0 1,0 0 0,0 0-1,0 0 1,0-1 0,-1 1-1,1 0 1,0 0 0,0 0-1,0 0 1,-1 0 0,1 0-1,-1 0-5,-5-7-38,6 7 40,-6 0-1451,3 0 1022,66 0-6256,-63 0 6534,9 2-1239,-9-2 1263,0 1 0,1-1 0,-1 1 0,0-1 0,0 1 0,1-1 0,-1 1 0,0-1 0,0 1 0,0 0 0,0-1 0,0 1 0,1-1 0,-1 1 0,0-1 0,-1 1 0,1 0 0,0 7-586</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30.044"/>
    </inkml:context>
    <inkml:brush xml:id="br0">
      <inkml:brushProperty name="width" value="0.05" units="cm"/>
      <inkml:brushProperty name="height" value="0.05" units="cm"/>
      <inkml:brushProperty name="color" value="#E71224"/>
    </inkml:brush>
  </inkml:definitions>
  <inkml:trace contextRef="#ctx0" brushRef="#br0">55 3 4264,'0'0'34,"0"1"-1,0 0 1,0 0-1,0 0 1,0 0-1,0 0 1,0 0-1,0 0 1,0 0-1,-1 0 1,1-1 0,0 1-1,0 0 1,-1 0-1,1 0 1,-1 0-1,1-1 1,-1 1-1,1 0 1,-1 0-1,1-1 1,-1 1-1,0 0 1,1-1-1,-1 1 1,0-1-1,0 1 1,1-1-1,-1 1 1,0-1-1,0 0 1,-2 1-1,-1 2 562,3-3-478,1 0 0,0 0 0,0 0 0,0 0 0,-1 1 1,1-1-1,0 0 0,0 0 0,0 0 0,-1 0 0,1 0 0,0 0 0,0 0 0,-1 0 0,1 0 0,0 0 0,0 0 0,0 0 0,-1 0 0,1 0 0,0 0 0,0 0 0,-1 0 0,1 0 1,0 0-1,0 0 0,-1 0 0,1 0 0,0 0 0,-1-7 2814,1 3-2776,-23 4 435,23 0-597,0 0-81,-1 0 1,1 0-1,0 0 0,0 0 1,0 0-1,-1-1 1,1 1-1,0 0 0,0 0 1,0 0-1,0 0 1,-1 0-1,1-1 0,0 1 1,0 0-1,0 0 1,0 0-1,0 0 0,0-1 1,0 1-1,-1 0 1,1 0-1,0 0 0,0-1 1,0 1-1,0 0 1,0 0-1,0 0 0,0-1 1,0 1-1,0 0 0,0 0 1,0-1-1,0 1 1,0 0-1,0 0 0,0 0 1,1-1-1,-1 1 1,0 0-1,0 0 0,0 0 1,0-1-1,0 1 1,0 0-1,0 0 0,1 0 1,-1-1-175,1 1-1,-1-1 1,1 1 0,-1-1 0,0 1 0,1 0-1,0-1 1,-1 1 0,1 0 0,-1 0 0,1-1 0,-1 1-1,1 0 1,0 0 0,0 0 0,1-1-1555,4-5 184</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30.565"/>
    </inkml:context>
    <inkml:brush xml:id="br0">
      <inkml:brushProperty name="width" value="0.05" units="cm"/>
      <inkml:brushProperty name="height" value="0.05" units="cm"/>
      <inkml:brushProperty name="color" value="#E71224"/>
    </inkml:brush>
  </inkml:definitions>
  <inkml:trace contextRef="#ctx0" brushRef="#br0">9 749 5513,'-9'-32'2469,"9"31"-2398,1 1 1,-1 0-1,0-1 1,0 1-1,0-1 0,0 1 1,0-1-1,1 1 0,-1-1 1,0 1-1,0 0 0,1-1 1,-1 1-1,0-1 1,0 1-1,1 0 0,-1-1 1,0 1-1,1 0 0,-1-1 1,1 1-1,8-6-62,1 0 161,5-2 111,-10 7-125,-1-1 1,1 0 0,0 0 0,-1-1-1,0 1 1,1-1 0,3-3 0,-7 5-165,1 1 1,0 0 0,-1-1-1,1 1 1,-1 0 0,1 0-1,0 0 1,-1 0 0,4 1-1,1-1 74,-5 0-60,3 0 58,0 0 0,0 0-1,0 0 1,0 0 0,-1 1-1,1 0 1,0-1 0,0 1-1,-1 1 1,1-1-1,0 1 1,5 3 0,38 26 246,40 32 181,-29-14-247,-27-22-149,-17-14-17,2 0 0,-1 0 0,34 19 0,-48-32-42,1 1 0,-1 0 0,0-1 0,0 1 0,0-1 0,0 1 0,1-1 0,-1 0 1,0 0-1,0 1 0,0-1 0,1 0 0,-1 0 0,0 0 0,1 0 0,-1 0 0,0-1 0,0 1 0,0 0 0,1-1 0,-1 1 1,0 0-1,0-1 0,0 0 0,0 1 0,0-1 0,1 0 0,0-1 0,1-1 42,1-1-1,-1 0 1,0 0 0,-1 0 0,1-1-1,1-4 1,1 1-95,64-141 148,11-44-41,58-119-105,-17 90 183,-121 231-15,0-3-160,1 1-1,-1 0 0,0 0 1,-2 10-1,-24 52 23,21-51 2,-68 183 40,5-52-100,47-101 24,-16 57 0,33-97 217,-1-7 533,4-1-744,1 1 13,0-1 0,0 0 0,-1 0 0,1 0 0,0 0 0,0 1 0,0-1 0,0 0 0,0 0 0,0 0 0,0 0 0,-1 1 0,1-1 0,0 0 1,0 0-1,0 1 0,0-1 0,0 0 0,0 0 0,0 0 0,0 1 0,0-1 0,0 0 0,0 0 0,0 0 0,0 1 0,1-1 0,-2 5 15,0-5-15,1 0 0,0 0 0,0 0 0,0 0 0,0 0 0,-1 0 0,1 0 0,0 0 0,0 0 0,0 1 0,-1-1 0,1 0 0,0 0 0,0 0 0,0 0 0,0 0 0,-1 0 0,1 0 0,0 1 0,0-1 0,0 0 0,0 0 0,0 0 0,0 0 0,0 1 0,-1-1 0,1 0 0,0 0 0,0 0 0,0 0 0,0 1 0,0-1 0,0 0 0,0 1 0,0-1 0,0 0 0,0 0 0,0 0 0,0 0-1,0 1 1,0-1 0,0 0 0,0 0 0,0 0 0,0 0 0,0 0 0,0 1 0,-1-1-1,1 0 1,0 0 0,0 0 0,0 0 0,0 0 0,0 1 0,0-1 0,0 0 0,-1 0-1,1 0 1,0 0 0,0 0 0,0 0 0,0 0 0,-1 0 0,1 0 0,0 0 0,0 0-1,0 0 1,-1 0 0,-3 10-12,-20 38-95,-5 9 126,-39 61 1,62-110-21,3-2 24,-1-1 0,1 0-1,-1 0 1,-1 0 0,-4 5 0,8-10-6,1 1-1,0-1 0,0 0 1,-1 0-1,1 0 0,0 1 1,0-1-1,-1 0 0,1 0 1,0 0-1,-1 0 0,1 0 1,0 0-1,0 0 0,-1 0 1,1 0-1,0 1 0,-1-1 1,1 0-1,0-1 0,-1 1 1,1 0-1,0 0 0,0 0 1,-1 0-1,1 0 0,0 0 1,-1 0-1,1 0 0,0 0 1,0-1-1,-1 1 0,1 0 1,0 0-1,0 0 0,-1-1 1,1 1-1,0 0 0,-1-1 1,-4-11 13,4 9-36,-19-43-90,6 16 90,-64-147 42,-16-15-20,85 175-18,-40-65-20,33 58 41,-2 0-1,-26-28 1,43 51-21,1 0 0,-1 1 0,1-1 0,-1 1 1,0-1-1,1 1 0,-1-1 0,0 1 1,1-1-1,-1 1 0,0 0 0,0-1 0,1 1 1,-1 0-1,0 0 0,0 0 0,1-1 1,-1 1-1,0 0 0,-1 0 0,1 0-58,1 2-793,0-1 845,0 0 0,0 0-1,0 0 1,0 0-1,0 0 1,1 0-1,-1-1 1,0 1-1,1 0 1,-1 0-1,0 0 1,1 0-1,-1 0 1,1 0-1,0-1 1,-1 1-1,1 0 1,1 1-1,4 5-73,-1 4 19,-4-7-1039,10-5-6633,-2-10 5338,-1-3 98</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42.970"/>
    </inkml:context>
    <inkml:brush xml:id="br0">
      <inkml:brushProperty name="width" value="0.05" units="cm"/>
      <inkml:brushProperty name="height" value="0.05" units="cm"/>
      <inkml:brushProperty name="color" value="#E71224"/>
    </inkml:brush>
  </inkml:definitions>
  <inkml:trace contextRef="#ctx0" brushRef="#br0">127 549 3892,'-13'13'683,"-29"22"0,17-15 206,16-13-796,-1 0 0,-18 10 0,30-17-78,0 0-1,-1-1 1,1 1 0,0 0-1,0 0 1,0 0 0,0 0-1,0 0 1,1 1 0,11-1 72,13 1 88,-9 0 4,1-1 0,35-4 0,-42 1-60,-1-1 0,0 0 0,0-1 0,20-11 0,3-5 43,-2 0 0,40-36 0,-54 41-128,-1-1-1,0-1 0,27-38 0,-30 37-12,82-130-587,-3 4-2875,-22 51 217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1:04.546"/>
    </inkml:context>
    <inkml:brush xml:id="br0">
      <inkml:brushProperty name="width" value="0.05" units="cm"/>
      <inkml:brushProperty name="height" value="0.05" units="cm"/>
      <inkml:brushProperty name="color" value="#E71224"/>
    </inkml:brush>
  </inkml:definitions>
  <inkml:trace contextRef="#ctx0" brushRef="#br0">41 317 16289,'-33'72'12,"31"-68"9,1-1 0,0 1 0,0-1 0,0 1-1,1-1 1,-1 1 0,1 6 0,0-10-4,0 1 0,0-1 0,0 1 0,0-1 0,0 1 0,0-1-1,0 0 1,0 1 0,0-1 0,1 1 0,-1-1 0,0 0 0,0 1 0,0-1 0,0 1 0,1-1-1,-1 0 1,0 1 0,1-1 0,-1 0 0,0 1 0,0-1 0,1 0 0,-1 0 0,0 1 0,1-1-1,0 0 1,15 3 435,-13-3-365,19 1 325,-1-2 0,1 0 0,0-1 0,29-7 0,111-33-176,120-34-248,-42 10-77,-74 22 108,114-26 14,-16 8-112,-214 52 49,178-37 1243,-214 44-663,-9 2-187,0 0 1,0 0 0,0 0-1,10 0 1,-14 1 37,-3 0-516,-1 1 102,0-1-1,0 1 1,0-1-1,0 1 0,1 0 1,-1 0-1,0 0 0,-3 2 1,-23 15-7,13-9 44,-55 24-117,39-19 98,5-2-24,16-8-1434,-17 10 1,27-13 1455,0-1 1,0 0-1,0 1 1,0-1-1,0 0 1,0 0-1,0 0 1,0 0-1,0 0 1,0 0-1,0 0 1,-1 0-1,-5 0-4223,7-9 839,0-1 174,0-2-460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44.368"/>
    </inkml:context>
    <inkml:brush xml:id="br0">
      <inkml:brushProperty name="width" value="0.05" units="cm"/>
      <inkml:brushProperty name="height" value="0.05" units="cm"/>
      <inkml:brushProperty name="color" value="#E71224"/>
    </inkml:brush>
  </inkml:definitions>
  <inkml:trace contextRef="#ctx0" brushRef="#br0">0 121 5004,'0'-22'-44,"0"0"4,6-12-328,-6 21-224,0 2-280,0 1-252,0 5 132,0 1 376</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45.258"/>
    </inkml:context>
    <inkml:brush xml:id="br0">
      <inkml:brushProperty name="width" value="0.05" units="cm"/>
      <inkml:brushProperty name="height" value="0.05" units="cm"/>
      <inkml:brushProperty name="color" value="#E71224"/>
    </inkml:brush>
  </inkml:definitions>
  <inkml:trace contextRef="#ctx0" brushRef="#br0">127 62 6357,'-3'-3'31,"1"0"1,-1 0 0,0 1 0,0 0-1,0-1 1,0 1 0,-1 0 0,1 0-1,-1 1 1,-5-3 0,-4-2 171,11 5-169,0 0 0,0 0 1,0 0-1,0 0 0,0 1 0,0-1 0,0 0 0,-5 0 3228,5 1-3255,-2 0-7,4 0 2,0 0 0,-1-1 0,1 1 0,0 0 0,0-1 0,-1 1 0,1-1 0,0 1 0,0 0 0,0-1 0,0 1 0,0-1 0,0 1 0,0-1 0,0 1 0,0 0 0,0-1 0,0-2 1639,-10 3-1082,9 0-544,1 0 0,-1 0 0,0 0 0,0 0 0,0 0 0,0 0 0,0 0 0,0 0-1,0 0 1,0 0 0,1-1 0,-1 1 0,0 0 0,0-1 0,0 1 0,0-1 0,1 1 0,-1-1 0,0 1 0,1-1-1,-1 0 1,0 1 0,0-2 0,1 2-14,-1 0-1,1-1 0,0 1 1,-1 0-1,1 0 1,-1 0-1,1-1 0,0 1 1,-1 0-1,1 0 1,0 0-1,-1 0 0,1 0 1,-1 0-1,1 0 0,0 0 1,-1 0-1,1 0 1,-1 0-1,1 0 0,-4 0-49,3 0 28,23 0-5643,-8 0 4335,-1 0 0,22 2 0,2 8-335</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46.207"/>
    </inkml:context>
    <inkml:brush xml:id="br0">
      <inkml:brushProperty name="width" value="0.05" units="cm"/>
      <inkml:brushProperty name="height" value="0.05" units="cm"/>
      <inkml:brushProperty name="color" value="#E71224"/>
    </inkml:brush>
  </inkml:definitions>
  <inkml:trace contextRef="#ctx0" brushRef="#br0">134 59 4256,'-3'-2'60,"0"1"-1,0-1 0,-1 1 0,-5-2 0,-10-4 468,-21-10 476,-4-4-843,39 20-175,5 1-4,0 0 1,0 0-1,0 0 1,0 0 0,0 0-1,-1 0 1,1 0-1,0 0 1,0 0-1,0 0 1,0 0-1,0 0 1,-1 0 0,1 0-1,0 0 1,0 0-1,0 0 1,0 0-1,0 0 1,0 0 0,-1 0-1,1 0 1,0-1-1,0 1 1,0 0-1,0 0 1,0 0 0,0 0-1,0 0 1,0 0-1,0 0 1,0-1-1,0 1 1,-1 0-1,1 0 1,0 0 0,0 0-1,0 0 1,0 0-1,0-1 1,0 1-1,0 0 1,0 0 0,0 0-1,0 0 1,0 0-1,0-1 1,11 1-2406,0 2 1097,1 7 232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21.934"/>
    </inkml:context>
    <inkml:brush xml:id="br0">
      <inkml:brushProperty name="width" value="0.05" units="cm"/>
      <inkml:brushProperty name="height" value="0.05" units="cm"/>
      <inkml:brushProperty name="color" value="#E71224"/>
    </inkml:brush>
  </inkml:definitions>
  <inkml:trace contextRef="#ctx0" brushRef="#br0">80 520 4408,'-79'-2'10014,"186"-155"-9939,-88 131-92,108-140-22,-65 93 13,-48 59 9,1-1 1,31-24 0,-38 33 128,-12 6 36,0 0-188,1 0 37,0 1 0,0-1 0,0 1 1,0 0-1,1 0 0,-1 1 0,0-1 0,1 0 0,-1 1 1,1 0-1,-1-1 0,1 1 0,0 0 0,-3 4 0,-14 10 16,-195 162 86,205-170-104,1 0-1,1 1 0,-1 0 0,1 0 0,1 1 1,0 0-1,0 0 0,-7 19 0,13-29-2,-1 1 0,1-1 0,0 1 0,0-1 0,-1 0 0,1 1 0,0-1 0,0 1 0,0-1 0,0 1 0,0-1 0,-1 1 0,1-1 0,0 1 0,0-1 0,0 1 0,0-1 0,0 1 0,0-1 0,1 1 0,-1-1 0,0 1 0,0-1 0,0 1 0,0-1 0,1 1 0,-1 0 0,1-1-5,0 0 1,0 1 0,0-1 0,1 0-1,-1 0 1,0 1 0,0-1-1,0 0 1,0 0 0,2-1 0,3 1 47,-3 0-33,-1 0 1,1 0 0,-1-1 0,1 1 0,-1-1 0,1 1-1,-1-1 1,0 0 0,1 0 0,-1 0 0,0 0-1,0-1 1,0 1 0,0-1 0,0 1 0,0-1-1,2-2 1,9-6 21,111-94-165,-42 20-185,-59 59 246,78-75-39,-137 136 97,-43 54 0,22-12 36,-15 22-33,61-84 14,-54 83-103,64-98 93,1 0 0,-1 0-1,1 0 1,-1 0-1,1 0 1,-1 0 0,1 0-1,0 1 1,0-1 0,0 1-1,0-2 10,0 1-1,0-1 0,0 0 0,0 1 1,0-1-1,0 0 0,0 1 0,0-1 1,0 0-1,0 0 0,1 1 0,-1-1 1,0 0-1,0 1 0,0-1 0,1 0 1,-1 0-1,0 0 0,0 1 0,1-1 1,-1 0-1,0 0 0,1 1 0,1-1-10,-1 1-1,1-1 0,0 0 1,0 1-1,0-1 0,0 0 1,0 0-1,3-1 0,2 1 56,-4 0-39,-1-1 1,1 0-1,-1 0 0,0 1 0,0-1 1,1 0-1,-1-1 0,0 1 0,0 0 0,0-1 1,0 1-1,0-1 0,0 0 0,-1 1 1,1-1-1,2-3 0,5-5-14,14-12-60,-1-1-1,26-36 1,129-190-448,-137 191 501,-38 57 32,-2 4-16,-4 11-16,-63 87-6,-64 98 8,24-46 134,98-143-118,7-7-13,-1-1 1,1 1-1,0 0 0,-1 0 0,-2 6 0,5-8-49,2-3-52,8-6 134,0-1-1,0 0 1,11-12 0,26-38 76,-31 39-82,92-121-9,43-66 115,-130 173 47,-21 34-164,0 0 1,0 0 0,0 0-1,0 0 1,0 0 0,0 0-1,0 0 1,0 0 0,0 0-1,0 0 1,0 0 0,0 0-1,0 0 1,0 0 0,0 0-1,0 0 1,0 0-1,0 0 1,0 0 0,0 0-1,0 0 1,0 0 0,0 0-1,0 0 1,-1 0 0,1 0-1,0 0 1,0 0 0,0 0-1,0 0 1,0 0 0,0 0-1,0 0 1,0 0 0,0 0-1,0 0 1,0 0-1,0 0 1,0 0 0,0 0-1,0 0 1,0 0 0,0 0-1,0 0 1,0-1 0,0 1-1,0 0 1,0 0 0,0 0-1,0 0 1,0 0 0,0 0-1,0 0 1,0 0 0,0 0-1,0 0 1,-1 0-8,0 0 1,0 1 0,0-1-1,-1 0 1,1 1-1,0-1 1,0 1-1,0-1 1,0 1 0,0-1-1,0 1 1,0 0-1,0 0 1,1-1 0,-2 2-1,-15 18-37,9-8 23,-129 155-14,-12 36 16,91-120 60,38-58-226,20-24 111,1-2-22,1 1 99,-1 0 0,0 0 1,1-1-1,-1 1 0,0 0 0,1-1 1,-1 0-1,0 1 0,0-1 0,0 0 0,1 1 1,-1-1-1,0 0 0,0 0 0,0 0 0,0 0 1,0 0-1,-1 0 0,1 0 0,1-2 1,3-3 14,144-168 75,-126 146-88,127-167-258,-149 194 256,0-1 0,0 1 1,-1 0-1,1-1 0,0 1 1,0-1-1,-1 1 0,1-1 1,-1 1-1,1-1 0,-1 1 1,0-1-1,1-3 0,-4 7-42,-27 25-8,1 0 1,-30 39-1,-45 71 71,23-25 172,-9 13-126,87-121-93,2-3 8,0 0 1,0 0 0,0 0-1,0 0 1,0 0-1,0 1 1,1-1 0,-1 0-1,0 0 1,1 1 0,-1-1-1,1 0 1,-1 1-1,1 2 1,2-7 6,62-79 102,56-79-85,-67 87 4,73-95-13,-110 149-2,27-39 28,-42 58-39,4-8 18,-5 6-69,-6 5-162,-5 5 164,-1 1 24,0-1 0,1 2 0,-20 18-1,-118 133-38,77-73 99,57-68-15,-54 72 31,40-50-74,3 0 0,-38 81 1,63-118 21,-1 0 1,1 0 0,0 0 0,1 0-1,-1 0 1,1 0 0,-1 0-1,1 5 1,0-9 12,0 1 0,1-1 0,-1 0 0,0 0 0,0 1-1,0-1 1,0 0 0,1 0 0,-1 0 0,0 1 0,0-1 0,0 0 0,1 0 0,-1 0 0,0 1 0,0-1-1,1 0 1,-1 0 0,0 0 0,0 0 0,1 0 0,-1 0 0,0 0 0,0 0 0,1 1 0,-1-1-1,0 0 1,1 0 0,-1 0 0,1-1 0,12 1 14,-7 0-8,-5 0-1,1 0-1,-1 0 1,1 0-1,-1 0 1,0-1-1,1 1 1,-1-1-1,1 1 1,-1-1-1,1 1 1,-1-1-1,0 0 1,0 0-1,2-1 1,16-18 17,-9 8-23,107-137-149,-55 59 77,-51 73 54,57-82-114,-24 34 9,24-31 28,-67 94 34,-19 22-160,0 0 117,-18 26 0,17-20 73,-106 170-20,115-179 44,-59 110-31,51-91 35,-58 134-92,75-167 96,-1 1-1,1-1 1,1 1 0,-1 0-1,0-1 1,1 1 0,0 5-1,0-5 6,2-3 0,2-1-4,-1-1 1,1 1 0,-1-1 0,1 0-1,-1 0 1,0 0 0,1-1 0,-1 1-1,0-1 1,0 0 0,0 0 0,0 0 0,4-3-1,5-6 21,19-21 0,-26 27-16,163-199 12,27-43 27,-124 156-32,-54 69 27,10-14 301,-27 46-244,-4-1-108,-1 0 1,0 0 0,-6 8 0,-8 13-16,-60 110-29,51-92 33,8-14 27,-105 185-73,105-183 27,-13 39 1,27-53-8,6-22 50,0 0 0,-1 0 0,1 0 0,0 1 0,0-1 0,0 0 0,0 0-1,0 0 1,0 0 0,0 1 0,0-1 0,0 0 0,0 0 0,0 0 0,0 1 0,0-1 0,0 0-1,0 0 1,0 0 0,0 0 0,0 1 0,0-1 0,0 0 0,1 0 0,-1 0 0,0 1-1,0-1 1,0 0 0,0 0 0,0 0 0,0 0 0,0 0 0,1 0 0,-1 1 0,0-1 0,0 0-1,0 0 1,0 0 0,1 0 0,-1 0 0,0 0 0,0 0 0,0 0 0,1 0 0,-1 0 0,1 1 1,0-1 1,1 0 0,-1 0-1,0 0 1,1-1 0,-1 1-1,0 0 1,0 0 0,0-1-1,1 1 1,-1 0 0,0-1-1,0 1 1,0-1 0,0 0-1,0 1 1,0-1 0,2-1-1,16-18 29,-17 17-26,52-69 42,55-97 0,-106 164-43,144-257-23,-89 153 152,-56 104-117,1 1 0,0-1 0,-1 0 0,1 0-1,-1-1 1,0 1 0,-1 0 0,1-1 0,-1 1 0,0-8 0,0 13-16,-1-1 0,0 1 1,0 0-1,0-1 0,0 1 0,0 0 1,0-1-1,0 1 0,0 0 1,0 0-1,0-1 0,0 1 1,0 0-1,0-1 0,0 1 0,0 0 1,-1 0-1,1-1 0,0 1 1,0 0-1,0 0 0,0-1 1,0 1-1,-1 0 0,1 0 0,0-1 1,0 1-1,0 0 0,-1 0 1,1 0-1,0-1 0,0 1 1,-1 0-1,1 0 0,0 0 0,-1 0 1,1 0-1,0 0 0,0 0 1,-1-1-1,1 1 0,0 0 1,-1 0-1,1 0 0,0 0 0,0 0 1,-1 0-1,1 0 0,0 1 1,-1-1-1,1 0 0,0 0 1,0 0-1,-1 0 0,1 0 0,0 0 1,-1 0-1,1 1 0,0-1 1,0 0-1,0 0 0,-1 0 1,1 1-1,0-1 0,-17 16-23,-150 207 8,47-36-52,93-143 62,-8 13 3,-38 83-1,63-121-17,-11 28-29,19-41 39,0-1 1,0 1 0,1 0 0,0 0 0,0 0 0,0 8 0,1 2-31,0-16 40,0 1 1,0-1 0,0 0 0,0 0 0,0 0 0,0 0 0,0 0-1,0 0 1,0 0 0,0 0 0,0 0 0,-1 1 0,1-1-1,0 0 1,0 0 0,1 0 0,-1 0 0,0 0 0,0 0 0,0 0-1,0 0 1,0 0 0,0 1 0,0-1 0,0 0 0,0 0-1,0 0 1,0 0 0,0 0 0,0 0 0,0 0 0,0 0 0,0 0-1,0 0 1,0 0 0,0 1 0,1-1 0,-1 0 0,0 0-1,0 0 1,0 0 0,0 0 0,0 0 0,0 0 0,0 0 0,0 0-1,0 0 1,1 0 0,-1 0 0,0 0 0,0 0 0,0 0 0,0 0-1,0 0 1,0 0 0,0 0 0,3 0 2,0 0-1,-1 0 1,1 0-1,-1 0 1,1-1 0,-1 1-1,1-1 1,-1 0-1,1 1 1,-1-1 0,1 0-1,-1 0 1,0-1 0,0 1-1,1 0 1,-1-1-1,0 1 1,3-4 0,9-9 19,-1 0 0,15-22 0,-17 22-10,143-212 17,-145 212-26,73-116-36,15-18 401,-96 146-322,1-1 22,-1 7-49,-1 1-14,-1 0 0,0 0 1,0-1-1,-1 1 0,1 0 0,-1-1 0,0 1 1,0-1-1,-4 6 0,-69 152 23,64-135-38,-82 202 24,82-200-30,4-12-12,1 0 0,0 1 0,1-1 0,-3 25 0,8-40 26,-1 0-1,1 0 0,0 1 1,0-1-1,1 0 1,-1 1-1,0-1 0,1 3 1,0-5 3,-1 1 0,0-1-1,0 0 1,0 1 0,0-1 0,1 0 0,-1 1 0,0-1 0,0 0 0,1 0-1,-1 1 1,0-1 0,0 0 0,1 0 0,-1 1 0,0-1 0,1 0 0,-1 0 0,0 0-1,1 0 1,-1 0 0,1 1 0,0-1 0,0 0 0,0 0 0,-1-1 1,1 1-1,0 0 0,0 0 0,0 0 0,0-1 0,-1 1 0,1 0 1,0-1-1,0 1 0,1-2 0,4-2 0,-1-1 0,1 0-1,-1 0 1,0-1 0,-1 0 0,1 0-1,4-7 1,1-1 8,110-172 33,-28 33-25,-69 115-4,25-37 133,-50 86-204,-23 27 65,-43 105-22,51-105 26,-49 114-30,61-140-13,0 1-1,1 0 0,-5 25 1,9-37 31,0 0 1,0-1 0,0 1-1,0-1 1,0 1 0,0 0-1,0-1 1,0 1 0,0-1-1,0 1 1,1 0 0,-1-1-1,0 1 1,0-1 0,0 1 0,1-1-1,-1 1 1,0-1 0,1 1-1,-1-1 1,0 1 0,1-1-1,-1 1 1,1-1 0,-1 0-1,0 1 1,1-1 0,-1 1-1,1-1 1,0 0 0,0 1-1,0-1 0,0 0 0,0 0 0,0 0 1,0 0-1,0 0 0,-1 0 0,1 0 0,0 0 0,0 0 1,0 0-1,0-1 0,0 1 0,0 0 0,0-1 0,-1 1 1,1 0-1,0-1 0,0 1 0,1-2 0,3-3-20,1-1-1,-1 0 1,0 0 0,-1 0-1,7-12 1,2-2-28,54-91-240,-43 67 220,83-171 122,-107 213-49,2-1 2,0 0 0,-1-1-1,0 1 1,0 0 0,0 0 0,0 0 0,0-7 0,-1 8-19,0 2 9,-1 0 3,0 0 0,1 0 1,-1 0-1,0 0 0,1 0 0,-1 0 0,0 0 1,1 1-1,-1-1 0,0 0 0,1 0 0,-1 1 0,0-1 1,1 1-1,-1-1 0,1 0 0,-1 1 0,0-1 1,1 1-1,-1-1 0,1 1 0,0-1 0,-1 2 1,-22 28 0,1 2 1,-18 34 0,10-14 18,-51 78 213,72-114-198,1-5-51,2 0 1,-8 18-1,14-29 16,-1 1-9,1 0 0,-1 1 0,1-1 0,0 1 0,-1-1 0,1 0 1,0 1-1,0 1 0,0-2 15,0-1-3,1 0 1,0 0-1,-1 0 1,1 0-1,0 0 1,-1 0-1,1 0 1,0 0-1,-1 0 1,1 0-1,-1-1 1,1 1-1,0 0 1,-1 0-1,1-1 1,-1 1-1,1 0 1,-1-1-1,1 1 1,-1-1-1,2 0 1,6-7 15,-1 0 0,0 0 0,0-1 0,-1 1 0,0-2 0,7-13 0,24-58 438,-36 80-440,4-12 421,1-1 0,3-18 0,-9 29-229,1 0-1,-1 1 1,0-1 0,0 0 0,0-3 0,-1-3 643,1 9-838,0-1-1,0 1 1,0 0 0,0 0 0,0 0 0,0 0 0,0 0 0,0 0 0,0 0 0,0 0 0,0 0 0,0-1 0,0 1 0,0 0 0,0 0 0,0 0 0,0 0-1,0 0 1,0 0 0,-1 0 0,1 0 0,0 0 0,0 0 0,0 0 0,0 0 0,0 0 0,0 0 0,0 0 0,0 0 0,0 0 0,-1 0 0,1 0 0,0 0-1,0 0 1,0 0 0,0 0 0,0 0 0,0 0 0,0 0 0,-1 0 0,-3-2-1367,3-12-10640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24.484"/>
    </inkml:context>
    <inkml:brush xml:id="br0">
      <inkml:brushProperty name="width" value="0.05" units="cm"/>
      <inkml:brushProperty name="height" value="0.05" units="cm"/>
      <inkml:brushProperty name="color" value="#E71224"/>
    </inkml:brush>
  </inkml:definitions>
  <inkml:trace contextRef="#ctx0" brushRef="#br0">512 38 2956,'0'-1'17,"0"0"1,-1 1-1,1-1 0,-1 1 0,1-1 0,0 0 0,-1 1 0,1-1 0,-1 1 0,1-1 1,-1 1-1,0 0 0,1-1 0,-1 1 0,1-1 0,-1 1 0,0 0 0,1 0 0,-2-1 1,-15-5 253,7 3 84,-1-1-134,-1 0 0,0 1 1,0 1-1,0 0 0,-18-1 0,28 3-213,0 0-1,0 0 0,0 0 0,0 0 1,0 0-1,0 0 0,1 1 0,-1-1 1,0 1-1,0-1 0,0 1 0,1 0 0,-1-1 1,0 1-1,1 0 0,-1 0 0,1 0 1,-2 2-1,-18 16 228,-1 0 1,0-1 0,-1-2-1,-37 21 1,32-23-180,2 1-1,0 0 1,-36 31 0,57-41-42,1 0 0,0 0 1,0 1-1,1 0 0,0 0 1,0 0-1,0 0 1,-2 7-1,3-8 0,1-1 1,-2 0-1,1 0 0,0 0 1,-1 0-1,1 0 0,-4 3 1,5-4-16,0-1 0,0 1 0,1 0 0,-1-1 0,1 1 0,0 0 0,0-1 0,0 1 0,0 0 0,1 4 0,-1-2 1,0 109-37,1-105 50,-1-1 1,3 10-1,0 10-25,4 42 29,-7-56-30,2 1 0,0-1 0,5 21 0,-4-21-3,-2-11 17,1 8-50,-2-11 49,0 0 0,0 1 0,1-1 0,-1 0 0,0 0 1,0 1-1,0-1 0,0 0 0,0 1 0,1-1 0,-1 0 0,0 0 0,0 1 0,1-1 0,-1 0 0,0 0 0,0 0 0,1 0 0,-1 1 0,0-1 1,1 0-1,-1 0 0,0 0 0,1 0 0,-1 0 0,1 0 0,19 4 610,-16-3-419,-3-1-168,0 0 0,0 0 0,0 0-1,0 1 1,0-1 0,0 0 0,0-1-1,0 1 1,0 0 0,0 0 0,0 0-1,0 0 1,0-1 0,0 1 0,0-1-1,0 1 1,1-2 0,2-2-10,-1-1 1,-1 0 0,5-8-1,9-19 9,96-147 27,-111 178-49,104-152 30,61-88 34,-162 235-52,5-9 41,-9 14-63,-2 4 4,-145 212-43,135-196 51,-162 258 754,156-251-635,10-15-121,0 1 0,-11 23 1,19-35-2,0 0 2,0 0-1,-1 0 0,1 0 0,0 1 0,0-1 0,0 0 0,0 0 0,0 0 0,0 0 0,0 0 0,0 0 0,0 0 0,0 1 0,0-1 0,0 0 0,-1 0 0,1 0 0,0 0 0,0 0 0,0 1 0,0-1 0,0 0 0,0 0 0,0 0 0,0 0 1,1 0-1,-1 1 0,0-1 0,0 0 0,0 0 0,0 0 0,0 0 0,0 0 0,0 1 0,0-1 0,0 0 0,0 0 0,0 0 0,0 0 0,1 0 0,-1 0 0,0 0 0,0 0 0,0 0 0,0 1 0,0-1 0,0 0 0,1 0 0,-1 0 0,0 0 1,0 0-1,0 0 0,0 0 0,0 0 0,1 0 0,-1 0 0,0 0 0,0 0 0,0 0 0,0 0 0,0 0 0,1 0 0,-1 0 0,0 0 0,0 0 0,0 0 0,0-1 0,8-3 5,-1 0 0,1-1 0,-1 0 0,0 0 1,8-9-1,33-37 0,12-28 29,-44 56-30,145-232 286,-160 253-270,0 0 8,0 1 1,0-1-1,0 0 1,-1 1-1,1-1 1,-1 0-1,1 0 1,-1 1-1,1-4 1,-1 4 83,-2 1-86,1 0 0,-1 1 0,0-1 0,0 0-1,1 0 1,-1 1 0,0-1 0,0 1 0,1-1 0,-1 1 0,-2 1 0,1 1-31,-1-1 1,1 1-1,1 0 0,-4 3 1,-3 4 17,2-1-21,-1-1 1,2 1-1,-1 0 0,-7 17 0,10-20-3,1 1 0,1 0 0,-1 0 0,1 0-1,1 0 1,-1 0 0,1 1 0,-1 10 0,3-18 10,-1 1 0,0 0-1,0-1 1,0 1 0,0 0 0,0-1 0,1 1-1,-1 0 1,0-1 0,1 1 0,-1 0 0,0-1-1,1 1 1,-1-1 0,1 1 0,-1-1 0,1 1-1,-1-1 1,1 1 0,-1-1 0,1 1 0,-1-1-1,1 0 1,0 1 0,-1-1 0,1 0 0,0 1-1,-1-1 1,1 0 0,0 0 0,-1 0 0,1 0 0,1 0-1,2 2-2,0-1 0,0 0-1,0 0 1,0 0 0,0 0-1,0 0 1,0-1-1,0 0 1,6 0-1,-9 0 5,1 0-1,0-1 0,0 1 0,0 0 0,-1-1 0,1 0 0,0 1 0,0-1 0,-1 0 0,1 0 0,0 0 0,-1 0 0,1 0 0,-1 0 0,0 0 0,1 0 1,0-2-1,33-40 53,-21 27-64,0-1 1,13-22-1,-1-12 61,-25 44-4289,-1 4 3391,0-6-1416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26.383"/>
    </inkml:context>
    <inkml:brush xml:id="br0">
      <inkml:brushProperty name="width" value="0.05" units="cm"/>
      <inkml:brushProperty name="height" value="0.05" units="cm"/>
      <inkml:brushProperty name="color" value="#E71224"/>
    </inkml:brush>
  </inkml:definitions>
  <inkml:trace contextRef="#ctx0" brushRef="#br0">60 304 4920,'0'-1'105,"1"0"0,-1 0 0,0 0 0,0 0 0,0 0 0,0 0 0,-1 0 0,1-1 0,0 1 0,0 0 0,-1 0 0,1 0 0,0 0 0,-1 0 0,1 0 0,-1 0 0,0 0 0,1 0 0,-1 0 0,0 1 0,1-1 0,-1 0 0,0 0 0,0 0 0,0 1 0,-1-2 0,-1 0 1,-3-5 587,-2-1-218,-1 2 258,8 5-567,0 0 0,0 1-1,0-1 1,0 0 0,0 0 0,0 1-1,-1-1 1,1 1 0,0-1-1,0 1 1,-1 0 0,1-1 0,0 1-1,-1 0 1,-1 0 0,5 0-187,0 1 1,1 0 0,-1 0-1,0 0 1,0 0 0,1 0-1,-1 1 1,0-1 0,0 1-1,-1-1 1,1 1 0,0 0-1,2 2 1,8 8 5,5 2 5,0 0 1,1-2 0,1 0-1,0-1 1,37 16 0,-53-26 17,0 0 1,0 0 0,1 0-1,-1-1 1,1 1 0,-1-1-1,1 0 1,4 0-1,3-1 24,-9 1-28,0 0-1,-1 0 1,1 0-1,0-1 1,-1 1-1,1-1 1,-1 1-1,1-1 1,-1 0-1,1 0 1,-1 0-1,1 1 1,-1-1 0,0-1-1,0 1 1,2-2-1,1-1 4,0-1 0,6-10 0,-6 9 1,8-13-10,-1-2 0,0 0 0,11-34 0,2-5 26,8-29 63,-25 70-85,-6 13 11,1 1 0,-1 0 0,1 0 0,-2-1-1,1 1 1,0-7 0,-1 11 425,0 3-416,0-2 16,0 1 0,0-1 0,0 0 1,0 1-1,0-1 0,0 0 1,0 1-1,0-1 0,0 0 0,0 0 1,0 1-1,0-1 0,0 0 1,0 1-1,-1-1 0,1 0 1,0 0-1,0 1 0,0-1 0,0 0 1,-1 0-1,1 1 0,0-1 1,0 0-1,0 0 0,-1 1 0,1-1 1,0 0-1,0 0 0,-1 0 1,1 0-1,0 1 0,-1-1 1,1 0-1,0 0 0,0 0 0,-1 0 1,1 0-1,0 0 0,-1 0 1,1 0-1,0 0 0,-1 0 0,1 0 1,0 0-1,0 0 0,-1 0 1,-1 0 291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38.188"/>
    </inkml:context>
    <inkml:brush xml:id="br0">
      <inkml:brushProperty name="width" value="0.05" units="cm"/>
      <inkml:brushProperty name="height" value="0.05" units="cm"/>
      <inkml:brushProperty name="color" value="#E71224"/>
    </inkml:brush>
  </inkml:definitions>
  <inkml:trace contextRef="#ctx0" brushRef="#br0">31 343 4676,'0'0'21,"0"0"-1,0 0 1,0-1-1,0 1 1,0 0-1,0 0 0,0 0 1,0 0-1,0 0 1,0-1-1,0 1 0,0 0 1,0 0-1,0 0 1,0 0-1,0 0 1,0-1-1,0 1 0,0 0 1,0 0-1,0 0 1,0 0-1,0 0 0,0 0 1,0-1-1,0 1 1,0 0-1,-1 0 1,1 0-1,0 0 0,0 0 1,0 0-1,0 0 1,0 0-1,0-1 0,-1 1 1,-26 0 2427,26-4-2173,1 4-265,0 0 0,0 0 0,0-1 0,0 1 0,0 0 1,-1 0-1,1 0 0,0 0 0,0 0 0,0 0 0,1 0 0,-1 0 1,0 0-1,0-1 0,0 1 0,0 0 0,0 0 0,0 0 0,0 0 0,0 0 1,0 0-1,0 0 0,0 0 0,0 0 0,0 0 0,0-1 0,0 1 1,0 0-1,0 0 0,0 0 0,1 0 0,-1 0 0,0 0 0,0 0 1,0 0-1,0 0 0,0 0 0,0 0 0,0 0 0,0 0 0,0 0 0,0 0 1,1 0-1,-1 0 0,0 0 0,0 0 0,0 0 0,0 0 0,0 0 1,0 0-1,0 0 0,0 0 0,1 0 0,7 6-9,1 0 0,12 11 0,-14-11 1,0 0 0,1 0 0,-1 0 0,1-1 0,13 6 0,-14-9 6,0 1 0,0-1-1,1 0 1,-1-1 0,0 0 0,1 0 0,14-1 0,-18 0 29,0 0 1,0 0 0,0-1-1,0 0 1,0 1 0,-1-2-1,1 1 1,0 0-1,-1-1 1,1 1 0,-1-1-1,1 0 1,-1 0 0,0-1-1,0 1 1,4-5 0,4-6-12,0-1 1,-1 0 0,-1 0-1,-1-1 1,0-1 0,11-31-1,28-109-1039,-41 134 500,3-23-1468,-7 37 1042,0-13-2371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38.659"/>
    </inkml:context>
    <inkml:brush xml:id="br0">
      <inkml:brushProperty name="width" value="0.05" units="cm"/>
      <inkml:brushProperty name="height" value="0.05" units="cm"/>
      <inkml:brushProperty name="color" value="#E71224"/>
    </inkml:brush>
  </inkml:definitions>
  <inkml:trace contextRef="#ctx0" brushRef="#br0">55 340 5973,'-1'-6'251,"-1"0"0,0 0 0,0 0 0,0 1 0,-1-1 0,1 0 0,-1 1 0,-1 0 0,-5-7 0,3 2 227,-7-1 584,7 9-814,7 2-249,-1 0-1,0 0 1,0 0-1,0 0 1,0 0-1,0 0 1,0 0-1,0 0 1,0 0-1,0 0 1,0 0-1,0 0 1,0 0-1,0 0 1,0 0-1,0 0 1,0 0-1,0 1 1,0-1-1,0 0 1,0 0-1,0 0 1,0 0-1,0 0 1,0 0-1,0 0 1,0 0-1,0 0 1,0 0-1,0 0 0,0 0 1,0 0-1,0 0 1,0 0-1,0 0 1,0 1-1,0-1 1,0 0-1,0 0 1,0 0-1,0 0 1,0 0-1,0 0 1,0 0-1,0 0 1,0 0-1,-1 0 1,1 0-1,0 0 1,0 0-1,0 0 1,0 0-1,0 0 1,32 23 4,0-2 1,69 34 0,-93-52 141,1 0-1,0 0 1,0-1 0,0 0-1,0-1 1,0 0 0,0 0-1,12-1 1,-20 0-124,-1 0 0,1 0 0,0-1 0,0 1 0,0 0 0,0-1 0,0 1 0,-1 0 0,1-1 0,0 1 0,0-1 0,-1 1 0,1-1 0,0 0 0,-1 1 0,1-1 0,1-1 0,9-15 143,-6 9-89,2-4 4,0-1 1,6-14 0,-6 12-36,41-107 74,-31 74-94,10-31-33,-25 72-172,4-4-1034,1 8-4481,-5 5 4208,0 9-50,-1 3 144</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40.395"/>
    </inkml:context>
    <inkml:brush xml:id="br0">
      <inkml:brushProperty name="width" value="0.05" units="cm"/>
      <inkml:brushProperty name="height" value="0.05" units="cm"/>
      <inkml:brushProperty name="color" value="#E71224"/>
    </inkml:brush>
  </inkml:definitions>
  <inkml:trace contextRef="#ctx0" brushRef="#br0">1 1 5533,'17'0'8198</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43.634"/>
    </inkml:context>
    <inkml:brush xml:id="br0">
      <inkml:brushProperty name="width" value="0.05" units="cm"/>
      <inkml:brushProperty name="height" value="0.05" units="cm"/>
      <inkml:brushProperty name="color" value="#E71224"/>
    </inkml:brush>
  </inkml:definitions>
  <inkml:trace contextRef="#ctx0" brushRef="#br0">146 602 5284,'-6'-5'482,"-1"1"-1,-13-7 0,12 7-35,0-1 0,-12-7 0,-6-11 1278,-24-26 0,99 79-2042,-42-26 329,1 0 0,0-1 0,0 0 0,1-1 0,-1 1 0,1-2 0,13 2 0,-17-2 11,1-1-1,0 0 0,0-1 1,0 0-1,0 0 0,-1 0 1,1 0-1,0-1 0,-1 0 1,0 0-1,10-5 0,-8 2 3,0 1 0,0-1 0,-1 0 0,8-8 0,-2 0-48,20-30 0,110-178-2339,-36 77-1169,-43 72 1327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9:49.837"/>
    </inkml:context>
    <inkml:brush xml:id="br0">
      <inkml:brushProperty name="width" value="0.05" units="cm"/>
      <inkml:brushProperty name="height" value="0.05" units="cm"/>
      <inkml:brushProperty name="color" value="#E71224"/>
    </inkml:brush>
  </inkml:definitions>
  <inkml:trace contextRef="#ctx0" brushRef="#br0">216 738 2268,'-13'-7'41,"0"1"-1,0 1 1,0 0-1,-15-3 1,-16-9 395,16 9 526,-33-8 1267,59 15-2344,3 1 45,8-1 26,-5 1 53,-1 1 0,1-1-1,-1 0 1,7 2 0,11 6 247,1-1 1,35 5 0,-51-10-232,2-1 3,4 2 35,1-1-1,17 1 1,109-2 115,-83-2-115,147 1 191,-170 1-235,27-1 105,90-11 0,28-14 102,164-15-252,-21 20 45,-121 13-8,94-12-2,-85-3 63,-38 1-35,-6 0-1,92-17-86,-57 6 103,-92 14-112,79-12 12,189-18 111,39 7-44,-210 17 18,129-23-86,16-6 2,-168 24 66,137-17 5,31 7-73,-173 24 83,95-10-34,-203 18 47,134-11-147,-63 10 57,44 7 194,-123 2-156,-1-2-29,50 3-29,8 8 60,-78-4 10,69 6 42,-25-2-78,-3 1 27,64 6-25,78 5 57,-56-5 4,116 21-17,-78-8 70,101 2-104,-83-20-65,208 24 31,-23 24 78,-347-50-14,167 28-41,-222-37 23,165 21 7,1-6 35,43-7-98,-194-9 82,144 0 85,-100 0-125,101-2-38,-8-16 1,-53 9 53,-24 2 26,51-3 32,-28 4-50,125 1 244,-144 6 11,-71 0-275,0 0 0,0 1 0,27 7-1,9 2 9,-44-10-1,60 13 145,-48-10-71,0-1 0,0 0 0,34 0 0,-3-4-2856,-49 6 1368,0 15-998,0-3 919</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44.742"/>
    </inkml:context>
    <inkml:brush xml:id="br0">
      <inkml:brushProperty name="width" value="0.05" units="cm"/>
      <inkml:brushProperty name="height" value="0.05" units="cm"/>
      <inkml:brushProperty name="color" value="#E71224"/>
    </inkml:brush>
  </inkml:definitions>
  <inkml:trace contextRef="#ctx0" brushRef="#br0">0 29 7981,'24'-9'73,"-15"5"209,1 1-1,-1 0 1,1 0 0,0 1 0,17-3 2941,-30 6-5945,1-1 2340,1 1 1,-1-1 0,0 0-1,0 0 1,1 0 0,-3-1-1,-4 0-661,-23 1-2565,12 0 2025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45.726"/>
    </inkml:context>
    <inkml:brush xml:id="br0">
      <inkml:brushProperty name="width" value="0.05" units="cm"/>
      <inkml:brushProperty name="height" value="0.05" units="cm"/>
      <inkml:brushProperty name="color" value="#E71224"/>
    </inkml:brush>
  </inkml:definitions>
  <inkml:trace contextRef="#ctx0" brushRef="#br0">15 88 9041,'17'-20'8,"2"-10"-48,-19 18 4,0 5-24,0 1 40,0 0 16,0 4 64,0-2 36,0 3-132,-32 12-6585,13 3 5285</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48.039"/>
    </inkml:context>
    <inkml:brush xml:id="br0">
      <inkml:brushProperty name="width" value="0.05" units="cm"/>
      <inkml:brushProperty name="height" value="0.05" units="cm"/>
      <inkml:brushProperty name="color" value="#E71224"/>
    </inkml:brush>
  </inkml:definitions>
  <inkml:trace contextRef="#ctx0" brushRef="#br0">148 120 9405,'10'-9'72,"-8"7"-48,0 0 1,0 0 0,-1 0 0,1 0-1,0 0 1,-1 0 0,1 0 0,1-4 0,1-3 75,-1-2 6203,-19 11-6221,-1 0 93,14-7-122,-4 0-57,-1 1-1,0 1 1,0-1 0,0 1 0,-1 1 0,1-1-1,-1 2 1,0-1 0,-16-3 0,23 6 0,2 1 1,0 0 1,-1 0-1,1 0 0,0 0 1,-1 0-1,1 0 1,0 0-1,-1 0 0,1 0 1,0 0-1,-1-1 0,1 1 1,0 0-1,-1 0 0,1 0 1,0-1-1,-1 1 0,1 0 1,0 0-1,0-1 0,-1 1 1,1 0-1,0 0 0,0-1 1,0 1-1,-1 0 0,1-1 1,0 1-1,0 0 0,0-1 1,0 1-1,0 0 0,0-1 1,0 1-1,0-1 0,0 0 486,-26 1-14330,16 0 12256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55.669"/>
    </inkml:context>
    <inkml:brush xml:id="br0">
      <inkml:brushProperty name="width" value="0.05" units="cm"/>
      <inkml:brushProperty name="height" value="0.05" units="cm"/>
      <inkml:brushProperty name="color" value="#E71224"/>
    </inkml:brush>
  </inkml:definitions>
  <inkml:trace contextRef="#ctx0" brushRef="#br0">0 38 1864,'0'-2'4,"0"1"1,0-1-1,0 1 0,1-1 0,-1 1 0,0-1 0,1 1 1,-1-1-1,1 1 0,0-4 0,0 5 8,-1-1 0,1 0 0,-1 0 0,0 0 0,1 0 0,-1 0 0,0 0 1,0 0-1,0 0 0,0 0 0,0 0 0,0 1 0,0-3 0,0 3-6,0 0 0,0 0 0,0 0-1,0 0 1,0 0 0,0 0 0,0 0 0,0 0 0,0-1 0,0 1 0,0 0 0,0 0 0,0 0 0,0 0-1,0 0 1,0 0 0,0 0 0,0 0 0,0-1 0,0 1 0,0 0 0,0 0 0,0 0 0,0 0 0,0 0-1,0 0 1,0 0 0,1 0 0,-1 0 0,0 0 0,0 0 0,0 0 0,0-1 0,0 1 0,0 0-1,0 0 1,0 0 0,0 0 0,0 0 0,1 0 0,-1 0 0,0 0 0,0 0 0,0 0 0,0 0 0,0 0-1,0 0 1,0 0 0,0 0 0,0 0 0,1 0 0,-1 0 0,0 0 0,0 0 0,0 0 0,0 0 0,0 0 218,6 0 2130,-7 0-2315,1 0 0,0 0 1,0 0-1,0 0 0,0 0 0,0 0 0,0 0 0,0 0 0,0 0 1,0 0-1,0 0 0,0 1 0,0-1 0,0 0 0,0 0 0,0 0 1,0 0-1,0 0 0,0 0 0,0 0 0,0 0 0,0 0 0,0 0 1,0 0-1,0 0 0,0 1 0,0-1 0,0 0 0,0 0 0,0 0 1,0 0-1,0 0 0,0 0 0,0 0 0,0 0 0,1 0 0,-1 0 1,0 0-1,0 0 0,0 0 0,0 0 0,0 0 0,0 0 0,0 0 1,0 0-1,0 0 0,0 0 0,0 1 0,0-1 0,0 0 0,0 0 1,1 0-1,-1 0 0,0 0 0,0 0 0,0 0 0,0 0 0,0 0 1,0 0-1,0 0 0,0-1 0,0 1 0,0 0 0,-11 11-4550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57.128"/>
    </inkml:context>
    <inkml:brush xml:id="br0">
      <inkml:brushProperty name="width" value="0.05" units="cm"/>
      <inkml:brushProperty name="height" value="0.05" units="cm"/>
      <inkml:brushProperty name="color" value="#E71224"/>
    </inkml:brush>
  </inkml:definitions>
  <inkml:trace contextRef="#ctx0" brushRef="#br0">10 119 4172,'0'0'300,"-1"0"-291,1 0-1,0 0 1,0-1-1,0 1 0,0 0 1,-1 0-1,1 0 1,0 0-1,0 0 1,0 0-1,-1 0 0,1 0 1,0 0-1,0 0 1,-1 0-1,1 0 0,0 0 1,0 0-1,0 0 1,-1 0-1,1 0 0,0 0 1,0 0-1,-1 0 1,1 0-1,0 0 0,0 0 1,0 0-1,-1 0 1,1 0-1,0 1 1,0-1-1,0 0 0,0 0 1,-1 0-1,1 0 1,0 0-1,0 1 0,0-1 1,0 0-1,0 0 1,-1 0-1,1 1 0,0-1 1,0 0-1,0 0 1,0 0-1,0 1 0,0-1 1,0 0-1,0 0 1,0 1-1,0-1 1,0 0-1,0 0 0,0 0 1,0 1-1,0-1 1,0 0-1,0 0 0,0 1 1,0 10 40,0 9 127,0-1-1,1 0 0,7 33 1,14 35 9,-11-38-32,20 51 0,-28-94-141,-1 0 0,1 0 0,6 8 0,-8-13-1,-1 1 0,1-1-1,0 0 1,0 0 0,0 0 0,0 0 0,0 0 0,0 0 0,0 0-1,0-1 1,1 1 0,-1 0 0,0-1 0,1 1 0,-1-1 0,0 1-1,1-1 1,-1 1 0,0-1 0,2 0 0,2 0 198,-4 1-141,0-1 0,0 0 0,1 0 0,-1 0 0,0 0 0,1 0 0,-1 0 0,0 0 0,1 0 0,-1-1-1,0 1 1,0 0 0,1-1 0,-1 1 0,0-1 0,2 0 0,-1-3 25,0 0 1,1 0-1,-1-1 0,2-6 0,2-4 8,62-163 197,-63 164-281,36-110 18,-20 61-346,-17 49 134,2-4-1398,0-1 0,14-25 0,-14 35-53</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57.613"/>
    </inkml:context>
    <inkml:brush xml:id="br0">
      <inkml:brushProperty name="width" value="0.05" units="cm"/>
      <inkml:brushProperty name="height" value="0.05" units="cm"/>
      <inkml:brushProperty name="color" value="#E71224"/>
    </inkml:brush>
  </inkml:definitions>
  <inkml:trace contextRef="#ctx0" brushRef="#br0">49 314 3812,'0'-2'60,"0"0"17,0 0 1,-1 0 0,1-1 0,-1 1 0,0 0-1,0 0 1,0 0 0,0 0 0,0 0 0,0 0-1,0 0 1,-1 0 0,1 1 0,-1-1 0,1 0-1,-3-1 1,1 0 133,1 0 0,-1 1 1,1-1-1,-3-5 0,5 8-182,0-1 0,-1 0 0,1 0 0,0 1 0,-1-1 0,1 1 0,-1-1 0,1 0-1,-1 1 1,1-1 0,-1 1 0,1-1 0,-1 1 0,0-1 0,1 1 0,-1-1 0,0 1 0,-1-1 8,-2-2 84,5 1-161,-1 2 38,1 0 0,-1 0 0,1 0 0,-1 0 0,1 0 0,0 0 0,-1 0 0,1 0 0,-1 0 0,1 0 0,-1 0 0,1 0 0,-1 1 0,1-1 0,0 0 0,23 20 34,-21-16-28,1-1-1,0 1 1,0-1 0,1 0 0,5 3-1,-7-5-11,1 0-1,-1 0 1,0-1-1,0 0 1,0 1-1,1-1 1,-1-1-1,4 1 1,5-1 16,-6 1-3,-4 0 2,1 1-1,0-1 0,-1 0 0,1 0 1,0-1-1,-1 1 0,1 0 1,0-1-1,-1 0 0,1 0 1,-1 1-1,1-1 0,-1-1 0,1 1 1,-1 0-1,0-1 0,1 1 1,1-3-1,26-19 57,16-15 31,-36 28-73,1 0-2,1-1 1,-2-1-1,0 0 1,13-19-1,-9 6-10,-7 13-505,0 0 0,1 0 0,0 0 0,0 1 0,18-17 0,-8 15-1144</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58.607"/>
    </inkml:context>
    <inkml:brush xml:id="br0">
      <inkml:brushProperty name="width" value="0.05" units="cm"/>
      <inkml:brushProperty name="height" value="0.05" units="cm"/>
      <inkml:brushProperty name="color" value="#E71224"/>
    </inkml:brush>
  </inkml:definitions>
  <inkml:trace contextRef="#ctx0" brushRef="#br0">94 26 4836,'-3'1'242,"1"0"0,0 0 1,0-1-1,-1 1 0,1-1 0,-1 0 0,1 1 0,0-1 0,-1 0 0,1-1 0,-5 0 0,-4 1 282,9 0-461,2 0-59,0 0 0,-1 0 0,1 0 0,0 0 0,0 0 0,-1 1 0,1-1 0,0 0 0,-1 0 0,1 0 0,0 0 0,-1 0 0,1-1 0,0 1 0,0 0 0,-1 0 0,1 0 0,0 0 0,0 0 0,-1 0 0,1 0 0,0 0 0,0-1 0,-1 1 0,1 0 0,0 0 0,0 0 0,-1-1 0,1 1 0,0 0 0,0 0 0,0 0 0,0-1 0,-1 1 0,1 0 0,0 0-1,0-1 1,0 1 0,0 0 0,0-1 0,0 1 0,-6-2 3547,1 1-2476,2-2-1046,2 3-23,1-1 1,0 1-1,-1-1 0,1 1 1,-1 0-1,1-1 0,-1 1 1,0 0-1,1-1 1,-1 1-1,1 0 0,-1 0 1,1-1-1,-1 1 0,0 0 1,1 0-1,-1 0 0,0 0 1,1 0-1,-1 0 1,0 0-1,-10 0-670,16 1-3540,-3-1 3679,0 0 1,0-1 0,0 1-1,0-1 1,2 0 0,12-10-1604</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59.356"/>
    </inkml:context>
    <inkml:brush xml:id="br0">
      <inkml:brushProperty name="width" value="0.05" units="cm"/>
      <inkml:brushProperty name="height" value="0.05" units="cm"/>
      <inkml:brushProperty name="color" value="#E71224"/>
    </inkml:brush>
  </inkml:definitions>
  <inkml:trace contextRef="#ctx0" brushRef="#br0">1 20 5284,'0'-2'274,"1"2"-218,-1-1-18,0 1-1,0 0 0,0-1 0,0 1 1,0 0-1,1-1 0,-1 1 1,0 0-1,0-1 0,1 1 0,-1 0 1,0-1-1,0 1 0,1 0 1,-1 0-1,0-1 0,1 1 1,-1 0-1,0 0 0,1 0 0,-1 0 1,0-1-1,1 1 0,0-1 582,-1 0-511,0 1 1,0-1 0,0 1 0,0-1 0,0 1 0,0 0-1,0-1 1,1 1 0,-1-1 0,0 1 0,0 0 0,1-1-1,-1 1 1,0 0 0,0-1 0,1 1 0,-1 0-1,0-1 1,1 1 0,-1 0 0,0 0 0,1-1 0,-1 1-1,1 0 1,1 0 107,-2 12-8632</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2:59.770"/>
    </inkml:context>
    <inkml:brush xml:id="br0">
      <inkml:brushProperty name="width" value="0.05" units="cm"/>
      <inkml:brushProperty name="height" value="0.05" units="cm"/>
      <inkml:brushProperty name="color" value="#E71224"/>
    </inkml:brush>
  </inkml:definitions>
  <inkml:trace contextRef="#ctx0" brushRef="#br0">14 406 5016,'-1'0'53,"1"0"-1,0 0 0,-1 0 1,1 0-1,-1 0 0,1 0 0,-1 0 1,1 0-1,-1 0 0,1 0 0,-1 0 1,1 0-1,0-1 0,-1 1 0,1 0 1,-1 0-1,1-1 0,0 1 1,-1 0-1,1-1 0,-4-9 571,4 4-511,0 5-90,1-1 0,-1 1 0,0 0-1,0-1 1,0 1 0,0 0-1,-1-1 1,1-1 0,3 3-16,9 0 17,-7-1-15,0 1 0,1 0 0,-1 0 0,0 1 0,0-1 0,0 1 0,0 0 0,0 1 0,0-1 0,0 1 0,8 3 0,25 20 28,-16-10 54,23 12 0,-42-26 19,0 0 1,0 0-1,0 0 0,0 0 1,0 0-1,0-1 0,0 1 1,0-1-1,5 0 0,-7 0-70,1-1-1,-1 1 0,0 0 1,0-1-1,0 1 0,0-1 0,0 1 1,0-1-1,-1 1 0,1-1 1,0 0-1,0 0 0,0 1 1,-1-1-1,1 0 0,0 0 0,0 0 1,-1 0-1,1 0 0,-1 0 1,1 0-1,-1 0 0,1-1 0,8-29 128,-1-13-87,2-67-1,-9 86-68,6-131-512,-6 95-3492,-1 48 371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3:05.104"/>
    </inkml:context>
    <inkml:brush xml:id="br0">
      <inkml:brushProperty name="width" value="0.05" units="cm"/>
      <inkml:brushProperty name="height" value="0.05" units="cm"/>
      <inkml:brushProperty name="color" value="#E71224"/>
    </inkml:brush>
  </inkml:definitions>
  <inkml:trace contextRef="#ctx0" brushRef="#br0">28 230 6653,'-23'-62'2152,"22"60"-2025,0 0 0,0 0 1,1 0-1,-1 0 0,1 0 0,-1 0 1,1 0-1,0-5 0,0 7-181,3 0-3,-1 0 59,0 1 0,0-1 0,0 0-1,0 1 1,-1-1 0,1 1 0,0 0 0,0 0 0,-1 0 0,1 0 0,3 2-1,19 18-26,-7-6 2,-8-7 20,1-1 1,0 0-1,21 9 0,-25-13 17,1-1 1,-1 0-1,1 0 1,0 0-1,0-1 0,-1 0 1,13 0-1,-16-2 9,0 1 0,-1-1 1,1 1-1,0-1 0,-1 0 1,1 0-1,0-1 0,-1 1 0,0 0 1,1-1-1,-1 0 0,0 1 0,1-1 1,2-3-1,4-5 186,13-17 0,-15 17-105,0 0-1,0 0 1,-1-1-1,-1 0 1,0 0 0,5-16-1,-10 18 2008,-55 9-688,53 0-1362,0 0-124,-5 0 54,5 0 33,-5 0 0,-28 0 67,33 0-25,11-13-6098,-2 6 4689,0-1 0,12-9 0,-3 2-192,8-10-426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00.385"/>
    </inkml:context>
    <inkml:brush xml:id="br0">
      <inkml:brushProperty name="width" value="0.05" units="cm"/>
      <inkml:brushProperty name="height" value="0.05" units="cm"/>
      <inkml:brushProperty name="color" value="#E71224"/>
    </inkml:brush>
  </inkml:definitions>
  <inkml:trace contextRef="#ctx0" brushRef="#br0">651 91 5509,'0'0'457,"-4"0"-148,-90 0 2784,267 0-2998,-135 0-79,-1-1 1,57-10-1,48-11-25,47-3 17,-129 17-10,14-3-318,88-1 0,-166 12 295,0 1-1,0-1 0,0 1 0,0 0 0,0 0 0,-6 3 0,-13 4-13,-228 62-41,43-18 354,-81 14 735,283-65-984,-384 81 2314,192-46-1546,160-29-788,-31 8-173,68-15 151,0 0 9,0 0-1,0 0 1,1 0 0,-1 0-1,0 1 1,0-1 0,1 0-1,-1 1 1,0-1 0,1 0-1,-1 1 1,0-1-1,1 0 1,-1 1 0,1-1-1,-1 1 1,1 0 0,-1-1-1,0 2 1,4-1 25,12 0-1,21 0 0,-6-2-7,6 1 4,66-10 1,-100 9-14,346-61 89,6-18-51,-238 50-4,-39 9 193,-74 21-199,-12-1 488,-1 1-526,6-1 0,1 1 0,0 0 0,-1 0 0,1 1 0,-1-1 0,1 1 0,-1-1 0,1 1 0,-4 2 0,-4-3-38,11 0 47,0 0 0,0 0 0,-1 0-1,1 0 1,0 0 0,0 0 0,-1 0-1,1 0 1,0 0 0,0 0 0,-1 0-1,1 0 1,0 0 0,0 0 0,-1 0-1,1 0 1,0 0 0,0 0 0,-1 0 0,1 0-1,0 0 1,0 0 0,-1 0 0,1 0-1,0 1 1,0-1 0,0 0 0,-1 0-1,1 0 1,0 0 0,0 1 0,0-1-1,-1 0 1,1 0 0,0 0 0,0 1-1,0-1 1,0 0 0,0 0 0,0 1-1,-1-1 1,1 0 0,0 1 82,0-1-462,0 0 380,-1 0 0,1 0 0,0 0 0,0 0-1,-1 0 1,1 0 0,0 0 0,-1 0 0,1 0 0,0 0 0,0 0 0,-1 0 0,1 0 0,0 0 0,0 0 0,-1 0 0,1 0 0,0 1 0,0-1 0,-1 0 0,1 0-1,0 0 1,0 0 0,0 1 0,-1-1 0,1 0 0,0 0 0,0 0 0,0 1 0,0-1 0,-1 0 0,1 0 0,0 1 0,0-1 0,0 0 0,0 0 0,0 1 0,0-1-1,0 0 1,0 0 0,0 1 0,0-1 0,0 0 0,0 1 0,0-1 0,0 0 0,0 1 0,0 0-1,0 1-12,0-3 15,-1 1 1,1 0-1,0 0 0,0 0 0,-1 0 1,1 0-1,0 0 0,-1 0 0,1 0 0,0-1 1,-1 1-1,1 0 0,0 0 0,-1 1 0,1-1 1,0 0-1,0 0 0,-1 0 0,1 0 1,0 0-1,-1 0 0,1 0 0,0 0 0,-1 1 1,1-1-1,0 0 0,0 0 0,-1 0 1,1 1-1,0-1 0,0 0 0,0 0 0,-1 1 1,1-1-1,0 0 0,0 0 0,0 1 0,0-1 1,-1 0-1,1 0 0,0 1 0,0-1 1,0 0-1,0 1 0,0-1 0,0 0 0,0 1 1,0-1-1,0 0 0,0 1 0,0-1 1,0 2 152,-4-2 672</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3:07.821"/>
    </inkml:context>
    <inkml:brush xml:id="br0">
      <inkml:brushProperty name="width" value="0.05" units="cm"/>
      <inkml:brushProperty name="height" value="0.05" units="cm"/>
      <inkml:brushProperty name="color" value="#E71224"/>
    </inkml:brush>
  </inkml:definitions>
  <inkml:trace contextRef="#ctx0" brushRef="#br0">58 409 4680,'-6'-11'490,"-1"0"0,0 1 0,0 0-1,-1 1 1,-14-14 0,37 39-562,-1 0 1,14 21-1,53 72 127,-72-98-25,-2-2 93,0 0 0,14 12 0,-19-19-48,1 0 1,0 0-1,0 0 0,0 0 1,0 0-1,0-1 1,1 1-1,-1-1 1,0 0-1,1 0 0,-1 0 1,5 0-1,-4-1-14,1 0-1,-1 0 1,0 0 0,0 0-1,0-1 1,1 0-1,-1 0 1,0 0 0,0-1-1,0 1 1,-1-1-1,1 0 1,0 0 0,0 0-1,-1-1 1,0 1-1,6-6 1,5-5 0,0-2 0,-1 0 0,-1-1 0,15-24 0,81-133 47,-22 12 1,-78 145-97,4-6 32,-5 9 240,-1 1 0,0-1 0,7-25-1,-12 37-196,-1-3 5,0 4-79,0-1-1,-1 1 0,1 0 1,0 0-1,0 0 1,-1 0-1,1-1 0,0 1 1,-1 0-1,1 0 1,-1 0-1,1 0 0,0 0 1,-1 0-1,1 0 1,0 0-1,-1 0 1,1 0-1,0 0 0,-1 0 1,-1 3-20,2-3 6,0 0 1,0 0-1,0 0 0,0 0 1,0 1-1,0-1 1,0 0-1,0 0 0,0 0 1,0 0-1,-1 0 1,1 1-1,0-1 0,0 0 1,0 0-1,0 0 1,0 0-1,0 0 1,0 0-1,-1 0 0,1 1 1,0-1-1,0 0 1,0 0-1,0 0 0,0 0 1,0 0-1,-1 0 1,1 0-1,-1 0-11,0 5 153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29.860"/>
    </inkml:context>
    <inkml:brush xml:id="br0">
      <inkml:brushProperty name="width" value="0.05" units="cm"/>
      <inkml:brushProperty name="height" value="0.05" units="cm"/>
      <inkml:brushProperty name="color" value="#E71224"/>
    </inkml:brush>
  </inkml:definitions>
  <inkml:trace contextRef="#ctx0" brushRef="#br0">64 291 8305,'0'-76'1189,"0"74"-1102,-1 0 0,1-1 0,0 1 0,-1 0 0,0 0 0,1 0 0,-1 0 0,0 0 0,0 0 0,0 0 0,0 0 0,-2-2 0,-21-23 1325,8 11-294,10 10-921,6 6-211,0 0 0,-1 0 0,1 0 0,0-1 0,0 1 0,0 0-1,0 0 1,0 0 0,0 0 0,-1-1 0,1 1 0,0 0 0,0 0-1,0 0 1,-1 0 0,1 0 0,0 0 0,0 0 0,0 0 0,-1 0 0,1 0-1,0-1 1,0 1 0,0 0 0,-1 0 0,1 0 0,0 0 0,0 0 0,0 1-1,-1-1 1,1 0 0,0 0 0,0 0 0,0 3 13,0-1 0,1 1 1,-1 0-1,1-1 0,0 1 0,0-1 0,0 1 1,0-1-1,0 1 0,1-1 0,-1 0 1,4 4-1,31 49 69,36 55-110,-63-97 60,40 50 221,-39-51 201,0-1-1,24 19 1,-31-28-296,0-1 1,0 1-1,1 0 0,-1-1 1,1 0-1,-1 0 0,1 0 1,-1 0-1,1 0 0,7 0 1,-11-1-127,2 0 16,0 0 1,0 0-1,0 0 0,0 0 0,0-1 0,0 1 0,0 0 1,0-1-1,0 0 0,0 1 0,0-1 0,0 0 1,0 0-1,2-1 0,0-2-34,1 0 1,-1 0-1,6-7 0,0 1 23,30-30-3,51-65-1,61-101-798,-150 203 489,0-1 0,0 1 0,-1 0 0,1-1 0,-1 1 0,0-1 0,1 1 0,-2-1 0,1 1 0,0-1 0,-1 0 0,0 0 0,0 1 0,0-5 0,0-4-1913,0 12 2203,0-1-340,0 1 1,0-1-1,0 0 0,0 0 0,0 0 0,0 0 1,-1 0-1,1 1 0,0-1 0,0 0 1,-1 0-1,0-1 0,0 1 110,1 1 1,-1-1-1,0 1 0,0-1 0,0 0 1,0 1-1,0 0 0,0-1 0,0 1 1,0 0-1,-1-1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30.326"/>
    </inkml:context>
    <inkml:brush xml:id="br0">
      <inkml:brushProperty name="width" value="0.05" units="cm"/>
      <inkml:brushProperty name="height" value="0.05" units="cm"/>
      <inkml:brushProperty name="color" value="#E71224"/>
    </inkml:brush>
  </inkml:definitions>
  <inkml:trace contextRef="#ctx0" brushRef="#br0">90 357 8785,'-11'-9'613,"0"-1"1,1 0-1,0-1 1,1 0-1,0-1 0,-8-13 1,12 17 12,-2-2-283,8 13-378,10 16-16,132 190 240,-134-196-197,4 9 30,1-1 0,1-1 1,1-1-1,31 30 1,-4-14 498,-40-32-471,0-1 0,1 0 0,-1 0 0,1-1-1,-1 1 1,1-1 0,-1 0 0,1 0 0,0 0 0,4 1 0,7 0 103,-1-1 0,1 0 0,17-1 0,-27-1-137,0 0 0,1 0-1,-1 0 1,0-1 0,0 0 0,1 0 0,-1 0 0,-1 0 0,1-1 0,0 0-1,-1 0 1,8-7 0,1 0 8,21-16-10,35-34 1,89-92-344,-67 61-422,60-60-2423,-140 140 2746,116-104-5470,-88 81 3390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31.682"/>
    </inkml:context>
    <inkml:brush xml:id="br0">
      <inkml:brushProperty name="width" value="0.05" units="cm"/>
      <inkml:brushProperty name="height" value="0.05" units="cm"/>
      <inkml:brushProperty name="color" value="#E71224"/>
    </inkml:brush>
  </inkml:definitions>
  <inkml:trace contextRef="#ctx0" brushRef="#br0">0 307 6217,'0'0'194,"0"-2"259,0-35 2383,0 36-2908,0 3-37,1 6 133,-1-1 1,1 1 0,0-1-1,1 1 1,2 7-1,17 38 126,-3-9-134,-11-26-6,1 6 55,22 42 1,-30-65 19,1 0 0,-1 0 0,1 0-1,0 0 1,-1 0 0,1 0 0,0 0 0,0 0 0,-1 0 0,1 0 0,0 0 0,0 0-1,0-1 1,0 1 0,0 0 0,0-1 0,0 1 0,0-1 0,1 1 0,-1-1 0,0 0-1,0 1 1,0-1 0,2 0 0,0 0 44,-1-1-1,1 0 1,-1 0 0,0 0-1,0 0 1,1 0 0,-1-1 0,0 1-1,0-1 1,0 1 0,0-1-1,3-3 1,56-52 128,38-35-289,-79 72 31,58-59 3,-60 60-57,9-9-293,29-42 0,-49 61-33,0-1 1,6-13 0,-11 18 100,0 1 1,0-1 0,-1 0-1,0 1 1,0-1 0,0 0-1,-1 0 1,1-7 0,-1-20-2285,0 31 2421,0-1 0,0 1 1,1 0-1,-1 0 0,-1 0 0,1 0 0,0-1 1,0 1-1,0 0 0,0 0 0,-1 0 0,1 0 1,-1 0-1,1 0 0,-1-1 0,1 1 0,-1 0 1,1 0-1,-1 1 0,0-1 0,0 0 0,0 0 1,1 0-1,-1 0 0,0 1 0,-2-2 0,-9-5-1417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0:32.043"/>
    </inkml:context>
    <inkml:brush xml:id="br0">
      <inkml:brushProperty name="width" value="0.05" units="cm"/>
      <inkml:brushProperty name="height" value="0.05" units="cm"/>
      <inkml:brushProperty name="color" value="#E71224"/>
    </inkml:brush>
  </inkml:definitions>
  <inkml:trace contextRef="#ctx0" brushRef="#br0">20 100 7193,'-16'19'688,"15"-17"387,1-4-444,-1-20 609,0 13-804,1 1 1,0-1 0,0 0-1,3-12 1,-3 20-438,1 1 0,-1-1 0,0 0 0,1 1 1,-1-1-1,1 1 0,-1-1 0,0 1 0,1-1 0,-1 1 1,1-1-1,0 1 0,-1-1 0,1 1 0,-1 0 0,1-1 0,0 1 1,-1 0-1,1 0 0,0-1 0,-1 1 0,1 0 0,0 0 0,-1 0 1,2 0-1,0 0-10,-1 0 0,1-1 0,-1 2 0,1-1 0,-1 0 0,1 0 0,-1 0 0,0 1 0,1-1 0,-1 0 0,2 2 0,-1-1 11,0 1 1,-1-1-1,1 1 1,-1 0-1,0-1 0,0 1 1,1 0-1,-1 0 1,1 2-1,4 7-1,29 35-28,86 106 158,-104-135 239,26 22 0,-38-35-247,1 0 0,-1-1 0,1 1 0,-1-1 0,1 0-1,0-1 1,0 1 0,0-1 0,1 0 0,-1-1 0,0 1 0,1-1-1,-1-1 1,1 1 0,-1-1 0,1 0 0,-1-1 0,1 1 0,-1-1-1,1 0 1,-1-1 0,0 0 0,0 0 0,0 0 0,8-4 0,19-14-29,50-38 1,15-23-40,29-42-1644,-100 96-467,-27 27 2054,22-20-3002,-21 19 2607,0 1-1,1-1 1,-1 0 0,1 0-1,-1 1 1,1-1-1,-1 1 1,1-1 0,-1 1-1,1 0 1,-1 0 0,3 0-1,6 0-1977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39.959"/>
    </inkml:context>
    <inkml:brush xml:id="br0">
      <inkml:brushProperty name="width" value="0.05" units="cm"/>
      <inkml:brushProperty name="height" value="0.05" units="cm"/>
      <inkml:brushProperty name="color" value="#E71224"/>
    </inkml:brush>
  </inkml:definitions>
  <inkml:trace contextRef="#ctx0" brushRef="#br0">33 292 5969,'0'-16'1460,"-2"15"-981,1 1-464,1 0-1,0 0 1,0 0-1,0 0 1,-1 0-1,1 0 1,0 0 0,0 0-1,0 0 1,0 0-1,-1 0 1,1 0-1,0 0 1,0 0-1,0 0 1,0-1-1,-1 1 1,1 0-1,0 0 1,0 0-1,0 0 1,0 0-1,0 0 1,0-1-1,-1 1 1,1 0-1,0 0 1,0 0-1,0 0 1,0-1-1,0 1 1,0-36 2907,-4 35-2825,4 2-85,0-1 0,0 0 0,-1 0 0,1 0 0,0 0 0,0 0 0,-1 0 0,1 0 0,0 0 0,0 0 0,0 0 0,-1 0 0,1 0 0,0 0 0,0 0 0,0 0-1,-1 0 1,1 0 0,0 0 0,0-1 0,0 1 0,-1 0 0,1 0 0,0 0 0,0 0 0,0 0 0,0 0 0,-1-1 0,1 1 0,0 0 0,0 0 0,0 0 0,0 0 0,0-1 0,0 1 0,-1 0 0,1 0 0,0 0 0,0-1 0,0 1-1,0 0 1,0 0 0,-3-11 874,0-2-370,3 10-454,0-6 47,-1 9-111,1 0 0,0-1 0,0 1 0,0 0 0,0 0 0,0 0 0,-1-1 0,1 1 0,0 0 0,0 0 0,0 0 1,-1 0-1,1 0 0,0-1 0,0 1 0,0 0 0,-1 0 0,1 0 0,0 0 0,0 0 0,-1 0 0,1 0 0,0 0 0,0 0 0,-1 0 0,1 0 0,0 0 0,-1 0 1,0 0-45,1 56-476,0-53 521,1 0-1,0 0 1,0-1 0,0 1-1,0 0 1,0-1-1,1 1 1,-1-1 0,1 1-1,-1-1 1,1 0 0,0 0-1,3 3 1,-1-1-20,-3-3 22,0 1-1,0-1 0,0 0 1,1 0-1,-1 0 0,0-1 1,1 1-1,-1 0 0,1 0 1,-1-1-1,1 1 0,-1-1 1,1 1-1,2-1 0,25 1 160,-18-1-140,-9 0-13,1-1 1,0 1-1,-1-1 1,0 1 0,1-1-1,-1 0 1,1 0-1,-1 0 1,0-1-1,0 1 1,0 0-1,3-3 1,27-25 41,-16 14-18,70-69 37,-79 76-61,86-103-1558,-82 91-1206,-1 1-4292,-8 15 5861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40.321"/>
    </inkml:context>
    <inkml:brush xml:id="br0">
      <inkml:brushProperty name="width" value="0.05" units="cm"/>
      <inkml:brushProperty name="height" value="0.05" units="cm"/>
      <inkml:brushProperty name="color" value="#E71224"/>
    </inkml:brush>
  </inkml:definitions>
  <inkml:trace contextRef="#ctx0" brushRef="#br0">56 136 5965,'0'-42'1502,"0"40"-1441,0 1 0,0-1 1,0 1-1,-1-1 0,1 1 1,-1 0-1,1-1 0,-1 1 1,0 0-1,1 0 0,-1-1 1,0 1-1,0 0 0,0 0 1,0 0-1,0 0 0,-2-1 1,2 0 10,-1 1 0,1 0 0,0-1 0,0 1 0,-1 0 1,1-1-1,0 0 0,1 1 0,-1-1 0,-1-2 0,1 1 115,0-1 0,-1 1-1,0-1 1,0 1 0,-2-5-1,-7-12 405,8 14-651,2 8-98,0 9 107,0-4 81,1-4-18,0 0 0,0-1 0,0 1-1,0 0 1,1 0 0,-1-1 0,1 1 0,1 4-1,25 56 99,-12-24 21,1 0-1,37 62 1,-49-94-75,0 0 1,10 9-1,-12-13-23,0-1 0,0 0-1,1 0 1,-1 0 0,1-1-1,0 1 1,-1-1-1,1 1 1,0-1 0,3 1-1,-2-1 18,0 0-1,0 0 1,0 0-1,0-1 0,0 1 1,0-1-1,0 0 0,0 0 1,0-1-1,0 1 1,0-1-1,0 0 0,0 0 1,-1 0-1,1-1 0,0 1 1,3-3-1,6-5-4,0 0 0,-1-1-1,0 0 1,18-22 0,-29 32-44,28-31-1164,45-64 1,-70 87 49,1-2-3511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43.510"/>
    </inkml:context>
    <inkml:brush xml:id="br0">
      <inkml:brushProperty name="width" value="0.05" units="cm"/>
      <inkml:brushProperty name="height" value="0.05" units="cm"/>
      <inkml:brushProperty name="color" value="#E71224"/>
    </inkml:brush>
  </inkml:definitions>
  <inkml:trace contextRef="#ctx0" brushRef="#br0">77 132 4948,'0'0'3359,"-2"0"-3029,-30 0 2043,32 0-1948,-7 0 1209,7 0-1599,0 0 0,0 0 0,0 0-1,0 0 1,-1 0 0,1-1 0,0 1 0,0 0-1,0 0 1,0 0 0,0 0 0,0 0 0,0 0-1,-1 0 1,1 0 0,0 0 0,0 0 0,0 0-1,0 0 1,0 0 0,0 0 0,-1 0 0,1 0-1,0 0 1,0 0 0,0 0 0,0 1-1,0-1 1,0 0 0,0 0 0,0 0 0,-1 0-1,1 0 1,0 0 0,0 0 0,0 0 0,0 0-1,0 0 1,0 0 0,0 1 0,0-1 0,0 0-1,0 0 1,0 0 0,0 0 0,0 0 0,0 1-1,1 0-38,0 0 0,1-1 0,0 1 0,-1 0 0,1 0 0,-1-1 0,1 1 0,0-1 0,0 1 0,-1-1-1,1 0 1,3 1 0,27-2 3,-14 0-17,108 1 38,-105 0 7,25 0-9,0-2 0,68-11 0,128-22-33,174-9-29,-374 41 31,168-10-76,122 10-39,-242 1-48,74 5-250,-82 8 101,-46-10 353,-26-1 96,-8 0-75,-5 0-61,-44 0-20,14 1 47,-78-3-22,19-7-7,-43-7 12,-98 4-12,59 10-68,172 2 80,-201 9-229,-85 26 136,257-31 93,-248 24 28,220-24-9,-114 2-24,-48-6 53,220 0-83,10 0-320,-5 1 356,-1-1 0,0 1 1,1-1-1,-1 1 0,1 0 1,-1 0-1,0 1 0,0-1 1,5 3-1,9 4 36,25 3-32,-27-8 35,15 7 0,-26-6-4,-4-4-12,0 1-1,0-1 1,0 0-1,0 0 1,0 0-1,0 0 1,0 0-1,0 0 1,1 0-1,-1 0 1,0 0-1,0 1 1,0-1-1,0 0 1,0 0-1,0 0 1,0 0-1,0 0 1,0 0-1,0 0 1,0 1-1,0-1 1,0 0-1,0 0 1,-1 0-1,1 0 1,0 0-1,0 0 1,0 0-1,0 0 0,0 1 1,0-1-1,0 0 1,0 0-1,0 0 1,0 0-1,0 0 1,0 0-1,0 0 1,-1 0-1,1 0 1,0 0-1,0 0 1,0 0-1,0 0 1,0 0-1,0 0 1,0 0-1,-22 0 197,22 0-230,0 1 9,-1-1 1,1 0 0,0 0 0,-1 0 0,1 0-1,0 0 1,0 0 0,0 1 0,-1-1-1,1 0 1,0 0 0,0 0 0,0 1 0,-1-1-1,1 0 1,0 0 0,0 1 0,0-1 0,0 0-1,0 0 1,-1 1 0,1-1 0,0 0-1,0 0 1,0 1 0,0-1 0,0 0 0,0 1-1,0-1 1,0 1 0,0-1 4,-1 0-1,1 0 1,0 0-1,-1 0 1,1 0-1,0 1 1,-1-1 0,1 0-1,0 0 1,-1 0-1,1 1 1,0-1-1,0 0 1,-1 1 0,1-1-1,0 0 1,0 0-1,-1 1 1,1-1-1,0 0 1,0 1 0,0-1-1,0 0 1,0 1-1,-1-1 1,1 1-1,0-1 1,0 0 0,0 1-1,0-1 1,0 0-1,0 1 1,0-1-1,0 1 1,1 0-4,-1-1 0,-1 1-1,1 0 1,0-1 0,0 1 0,0-1-1,0 1 1,0 0 0,0-1 0,-1 1-1,1-1 1,0 1 0,-1-1 0,1 1-1,0-1 1,-1 1 0,0 0 0,1-1 11,0 1 1,0-1 0,-1 0-1,1 0 1,0 1 0,0-1 0,-1 0-1,1 0 1,0 0 0,-1 1-1,1-1 1,0 0 0,-1 0 0,1 0-1,0 0 1,-1 0 0,1 0-1,0 0 1,-1 0 0,1 0-1,-1 0 1,1 0 0,0 0 0,-1 0-1,1 0 1,0 0 0,-1 0-1,1 0 1,0 0 0,-1 0-1,1 0 1,0-1 0,-1 1 0,1 0-1,0 0 1,-1 0 0,1-1-1,0 1 1,0 0 0,-1 0 0,1-1-1,0 1 1,0 0 0,0-1-1,-1 1 1,1 0 0,0-1-1,0 1 1,0 0 0,0-1 0,0 1-1,0 0 1,-1-1 0,1 1-1,0-1 1,-3-6 25,-6-4-42,-5-8-338,12 11-898</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55.483"/>
    </inkml:context>
    <inkml:brush xml:id="br0">
      <inkml:brushProperty name="width" value="0.05" units="cm"/>
      <inkml:brushProperty name="height" value="0.05" units="cm"/>
      <inkml:brushProperty name="color" value="#E71224"/>
    </inkml:brush>
  </inkml:definitions>
  <inkml:trace contextRef="#ctx0" brushRef="#br0">73 176 6413,'1'-5'31,"-1"3"2,0 1-1,1-1 1,-1 1 0,0-1 0,0 0 0,0 1 0,-1-1-1,1 1 1,0-1 0,-1 0 0,1 1 0,-1-3 0,-31-19 1665,21 17-1305,9 5-312,-1 0 0,1-1 0,0 1 0,0 0 0,0-1 0,1 1 0,-1-1 0,-3-3 0,3 2 38,1 2-86,1 1 1,-1-1-1,1 0 0,-1 1 0,1-1 1,0 0-1,-1 0 0,1 1 1,0-1-1,0 0 0,-1 0 1,1 1-1,0-1 0,0 0 1,0-1-1,0 5-17,1 0-1,-1 0 1,1-1 0,0 1-1,0 0 1,0 0-1,0-1 1,1 1 0,-1-1-1,1 1 1,-1-1 0,1 0-1,0 0 1,0 0 0,2 3-1,15 19 53,43 78 121,-57-94-177,29 43 124,-29-44-69,1-1 0,-1 1 0,1-1 0,11 8 0,-15-13-19,0 0 0,0 0 0,1 1 0,-1-2 0,0 1-1,1 0 1,-1 0 0,1-1 0,-1 1 0,1-1 0,0 0 0,-1 0 0,1 0 0,-1 0 0,4-1 0,5 1 184,-9 0-192,0 0-1,0 0 1,1 0 0,-1-1-1,0 1 1,0-1 0,0 1 0,1-1-1,2-2 1,33-18 222,-1-3-1,39-32 0,17-24-155,-79 67-91,25-23 79,-3-1-1,40-51 1,-75 87-78,-22 12-12375</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1:58.029"/>
    </inkml:context>
    <inkml:brush xml:id="br0">
      <inkml:brushProperty name="width" value="0.05" units="cm"/>
      <inkml:brushProperty name="height" value="0.05" units="cm"/>
      <inkml:brushProperty name="color" value="#E71224"/>
    </inkml:brush>
  </inkml:definitions>
  <inkml:trace contextRef="#ctx0" brushRef="#br0">35 212 5116,'0'-16'147,"1"10"242,-1 0 1,0 0-1,0 0 0,0 0 0,-3-9 0,2 11-177,0-1 47,0 1 0,-1-1 0,0 0 0,0 1 0,-3-7 0,-6-6 567,4 12-646,7 12-145,0-5-28,0 5 27,-1-2-12,1 0 0,0 0 0,1 0 0,-1 0-1,1 0 1,0 0 0,1 0 0,-1 0 0,1 0 0,4 8-1,5 10 48,50 95 368,-56-111-360,0 0 0,1 0 0,-1 0 0,13 9 0,-17-15-70,1 1 34,1 1-1,0-1 0,0 0 1,0 0-1,0 0 0,1-1 1,-1 1-1,0-1 0,1 0 1,3 2-1,0-2 63,1 0-1,-1-1 1,11 0-1,-18 0-96,6 0 37,1 0 0,-1-1 1,0 0-1,0 0 0,0 0 1,0-1-1,0 0 0,-1 0 0,12-6 1,-4 2 30,13-6 28,-1-1-1,-1-2 1,0 0-1,-1-1 0,29-27 1,-42 35-66,52-50 255,-50 45-193,24-24 151,-33 33-185,1 0 1,-1-1 0,0 1-1,0-1 1,-1 0-1,4-8 1,-4-6 420,-2 16-424,0 3 156,-2 1-283,-4 1 58,6 7 15,0-3-42,-9-5-17,-2 7 89,4-4-41,7-4 5,-1 0 1,1 0-1,-1 1 0,1-1 0,0 0 1,-1 1-1,1-1 0,-1 0 0,1 1 0,0-1 1,-1 0-1,1 1 0,0-1 0,-1 1 0,1-1 1,0 0-1,0 1 0,0-1 0,-1 1 0,1-1 1,0 1-1,0-1 0,0 1 0,0-1 1,0 1-1,0-1 0,0 1 0,0-1 0,0 1 1,0-1-1,0 1 0,0-1 0,0 2 0,0-2-3,0 1-6,0-1 8,0 0 0,0 1-1,1-1 1,-1 0 0,0 0 0,0 0-1,0 0 1,0 0 0,0 0 0,0 1-1,0-1 1,0 0 0,0 0-1,0 0 1,0 0 0,0 0 0,0 0-1,0 1 1,0-1 0,0 0 0,-1 0-1,1 0 1,0 0 0,0 0 0,0 0-1,0 0 1,0 1 0,0-1-1,0 0 1,0 0 0,0 0 0,0 0-1,0 0 1,-1 0 0,1 0 0,0 0-1,0 0 1,0 0 0,0 0 0,0 0-1,0 1 1,-5-1-6,4 0 6,1 0 1,0 0 0,-1 0 0,1 1-1,-1-1 1,1 0 0,-1 0 0,1 0-1,-1 0 1,1 0 0,-1 0 0,1 0-1,-1 0 1,1 0 0,0-1 0,-1 1-1,1 0 1,-1 0 0,1 0 0,-1 0-1,1-1 1,0 1 0,-1 0 0,1 0-1,-1-1 1,1 1 0,0 0 0,-1-1-1,1 1 1,0 0 0,0-1 0,-1 1-1,1-1 1,0 1 0,0 0 0,-1-1-1,1 1 1,0-1 0,0 1 0,0-1-1,0 1 1,0-1 0,0 1-1,0 0 1,0-1 0,0 0 0,0-1-1,0 2 1,0-1-1,0 0 1,0 1 0,0-1 0,0 0 0,0 1 0,0-1-1,0 0 1,0 1 0,0-1 0,0 0 0,0 1-1,0-1 1,-1 0 0,1 1 0,0-1 0,-1 0-1,0 0 2,1 1-2,-1 0 1,1 0-1,-1 0 0,1-1 1,-1 1-1,1 0 1,-1 0-1,1-1 1,-1 1-1,1 0 1,-1-1-1,1 1 1,-1-1-1,1 1 1,0 0-1,-1-2 1,1 2-1,0 0 0,0 0-1,0 0 1,0 0 0,0-1 0,0 1 0,0 0 0,0 0 0,-1 0 0,1 0 0,0-1 0,0 1 0,0 0-1,0 0 1,0 0 0,0 0 0,0 0 0,0 0 0,-1-1 0,1 1 0,0 0 0,0 0 0,0 0-1,0 0 1,0 0 0,-1 0 0,1 0 0,0 0 0,0 0 0,0 0 0,0 0 0,0 0 0,-1 0-1,1 0 1,0 0 0,0 0 0,-1 0 0,1 0-1,0-1 1,0 1 0,0 0-1,0 0 1,-1 0 0,1 0-1,0 0 1,0 0 0,0 0 0,0 0-1,-1 0 1,1 0 0,0 0-1,0-1 1,0 1 0,0 0-1,0 0 1,-1 0 0,1 0-1,0 0 1,0-1 0,0 1-1,0 0 1,0 0 0,0 0 0,0 0-1,0-1 1,0 1 0,0 0-1,0 0 1,0 0 0,-1-1-1,1 1 1,-2-8 12,1 8-10,1-1-1,0 1 1,-1-1 0,1 0 0,0 1-1,0-1 1,-1 0 0,1 1 0,0-1-1,0 0 1,0 1 0,0-2 0,0 0 11,0 2-16,0-1 0,0 1 0,0-1 0,0 0 0,0 1-1,0-1 1,0 0 0,0 1 0,-1-1 0,1 0-1,0 1 1,0-1 0,0 0 0,-1 1 0,1-1 0,0 1-1,-1-1 1,0 0 0,0 25-860,1-13 380,0-9-541,0-7 682,-1 3 270,-63-38-1140,60 37 775,0 1-1,0-1 0,0 0 0,0 0 0,1 0 1,-1-1-1,-5-6 0,9 8 185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01.780"/>
    </inkml:context>
    <inkml:brush xml:id="br0">
      <inkml:brushProperty name="width" value="0.05" units="cm"/>
      <inkml:brushProperty name="height" value="0.05" units="cm"/>
      <inkml:brushProperty name="color" value="#E71224"/>
    </inkml:brush>
  </inkml:definitions>
  <inkml:trace contextRef="#ctx0" brushRef="#br0">222 321 9545,'-9'0'68,"-14"-1"301,21 0-333,1 1-1,-1-1 1,1 0-1,-1 1 1,1-1-1,-1 0 1,1 0-1,0 0 1,0 0-1,-1 0 1,-1-3-1,-2-1 78,-9-9 128,13 14-240,1-1 0,-1 1 1,1 0-1,-1-1 0,1 1 0,-1-1 1,1 1-1,0 0 0,-1-1 1,1 1-1,0-1 0,-1 1 1,1-1-1,0 1 0,-1-1 1,1 0-1,0 1 0,0-1 0,0 1 1,0-1-1,-1 1 0,1-1 1,0 0-1,0 1 0,0-1 1,0 1-1,0-1 0,0 0 0,1 0 1,-1-3-5,0 3 1,0 0 1,0 0-1,0 0 0,1 0 0,-1 1 0,0-1 0,1 0 1,-1 0-1,0 0 0,1 0 0,-1 0 0,1 1 0,-1-1 0,1 0 1,0 1-1,-1-1 0,1 0 0,0 1 0,0-2 0,18-9-16,-9 6 2,47-31 18,39-17 35,-41 25-17,37-22 1175,-90 49-1064,0 0-1,-1 0 1,1 0-1,-1-1 1,1 1-1,-1 0 0,0-1 1,1 1-1,-1-1 1,0 1-1,1-3 1,-1 1 98,0 1 0,0-1 1,-1 1-1,0-1 0,1 1 1,-1-1-1,0-4 0,0 6-210,0 1 0,0-1 0,-1 1 0,1-1 0,0 1 0,0 0-1,0-1 1,0 1 0,-1-1 0,1 1 0,0-1 0,-1 1 0,1-1 0,0 1-1,-1 0 1,1-1 0,0 1 0,-1 0 0,1-1 0,-1 1 0,1 0-1,-14-7 268,12 6-297,0 0-1,0 0 1,0 0-1,0 0 1,0 0-1,-2-2 0,4 6-42,1 14 46,0-1-1,1 1 0,1-1 1,6 20-1,-7-28 7,31 97 52,-20-68-65,38 102 7,-14-45 26,23 92 8,-52-155-18,-2 1-1,3 58 1,-7-68-10,-2 0-1,-2 34 0,0-46 6,0 1-1,-1-1 0,0 0 0,0 0 0,-1 0 0,-1 0 0,-5 10 0,6-14 3,-4 10 9,-2-1 0,1-1 0,-2 1 0,-13 14-1,13-18-6,1-1 0,-1 0 0,-1 0 0,0-2-1,0 1 1,-1-1 0,0-1 0,0 0 0,-17 5-1,23-10-1,-9 4 41,0 0 1,-1-2 0,-33 6 0,-6-9 206,38-1-183,9-1-36,-1 1 0,1-2-1,-1 1 1,1-1 0,-1-1 0,1 0-1,0 0 1,-9-5 0,13 6-19,-11-5 36,0-1 1,1-1-1,0 0 0,1-1 1,0 0-1,0-2 0,1 1 1,1-2-1,0 1 0,-18-26 1,28 35-238,0 0 1,-1-1 0,1 1 0,0-1-1,1 1 1,-1-1 0,1 0 0,0 0 0,-1 0-1,1-4 1,2 7-168,0 1 0,0-1 0,0 1 0,0-1 0,1 1 0,-1 0 0,0-1 0,0 1 0,1 0 0,-1 0 0,0 0 0,0 0 0,2 1 0,3-2-217,67 0-6312,-45 1 4784</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4:11.187"/>
    </inkml:context>
    <inkml:brush xml:id="br0">
      <inkml:brushProperty name="width" value="0.05" units="cm"/>
      <inkml:brushProperty name="height" value="0.05" units="cm"/>
      <inkml:brushProperty name="color" value="#E71224"/>
    </inkml:brush>
  </inkml:definitions>
  <inkml:trace contextRef="#ctx0" brushRef="#br0">33 43 5404,'0'-2'79,"0"2"-27,0-1-1,0 1 1,0 0-1,0 0 1,0-1 0,0 1-1,0 0 1,0-1-1,0 1 1,0 0-1,0-1 1,-1 1-1,1 0 1,0-1 0,0 1-1,0 0 1,0-1-1,-1 1 1,1 0-1,0 0 1,0-1 0,0 1-1,-1 0 1,-8-1 991,8 0-996,0 1 0,0 0 0,0-1 0,1 1 0,-1-1 0,0 1 0,1-1 0,-1 1 0,0-1 0,1 0 0,-1 1 0,1-1 0,-1 0 0,1 1 0,-1-1 0,1 0-1,-1-1 1,-6-14 422,7 16-472,-1-4-1966,8 3-1426,-3 1 3384,19 0-2973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4:15.928"/>
    </inkml:context>
    <inkml:brush xml:id="br0">
      <inkml:brushProperty name="width" value="0.05" units="cm"/>
      <inkml:brushProperty name="height" value="0.05" units="cm"/>
      <inkml:brushProperty name="color" value="#E71224"/>
    </inkml:brush>
  </inkml:definitions>
  <inkml:trace contextRef="#ctx0" brushRef="#br0">31 9 4028,'0'0'4182,"-2"0"-4179,-4 0 3,4 0 25,2 0-29,0 0-1,-1 0 1,1 0 0,-1 0-1,1 1 1,0-1 0,-1-1-1,1 1 1,-1 0 0,1 0-1,-1 0 1,1 0 0,0 0-1,-1 0 1,1 0-1,-1-1 1,1 1 0,-1 0-1,-1-2-362,-2-2 948,-2 2-4822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4:27.458"/>
    </inkml:context>
    <inkml:brush xml:id="br0">
      <inkml:brushProperty name="width" value="0.05" units="cm"/>
      <inkml:brushProperty name="height" value="0.05" units="cm"/>
      <inkml:brushProperty name="color" value="#E71224"/>
    </inkml:brush>
  </inkml:definitions>
  <inkml:trace contextRef="#ctx0" brushRef="#br0">27 35 4828,'0'-5'39,"0"5"-36,0-1 0,0 0 0,0 1-1,0-1 1,0 0 0,0 0 0,0 1 0,0-1 0,0 0 0,0 1 0,0-1-1,-1 0 1,1 1 0,0-1 0,0 0 0,-1 1 0,1-1 0,0 1 0,-1-1 0,1 0-1,-1 1 1,1-1 0,-1 1 0,1-1 0,-1 1 0,1-1 0,-1 1 0,0-1-1,-5-1-166,6 2 113,-1 0 0,1 0 0,-1 0-1,0 0 1,1 0 0,-1 0 0,1-1 0,-1 1-1,1 0 1,-1 0 0,1-1 0,-1 1 0,1 0 0,-1-1-1,1 1 1,-1-1 0,1 1 0,-1 0 0,1-1 0,0 1-1,-1-1 1,1 1 0,0-1 0,-1 1 0,1-1-1,0 0 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4:57.506"/>
    </inkml:context>
    <inkml:brush xml:id="br0">
      <inkml:brushProperty name="width" value="0.05" units="cm"/>
      <inkml:brushProperty name="height" value="0.05" units="cm"/>
      <inkml:brushProperty name="color" value="#E71224"/>
    </inkml:brush>
  </inkml:definitions>
  <inkml:trace contextRef="#ctx0" brushRef="#br0">147 54 5376,'-2'-7'74,"1"5"-35,1 0-1,-1-1 1,0 1 0,0 0-1,0 0 1,0 0-1,0 0 1,0 0-1,-2-3 1,-6-3 462,8 7-352,0 0 0,0-1 0,0 1 0,-1 0 1,1 0-1,0 0 0,-1 0 0,1 0 0,0 0 0,-1 1 1,1-1-1,-1 0 0,0 1 0,1-1 0,-1 1 1,1 0-1,-1 0 0,0-1 0,1 1 0,-3 0 1,-33 0 2052,36 1-2159,0 0-1,0 0 0,1 0 0,-1 0 0,0 0 0,1-1 0,-1 1 1,1 1-1,-1-1 0,1 0 0,-1 0 0,1 0 0,-1 2 0,1-1 234,0-2-269,-1 1 0,1-1 0,0 0 0,0 0 0,0 0 0,0 0 0,0 0 0,0 0 0,0 1 0,0-1 0,0 0 0,0 0 0,0 0 0,0 0-1,1 0 1,-1 1 0,0-1 0,0 0 0,0 0 0,0 0 0,0 0 0,0 0 0,0 0 0,0 0 0,0 1 0,0-1 0,0 0 0,0 0 0,1 0-1,-1 0 1,0 0 0,0 0 0,0 0 0,0 0 0,0 0 0,0 0 0,1 0 0,-1 0 0,0 1 0,10 0 98,20-1-103,-18 0 47,0 0-39,18 4 1,3 0-11,197 15 48,-180-17-34,76 3 3,-18 3-6,208 14-13,5 15-22,-93 6-7,-227-43 40,-1 0 0,1 1 0,-1-1 0,1 0 0,-1 0 0,1 0 0,-1 0 0,1 0 0,-1 0 0,1 1 0,-1-1 0,0 0 0,1 0 0,-1 1 0,1-1 0,-1 0 0,0 1 0,1-1 0,-1 0 0,0 1 0,1-1 0,-1 0 0,0 1 0,0-1 0,1 1 1,-1-1-1,0 0 0,0 1 0,0-1 0,0 1 0,1-1 0,-1 1 0,0-1 0,0 1 0,0-1 0,0 1 0,0-1 0,0 1 0,0-1 0,-1 1 0,1 0 12,0-1 1,-1 1-1,1-1 0,0 1 1,-1-1-1,1 0 1,0 1-1,-1-1 0,1 0 1,-1 1-1,1-1 0,-1 0 1,1 0-1,-1 0 1,1 1-1,-1-1 0,1 0 1,-1 0-1,1 0 0,-1 0 1,1 0-1,-1 0 1,0 0-1,-15 1 105,-18 0-153,6 0-19,-32-4 1,-121-15-4,58 14-110,78 4 112,-130 0-46,133 1 81,1 2 0,-42 9 0,55-8 6,-330 47-26,215-34 37,-54 3 13,289-15-123,-40-5 150,61-3 1,20-16-28,-82 10-8,472-82-28,-93 9-443,-306 59 119,-108 19 214,-31 4 5,2 0 120,-21-1-17,10 1 2,-49 4 0,-50 18-33,-89 7 760,206-29-661,-19 1 27,25-1-63,1 0-15,22 0 53,-23-1-84,1 1 0,-1 0-1,1 0 1,-1-1 0,1 1 0,-1-1-1,1 1 1,-1 0 0,1-1-1,-1 1 1,1-1 0,-1 1 0,0-1-1,1 1 1,-1-1 0,1 0 0,2-4-2774</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4:59.140"/>
    </inkml:context>
    <inkml:brush xml:id="br0">
      <inkml:brushProperty name="width" value="0.05" units="cm"/>
      <inkml:brushProperty name="height" value="0.05" units="cm"/>
      <inkml:brushProperty name="color" value="#E71224"/>
    </inkml:brush>
  </inkml:definitions>
  <inkml:trace contextRef="#ctx0" brushRef="#br0">67 454 5384,'-6'-11'448,"-12"-17"-1,16 24-216,-2-1 1,1 1-1,0 1 0,-1-1 0,0 0 1,-6-4-1,10 8-232,-1 0 1,1 0-1,0-1 1,0 1-1,0 0 1,-1 0-1,1 0 0,0 0 1,0-1-1,-1 1 1,1 0-1,0 0 1,0 0-1,-1 0 0,1 0 1,0 0-1,-1 0 1,1 0-1,0 0 1,0 0-1,-1 0 0,1 0 1,0 0-1,-1 0 1,1 0-1,0 0 1,0 0-1,-1 0 0,1 0 1,0 0-1,0 0 1,-1 1-1,1-1 1,0 0-1,0 0 0,-1 0 1,1 0-1,0 1 1,0-1-1,0 0 0,-1 0 1,1 0-1,0 1 1,0-1-1,0 0 1,0 0-1,0 1 0,0-1 1,-1 0-1,1 0 1,0 1-1,0-1 1,0 0-1,0 1 0,0-1 1,0 0-1,0 2-3,0 0 0,0-1-1,0 1 1,0-1 0,0 1-1,1-1 1,-1 1 0,0-1-1,1 2 1,20 27 131,-10-13-67,29 42 427,-34-50-259,0-1 0,1 0 0,0-1 0,12 10 0,-17-16-154,1 1 0,0 0 1,-1-1-1,1 0 1,0 0-1,0 0 0,0 0 1,0 0-1,0-1 1,0 1-1,0-1 0,1 0 1,-1 1-1,0-2 1,4 1-1,5-1 102,-9 1-156,-1 0 0,1 0 0,-1 0 0,0 0 0,1-1-1,-1 0 1,0 1 0,0-1 0,1 0 0,-1 0 0,0 0 0,2-1-1,16-11 42,-1-1-1,-1-1 0,17-17 1,57-62-31,12-21-158,19-25-894,-52 59-1490,-28 35-2552,-31 35 3042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0.751"/>
    </inkml:context>
    <inkml:brush xml:id="br0">
      <inkml:brushProperty name="width" value="0.05" units="cm"/>
      <inkml:brushProperty name="height" value="0.05" units="cm"/>
      <inkml:brushProperty name="color" value="#E71224"/>
    </inkml:brush>
  </inkml:definitions>
  <inkml:trace contextRef="#ctx0" brushRef="#br0">0 21 9693,'2'-3'-54,"0"0"0,0-1 1,0 1-1,5-4 0,-7 18-6,0 104 482,0-87-331,-1-11-27,1-1-1,3 26 1,13 24 22,-8-31-31,36 166-109,-42-190-1156,-1 0 0,1 19 0,-2-17-1027</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1.470"/>
    </inkml:context>
    <inkml:brush xml:id="br0">
      <inkml:brushProperty name="width" value="0.05" units="cm"/>
      <inkml:brushProperty name="height" value="0.05" units="cm"/>
      <inkml:brushProperty name="color" value="#E71224"/>
    </inkml:brush>
  </inkml:definitions>
  <inkml:trace contextRef="#ctx0" brushRef="#br0">85 56 8913,'8'-11'99,"-4"6"-8,0 0 1,-1 0-1,1 0 1,3-10 0,-6 14-26,-1 0-36,0 1 0,0-1 0,0 1-1,1-1 1,-1 1 0,0-1 0,0 1 0,1 0 0,-1-1-1,0 1 1,1-1 0,-1 1 0,0 0 0,1-1-1,-1 1 1,0 0 0,1 0 0,-1-1 0,1 1-1,0 0 501,-2 2-584,-2 2 59,1 1 0,0 0 0,0 0 0,1 0 0,-1 0 0,1 1 0,-1 6 0,1-3 6,-1-1 0,-5 14-1,-32 82 20,-10 2-33,48-103-1,0-1-1,0 1 1,0-1 0,0 1-1,0-1 1,0 1-1,1 0 1,-1-1 0,1 1-1,0 2 1,0-4 11,0 0 0,1-1 0,-1 1 0,0-1 0,1 1-1,-1 0 1,1-1 0,-1 1 0,1-1 0,-1 1 0,1-1 0,-1 0 0,1 1 0,-1-1 0,1 0 0,0 1 0,-1-1-1,1 0 1,0 1 0,-1-1 0,1 0 0,0 0 0,-1 0 0,2 0 0,0 1 22,9 2 21,-1 0 0,1-1 1,-1 0-1,12 0 0,43-1-23,-40-1-14,82-1-155,-90 0 1,0-2-1,0 0 0,31-9 0,-35 7 76,3 0-38,0-1-1,-1 0 0,21-12 0,-25 11 92,0 0-1,12-10 1,-19 14 20,-1-1 1,1 1-1,-1 0 0,0-1 1,0 0-1,-1 0 0,1 0 1,-1 0-1,0 0 1,0 0-1,2-6 0,-2 0 123,0 1-1,-1-1 1,0-14-1,-1 23-104,0-1 0,0 1 0,-1-1 0,1 1 0,0 0 0,-1-1 0,1 1 0,-1 0 0,1 0 0,-1-1 0,1 1 0,-1 0 0,0 0 0,0 0 0,0 0 0,-1-2 0,-1 1 27,1 0 0,-1 0 0,0 0-1,1 0 1,-1 1 0,-5-3 0,0 1 13,0 1 1,0 0 0,0 0 0,-11-1 0,-7 2-92,24 1 26,1 0 0,0 0 0,0 0-1,0 0 1,-1 0 0,1 1 0,0-1 0,0 0 0,0 1-1,0-1 1,-1 1 0,1 0 0,0-1 0,0 1 0,-1 1 0,-11 14-3,7-7-4,-1 0-8,1 1 0,0 1 0,0-1 0,1 1 0,0 0 0,1 0 0,0 1 0,-3 17 0,2 54 56,5-80-37,1 0 0,-1 0 0,1 0 0,-1 0 0,1 1 0,0-1 0,0 0-1,1-1 1,-1 1 0,0 0 0,1 0 0,2 3 0,1 0 16,0 0 0,0-1-1,10 9 1,-12-12-12,1 0 1,-1 0-1,0-1 1,1 1-1,-1-1 0,1 1 1,-1-1-1,1 0 1,-1 0-1,1-1 0,0 1 1,0-1-1,-1 0 1,1 0-1,0 0 0,5-1 1,1-1-3,0 0 0,0 0 1,18-8-1,-13 4 6,-1-1-1,0 0 1,-1-2 0,19-13-1,-25 16-4,8-4 23,-1-1 0,20-22 0,-25 23-10,5-4 54,-1 0-1,19-28 0,-25 33 101,-1-1 0,-1-1-1,1 1 1,-2-1-1,1 0 1,-1-1-1,-1 1 1,0 0-1,-1-1 1,0 0 0,-1 0-1,0-13 1,-1 25-178,0-1 0,-1 1 0,1 0 0,0-1-1,-1 1 1,1-1 0,-1 1 0,1 0 0,0-1 0,-1 1 0,1 0 0,-1-1 0,1 1 0,-1 0 0,1 0 0,-1-1 0,1 1 0,-1 0 0,1 0 0,-1 0 0,1 0 0,-1 0 0,1 0 0,-1 0 0,0 0 0,1 0 0,-1 0 0,1 0 0,-1 0 0,0 0 0,-18 3-107,17-2 106,0 0-1,0 0 0,0 0 0,0 0 1,0 0-1,1 1 0,-1-1 1,0 1-1,1-1 0,-3 4 0,-12 19-21,12-15 5,0 0 0,0 0-1,1 0 1,0 0 0,-2 10-1,4-9-62,-1 0-1,2 0 0,-1-1 1,2 12-1,0 1-252,-1-15 143,1 0 0,1-1-1,-1 1 1,1 0 0,0-1 0,0 1 0,1-1 0,0 1 0,0-1 0,1 0 0,7 10 0,-8-11-42,1-1-1,-1 1 1,1-1 0,-1 0-1,1 0 1,0 0-1,1-1 1,-1 1-1,1-1 1,0 0 0,-1-1-1,1 1 1,0-1-1,1 0 1,-1 0-1,0 0 1,6 1 0,35 1-3202,-14-3 1319</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1.861"/>
    </inkml:context>
    <inkml:brush xml:id="br0">
      <inkml:brushProperty name="width" value="0.05" units="cm"/>
      <inkml:brushProperty name="height" value="0.05" units="cm"/>
      <inkml:brushProperty name="color" value="#E71224"/>
    </inkml:brush>
  </inkml:definitions>
  <inkml:trace contextRef="#ctx0" brushRef="#br0">67 254 8913,'-2'0'4,"-1"0"-1,1 0 1,0 1 0,0-1-1,0 0 1,-1 1 0,1-1-1,0 1 1,0 0 0,0 0-1,-3 1 1,2 1 29,0-1-1,0 1 0,1-1 1,-1 1-1,1 0 1,-4 5-1,4-5-1,0 0-1,0 0 1,1 1-1,-1-1 0,1 0 1,0 1-1,0-1 1,0 1-1,0 5 1,0 5 8,1 18 0,0-11-3,0-21-36,0 6 5,0 0 0,0-1 0,1 1 0,-1 0 0,1-1 0,0 1-1,1-1 1,0 1 0,0-1 0,2 6 0,26 49 24,-16-31 306,22 32 3197,-35-63-2331,-1-16-1679,-1 1 664,1 5-185,-1 0 0,0 0 1,-1 0-1,-5-19 0,4 20-1,1 0-1,-2-19 1,2 5 14,-3-11-25,2-1 1,2-38-1,1 54 3,-1-9-10,0 13-5,2-22 1,-1 33 9,1 0 0,0 0 0,1 0 0,-1 1 0,1-1 0,0 0 0,5-8 0,-3 6 3,0 1 0,1 0 0,0 0 0,0 0 0,1 0 0,0 1 0,7-6 0,-7 7-12,-1 0 1,1 1-1,0 0 1,1 0-1,-1 1 1,1 0-1,-1 0 1,1 0-1,0 1 0,0 0 1,11-2-1,35 2-107,-51 2 128,0 1 0,0-1-1,0 0 1,0 1 0,0-1 0,0 1-1,0 0 1,-1 0 0,1-1 0,0 1 0,-1 0-1,1 0 1,0 1 0,-1-1 0,1 0 0,-1 1-1,0-1 1,1 0 0,-1 1 0,0 0 0,0-1-1,0 1 1,0 0 0,1 2 0,0 0 20,0 1 1,0 0 0,-1 0-1,0 0 1,0 0 0,0 1-1,0-1 1,-1 6 0,0-5-56,-1-1 0,0 1 1,0-1-1,-1 1 0,0-1 0,0 1 1,0-1-1,-1 0 0,0 0 1,0 0-1,0 0 0,-7 8 0,-5 4-977,-28 25 0,39-38 793,-13 11-980,-1 0 1,0-2 0,-1 0-1,-21 11 1,-2-2-1178</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2.273"/>
    </inkml:context>
    <inkml:brush xml:id="br0">
      <inkml:brushProperty name="width" value="0.05" units="cm"/>
      <inkml:brushProperty name="height" value="0.05" units="cm"/>
      <inkml:brushProperty name="color" value="#E71224"/>
    </inkml:brush>
  </inkml:definitions>
  <inkml:trace contextRef="#ctx0" brushRef="#br0">66 297 9781,'-12'12'20,"8"-7"-10,-1 0 1,1-1-1,-1 1 0,0-1 1,-1 0-1,1 0 0,-11 5 1,12-7 244,7-1 151,10-1 269,-9 0-645,11 1 287,-3-1-118,1 0 1,0 0-1,13-3 0,87-25 88,96-15-167,-155 32-105,637-118 46,-320 66-63,-330 56-13,167-24-112,-16 7-150,-57 12-35,-62 11-6,-77 1 16,1 1 0,-1-1 0,0 1-1,-4 2 1,-10 2-948,-24 8-2614,15-8 1653</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3.158"/>
    </inkml:context>
    <inkml:brush xml:id="br0">
      <inkml:brushProperty name="width" value="0.05" units="cm"/>
      <inkml:brushProperty name="height" value="0.05" units="cm"/>
      <inkml:brushProperty name="color" value="#E71224"/>
    </inkml:brush>
  </inkml:definitions>
  <inkml:trace contextRef="#ctx0" brushRef="#br0">413 317 6601,'-19'-12'324,"0"1"1,-1 1 0,-39-14-1,50 21-249,-10-3 174,-23-5 0,36 10-214,-1 0 0,-1 0 0,1 1 0,0 0 0,0 0 0,0 1 0,-12 2-1,14-2-40,-1 1-1,1 1 0,-1-1 0,1 1 0,0 0 0,0 0 0,0 1 0,0-1 0,0 1 0,1 0 0,0 0 0,0 1 0,0-1 0,-5 8 0,0 3 10,0 0 0,1 1-1,-11 30 1,-7 41 6,23-68-5,0-1 0,1 0 0,0 1-1,2 23 1,1-15 9,-1-11-13,2 0 0,0-1-1,0 1 1,2-1 0,8 26-1,-8-26 5,2 1 0,0-1 0,1 0-1,0-1 1,1 1 0,1-2 0,17 22-1,-20-28 31,1-1 0,-1 0 0,1 0-1,1 0 1,-1-1 0,16 8-1,-17-10 86,0 0-1,0-1 0,-1 0 0,1 0 0,1-1 1,-1 1-1,0-1 0,0-1 0,0 1 0,12-1 1,-16 0-46,1 0-1,0 0 1,0-1 0,-1 1 0,1-1 0,0 1 0,-1-1 0,1 0 0,0 0 0,2-2 0,7-4 278,0 0 0,-1-1 0,0-1 0,17-17 0,-7 4 326,28-37 0,-39 44-539,1 0 1,-2 0 0,0-1 0,11-29 0,-19 44-137,12-32 119,0-2 0,13-65-1,-20 61-63,-3-1 0,-2-49 0,-1 69-42,0 2-18,-2 1 0,0-1 0,-1 0 0,-1 1 0,-1-1 0,-10-26 0,10 29-138,-1 1-1,-1 0 0,0 0 1,-1 1-1,0 0 1,-1 0-1,0 1 1,-20-20-1,24 27-307,0 0-1,0 1 1,-1 0-1,0 0 1,0 0 0,0 0-1,0 1 1,-8-3 0,12 5 220,-1 0 0,1 1 1,0-1-1,0 0 1,-1 1-1,1 0 1,-1-1-1,1 1 1,0 0-1,-1 0 0,1 0 1,0 1-1,-1-1 1,1 1-1,0-1 1,-1 1-1,1 0 1,0 0-1,0 0 0,-1 0 1,1 0-1,0 0 1,0 0-1,0 1 1,-2 1-1,-15 17-1724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02.814"/>
    </inkml:context>
    <inkml:brush xml:id="br0">
      <inkml:brushProperty name="width" value="0.05" units="cm"/>
      <inkml:brushProperty name="height" value="0.05" units="cm"/>
      <inkml:brushProperty name="color" value="#E71224"/>
    </inkml:brush>
  </inkml:definitions>
  <inkml:trace contextRef="#ctx0" brushRef="#br0">775 1942 7325,'-4'3'5,"0"-1"0,-1 0 1,1 0-1,-9 2 0,10-3 39,-1 0 1,1 0-1,0 1 0,-1-1 0,1 1 0,0 0 0,0 0 0,0 0 0,-5 4 0,8-6-29,0 0 0,-1 0 0,1 0-1,0 1 1,0-1 0,-1 0 0,1 0 0,0 0 0,0 1 0,0-1-1,-1 0 1,1 0 0,0 1 0,0-1 0,0 0 0,0 0 0,0 1-1,-1-1 1,1 0 0,0 0 0,0 1 0,0-1 0,0 0 0,0 1-1,0-1 1,0 0 0,0 0 0,0 1 0,0-1 0,0 0-1,0 1 1,0-1 0,0 0 0,1 0 0,-1 1 0,0-1 0,0 0-1,0 0 1,0 1 0,0-1 0,1 0 0,-1 0 0,0 1 0,0-1-1,0 0 1,1 0 0,-1 0 0,0 1 0,0-1 0,1 0 0,-1 0-1,0 0 1,0 0 0,1 0 0,-1 0 0,0 1 0,0-1-1,1 0 1,-1 0 0,0 0 0,1 0 0,20 1 240,-17-1-173,3 0-19,8 1-17,0-1-1,0 0 0,0-1 0,-1-1 1,1 0-1,-1-1 0,19-6 1,195-66 42,142-63 96,-135 33-149,-55-1 70,-146 84-30,-2-2 0,0-2 0,37-38 0,-53 48-21,0 0 0,-2-2 1,0 1-1,15-27 1,-14 20 64,-2 0 1,0-1 0,-2 0 0,12-39-1,-15 32-15,-2-1 0,-1 0-1,1-41 1,-5 23-64,-5-55-1,2 86-46,-2 0-1,0 0 0,-1 0 1,-1 0-1,-8-18 0,9 24-4,4 13 12,-9-27-20,-1 2-1,-1-1 1,-23-35 0,14 28 13,-1 2 1,-2 0-1,-35-35 0,32 40 22,-3 2 0,0 1 0,-64-39 0,43 35 185,-88-36-1,127 59-170,-36-14 235,-72-18 1,-39 5 249,-71 9 220,44 20-303,119 4-340,36-1-54,1 1 1,0 2 0,-38 8 0,43-6-21,-132 31 51,119-26-98,1 2-1,-51 23 0,79-31 28,-15 7-8,0 1-1,-35 25 1,47-29 12,0 1 0,1 1 1,0 0-1,0 0 0,1 1 0,1 0 0,0 1 1,1 0-1,-10 18 0,16-26 0,-5 9 3,0 0 0,1 1-1,0 0 1,-7 29 0,2 19 6,3 0 0,-1 76 0,8-110 12,-8 183 209,3 1 320,6-105-493,0-76-45,-1-10-19,4 38 0,16 45-9,-18-100 15,5 22 46,17 45-1,-14-45-12,-8-23-29,6 18 42,21 40 0,37 47 74,76 64 0,-110-139-40,2-2 0,44 32 0,-48-42 33,51 27-1,-77-46-105,15 7 56,0 0 0,0 0 0,1-2 0,39 10 0,-29-12 9,1-1 0,58-1 1,-82-3-70,30 0 12,1-1-1,-1-2 0,52-11 0,-5-5 16,111-42 0,-185 58-32,237-96-58,-194 76-367,-2-3 1,0-1-1,83-63 0,-69 34-1188,-56 48 1162,-1 0-1,1 0 1,-1-1-1,6-11 1,-10 16 124,-1 0 0,-1 0 1,1 0-1,0 0 0,-1 0 0,0 0 0,0-1 0,0 1 1,-1 0-1,1-7 0,-1 9 50,0 0-1,0 0 1,0 0-1,-1 0 1,1 0-1,-1 0 1,0-4-1,-14-18-3226</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3.541"/>
    </inkml:context>
    <inkml:brush xml:id="br0">
      <inkml:brushProperty name="width" value="0.05" units="cm"/>
      <inkml:brushProperty name="height" value="0.05" units="cm"/>
      <inkml:brushProperty name="color" value="#E71224"/>
    </inkml:brush>
  </inkml:definitions>
  <inkml:trace contextRef="#ctx0" brushRef="#br0">782 8 8505,'4'-3'-14,"-4"3"9,1-1-1,-1 1 1,1 0 0,0-1 0,-1 1 0,1-1 0,0 1 0,-1 0-1,1 0 1,0-1 0,-1 1 0,1 0 0,0 0 0,1 0-1,-4 3-44,-99 123 896,-73 115-173,123-171-662,-85 123-46,116-163-39,-121 193-1015,96-141-1035,-47 118-1,57-106 287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3.895"/>
    </inkml:context>
    <inkml:brush xml:id="br0">
      <inkml:brushProperty name="width" value="0.05" units="cm"/>
      <inkml:brushProperty name="height" value="0.05" units="cm"/>
      <inkml:brushProperty name="color" value="#E71224"/>
    </inkml:brush>
  </inkml:definitions>
  <inkml:trace contextRef="#ctx0" brushRef="#br0">33 558 8625,'-3'-4'54,"1"0"0,-1-1 0,1 1 0,0-1 0,-1-6 0,-5-8 209,6 13-154,0 1 0,1 0 1,-1-1-1,1 1 0,0-1 1,1 1-1,-1-1 1,1 0-1,1-6 0,-1 1 106,0-84 1591,0 88-1711,1-1 0,0 1 0,0-1 0,1 1 0,0-1 0,0 1 0,0 0 0,1 0 0,4-8 0,-1 3 43,9-21 202,1 0 1,2 1-1,25-34 1,11-1-87,-51 63-267,-3 3 9,0 1-1,1-1 1,-1 0-1,0 1 1,1-1-1,-1 1 1,1-1-1,-1 1 1,1-1-1,-1 1 1,1-1-1,0 1 1,-1 0-1,1-1 1,0 1-1,-1 0 1,1-1-1,0 1 1,-1 0-1,2 0 1,0 2-55,0 11 73,0 0 0,0 23 0,-1-8 23,4 107 90,-3-71-113,1 115-58,-2-102 59,3 72 32,-3-128-61,0 12 41,1-1 0,9 41 0,-9-63-78,14 53-619,-14-58 469,-1-1 1,1 1-1,0 0 0,0-1 1,0 1-1,1-1 0,-1 0 0,5 5 1,-5-8-45,-1 1 0,1 0 0,0-1 0,0 1 0,0-1 0,0 1 0,1-1 0,-1 0 0,0 0 0,1 0 1,-1 0-1,0-1 0,1 1 0,-1 0 0,1-1 0,-1 0 0,1 0 0,2 0 0,-5 0 112,1 0 0,0 0 0,-1 0 0,1 0 0,0 0 0,-1 0 1,1 0-1,-1-1 0,1 1 0,-1 0 0,1 0 0,0-1 0,-1 1 0,1 0 0,-1-1 0,1 1 0,-1-1 0,1 1 0,-1-1 0,0 1 0,1-1 0,-1 1 1,0-1-1,1 1 0,-1-1 0,0 1 0,1-1 0,-1 0 0,0 1 0,0-2 0,5-10-1882</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4.334"/>
    </inkml:context>
    <inkml:brush xml:id="br0">
      <inkml:brushProperty name="width" value="0.05" units="cm"/>
      <inkml:brushProperty name="height" value="0.05" units="cm"/>
      <inkml:brushProperty name="color" value="#E71224"/>
    </inkml:brush>
  </inkml:definitions>
  <inkml:trace contextRef="#ctx0" brushRef="#br0">60 318 9265,'-5'0'394,"0"1"1,0 0-1,0 0 1,0 1-1,1-1 0,-1 1 1,0 0-1,1 0 1,-8 5-1,8-6 37,4-1-418,0 0 0,1 0 0,-1 0-1,0 0 1,0 0 0,0 0 0,0 0-1,0 0 1,0 0 0,0 0 0,0 0 0,0 0-1,0 0 1,0-1 0,0 1 0,0 0-1,0 0 1,0 0 0,0 0 0,0 0 0,0 0-1,0 0 1,0 0 0,0 0 0,0 0-1,0 0 1,0 0 0,0 0 0,0 0 0,0-1-1,0 1 1,0 0 0,0 0 0,0 0-1,0 0 1,0 0 0,0 0 0,0 0-1,0 0 1,0 0 0,0 0 0,0 0 0,0 0-1,0 0 1,0 0 0,0 0 0,-1 0-1,1 0 1,0 0 0,0 0 0,0 0 0,0 0-1,0 0 1,0-1 0,0 1 0,0 0-1,0 0 1,0 0 0,0 0 0,0 0 0,0 0-1,0 0 1,0 0 0,-1 0 0,11-12-53,1-1 0,0 2 0,0-1 0,24-17 0,-32 27 20,29-24-785,1 2-1,1 2 1,57-29 0,68-24-3209,-59 34 10,-59 24 2248</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4.661"/>
    </inkml:context>
    <inkml:brush xml:id="br0">
      <inkml:brushProperty name="width" value="0.05" units="cm"/>
      <inkml:brushProperty name="height" value="0.05" units="cm"/>
      <inkml:brushProperty name="color" value="#E71224"/>
    </inkml:brush>
  </inkml:definitions>
  <inkml:trace contextRef="#ctx0" brushRef="#br0">255 1 2860,'-21'0'-32,"-7"0"48,-8 16-52,-9 3-260,-80 28-1120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5.430"/>
    </inkml:context>
    <inkml:brush xml:id="br0">
      <inkml:brushProperty name="width" value="0.05" units="cm"/>
      <inkml:brushProperty name="height" value="0.05" units="cm"/>
      <inkml:brushProperty name="color" value="#E71224"/>
    </inkml:brush>
  </inkml:definitions>
  <inkml:trace contextRef="#ctx0" brushRef="#br0">30 397 3388,'-2'-22'629,"-1"-1"-1,-13-42 1,11 61-445,5 4-193,0 0 0,0 0 0,0 0 0,0 0-1,0 0 1,0-1 0,0 1 0,0 0 0,0 0-1,0 0 1,-1 0 0,1 0 0,0 0 0,0 0 0,0 0-1,0 0 1,0 0 0,0 0 0,0 0 0,0 0-1,0 0 1,-1 0 0,1 0 0,0 0 0,0 0-1,0 0 1,0 0 0,0 0 0,0 0 0,0 0-1,0 0 1,-1 0 0,1 0 0,0 1 0,0-1 0,0 0-1,0 0 1,0 0 0,0 0 0,0 0 0,0 0-1,0 0 1,0 0 0,0 0 0,0 0 0,0 0-1,0 1 1,-1-1 0,1 0 0,0 0 0,0 0-1,0 0 1,0 0 0,0 0 0,0 0 0,0 0 0,0 0-1,0 1 1,0-1 0,0 0 0,1 7 23,0 0 1,0 0-1,0 0 0,1-1 1,0 1-1,0 0 1,4 7-1,25 45 598,-27-51-465,4 6 81,-4-6-36,0-1-1,1 0 1,-1 0 0,11 10 0,-13-15-73,-1-1 0,1 1 1,0-1-1,0 0 0,0 1 0,0-1 1,0 0-1,0 0 0,0 0 1,0-1-1,0 1 0,1-1 1,-1 1-1,0-1 0,0 1 1,0-1-1,1 0 0,-1 0 1,4-1-1,-5 1-74,0 0 28,1 0 0,0 0 0,0-1 0,0 1-1,-1-1 1,1 1 0,0-1 0,-1 0 0,1 1 0,0-1-1,-1 0 1,4-2 0,16-18 137,-10 10-107,94-98-83,104-136-2279,-208 244 2226,13-16-1610,1 0 0,27-24 0,-18 24-106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7.810"/>
    </inkml:context>
    <inkml:brush xml:id="br0">
      <inkml:brushProperty name="width" value="0.05" units="cm"/>
      <inkml:brushProperty name="height" value="0.05" units="cm"/>
      <inkml:brushProperty name="color" value="#E71224"/>
    </inkml:brush>
  </inkml:definitions>
  <inkml:trace contextRef="#ctx0" brushRef="#br0">24 126 3544,'0'-45'2233,"0"42"-2133,0 1-1,-1-1 1,1 0 0,-1 0-1,0 1 1,0-1 0,0 1-1,-1-4 1,-5-15 375,3 8-198,3 11-270,0 0 0,0-1 1,0 1-1,1-1 0,-1-4 0,1 7-100,0 2-119,-1 5 192,1-3 36,0 0-1,0 0 1,0 0-1,1 0 1,-1 0-1,3 7 1,26 79 30,17 57-75,-38-124 217,0-1 0,1 0-1,2 0 1,16 27 0,-25-48-171,5 11 289,2 0 0,16 17 0,-22-25-154,1-1 0,-1 0 0,1 0 0,0 0 0,0 0 0,1 0 0,-1-1 0,0 0 0,1 0 0,0 0 0,-1-1 0,1 1 0,6 0 0,-1-1-13,0 0 0,0-1 1,0 0-1,0-1 0,0 0 0,0 0 1,0-1-1,12-5 0,190-81 90,-190 79-210,309-138 420,-315 139-355,-8 5-39,1-1 0,-1 0 0,-1 0 0,13-9 0,-18 10 188,-3 8-182,1-3 68,-1-2-98,-7 0 15,7 0-55,-2 0-65,-5 0 92,6 0-9,2 2-39,0 7 50,0-7 106,14 13-10877,10 8 8399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9.372"/>
    </inkml:context>
    <inkml:brush xml:id="br0">
      <inkml:brushProperty name="width" value="0.05" units="cm"/>
      <inkml:brushProperty name="height" value="0.05" units="cm"/>
      <inkml:brushProperty name="color" value="#E71224"/>
    </inkml:brush>
  </inkml:definitions>
  <inkml:trace contextRef="#ctx0" brushRef="#br0">440 40 6385,'1'-4'24,"-1"3"2,0 0 0,0 0-1,1 0 1,-1 0 0,0 0 0,0 0 0,0 0 0,0 0 0,-1 0-1,1 0 1,0 0 0,0 0 0,-1 0 0,1 0 0,0 0 0,-1 0-1,1 0 1,-1 0 0,0-1 0,-3 0 105,-1 0 0,1 0 0,-1 0 0,0 1 1,1 0-1,-1 0 0,-7-1 0,-38 0 455,49 2-578,0 0-1,-1 0 1,1 1-1,0-1 1,-1 0-1,1 1 0,0-1 1,0 1-1,0 0 1,-1-1-1,1 1 0,0 0 1,0-1-1,-1 2 1,-14 15 65,11-11-38,-7 8 81,-19 30 0,18-24-46,-14 22 125,-28 60-1,53-99-187,-68 158 206,63-143-199,-13 30 6,3 0 0,2 1 0,-11 65 0,22-84-21,1 0 0,2 35 0,2-46 2,-2-9 3,2 0 0,-1 0-1,2 0 1,-1 0 0,1 0-1,1 0 1,4 12 0,-2-12 3,0-1 0,0 0 1,1 0-1,0 0 1,1-1-1,12 13 1,-13-15-3,1 2 4,1 0-1,0-1 1,0 0-1,1 0 0,-1-1 1,1 0-1,13 5 0,-12-6 0,1-2-1,0 1 0,0-2 1,1 1-1,-1-1 0,1-1 1,20 0-1,-25-1 17,0-1 0,1 0-1,-1 0 1,0 0 0,0-1 0,0 0 0,0 0 0,0-1 0,-1 0-1,1 0 1,-1-1 0,7-4 0,-2 1 29,4-3 102,1 0 1,-2-1-1,1-1 0,-2 0 0,0-1 0,18-23 0,-10 11 289,-2-1 0,29-52 0,-39 61-274,0 0 0,-1-1 0,-1 0 0,-1 0 1,6-30-1,-9 27-28,-1 0 1,0 0-1,-2 0 0,-4-38 1,3 42-133,-1 1 1,-1 0 0,-1 0 0,0 0-1,-1 0 1,-12-25 0,10 25-56,-1 1 1,-1 1-1,0-1 0,-2 1 1,1 1-1,-18-18 0,24 27 4,-8-8-222,0 1 1,-1 0 0,-28-17 0,31 22-241,0 0 0,0 1-1,-12-4 1,19 8 226,0 0-1,0 0 1,0 1 0,0-1-1,0 1 1,0 0 0,-4 0-1,6 0 66,-1 0 0,1 0 1,0 1-1,0-1 0,0 0 0,0 1 0,0-1 0,0 1 0,0-1 0,0 1 0,0-1 0,0 1 0,0 0 0,0 0 0,0-1 0,0 1 0,0 0 0,1 0 0,-2 1 0,2-1 41,-1 0 0,1 0 0,-1 0 0,1 0 0,0 0 0,0 0 0,-1 0 0,1 0 0,0 0 0,0 0-1,0 0 1,0 1 0,0 14-1453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10.364"/>
    </inkml:context>
    <inkml:brush xml:id="br0">
      <inkml:brushProperty name="width" value="0.05" units="cm"/>
      <inkml:brushProperty name="height" value="0.05" units="cm"/>
      <inkml:brushProperty name="color" value="#E71224"/>
    </inkml:brush>
  </inkml:definitions>
  <inkml:trace contextRef="#ctx0" brushRef="#br0">86 0 6901,'0'0'-24,"0"9"24,-14-9-8,2 0-16,-7 0 52,9 0-40,3 0 32,0 0-20,1 0-36,-4 0-480,30 0-3905,-5 0 3385</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11.913"/>
    </inkml:context>
    <inkml:brush xml:id="br0">
      <inkml:brushProperty name="width" value="0.05" units="cm"/>
      <inkml:brushProperty name="height" value="0.05" units="cm"/>
      <inkml:brushProperty name="color" value="#E71224"/>
    </inkml:brush>
  </inkml:definitions>
  <inkml:trace contextRef="#ctx0" brushRef="#br0">16 0 5044,'-3'2'251,"3"-2"-179,0 0 0,0 0 1,-1 0-1,1 0 0,0 0 1,-1 0-1,1 0 0,0 1 1,0-1-1,-1 0 0,1 0 1,0 0-1,0 0 1,0 0-1,-1 1 0,1-1 1,0 0-1,0 0 0,0 0 1,-1 1-1,1-1 0,0 0 1,0 0-1,0 1 0,0-1 1,0 0-1,0 0 0,0 1 1,-1-1-1,1 0 1,0 1-1,0-1 0,0 0 1,0 0-1,0 1 0,0-1 1,0 1-1,0 17 2642,-6-18-2657</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09.825"/>
    </inkml:context>
    <inkml:brush xml:id="br0">
      <inkml:brushProperty name="width" value="0.05" units="cm"/>
      <inkml:brushProperty name="height" value="0.05" units="cm"/>
      <inkml:brushProperty name="color" value="#E71224"/>
    </inkml:brush>
  </inkml:definitions>
  <inkml:trace contextRef="#ctx0" brushRef="#br0">572 67 6681,'-113'-34'2224,"97"29"-1881,-12-3 486,-1 1 0,-33-4 0,61 11-813,-10-1 52,0 0 0,-11 1 0,19 1-70,0-1-1,0 0 1,0 1-1,0 0 1,0-1 0,0 1-1,0 1 1,1-1-1,-1 0 1,0 0 0,1 1-1,-4 2 1,-3 3 7,0 1 1,0 1-1,1-1 1,1 1 0,-10 13-1,-4 9 38,1 2 0,-21 48 0,22-35-10,3 1 1,1 1-1,-14 94 0,19-56-8,1 122 0,9-194-23,1 0 0,0 0 0,1-1 0,0 1-1,1-1 1,1 0 0,0 0 0,1 0 0,9 18 0,-8-18 5,-1-2 3,0 0 1,1 0-1,0-1 0,1 0 1,0 0-1,15 17 0,-17-22 35,1 0 0,-1 0 0,1 0 0,-1-1 0,1 0 0,1 0 0,-1-1 1,0 1-1,1-1 0,0-1 0,0 1 0,0-1 0,0 0 0,0-1 0,7 1 0,-3-1 88,-1 0 0,1-1 0,-1 0 0,1-1 0,-1 0 0,0 0-1,1-2 1,-1 1 0,17-7 0,-4-3 113,1 0 0,-1-2 0,-1 0-1,35-31 1,-25 16-39,-1-1 0,34-44 0,-49 56-152,7-10 6,0-2 1,-2 0-1,-1-2 0,26-53 0,-32 52-29,-1-1-1,-2 0 1,11-54-1,-18 66-27,0 0 0,-2 1 0,0-43 1,-2 60-5,1-7-42,-2 0-1,1 0 1,-1 0-1,-1 1 1,0-1 0,0 0-1,-1 1 1,-1-1 0,0 1-1,0 0 1,-1 0 0,-11-16-1,10 15-159,1 2-118,-1 0-1,0 0 1,-1 1-1,0-1 1,0 1-1,-1 1 1,-16-14 0,17 17-181,0-1 1,0 1-1,-1 0 1,1 1-1,-1 0 1,0 0-1,0 1 1,0 0-1,-1 0 0,1 1 1,0 0-1,-15 0 1,-23 1-2232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07.202"/>
    </inkml:context>
    <inkml:brush xml:id="br0">
      <inkml:brushProperty name="width" value="0.05" units="cm"/>
      <inkml:brushProperty name="height" value="0.05" units="cm"/>
      <inkml:brushProperty name="color" value="#E71224"/>
    </inkml:brush>
  </inkml:definitions>
  <inkml:trace contextRef="#ctx0" brushRef="#br0">70 151 6945,'0'0'400,"0"-2"22,0-50 5197,0 52-5595,0 0 1,0-1-1,0 1 1,0 0-1,0-1 1,0 1-1,0 0 1,0-1-1,0 1 1,0 0-1,0 0 1,0-1-1,-1 1 1,1 0-1,0-1 1,0 1-1,0 0 1,-1 0-1,1-1 0,0 1 1,0 0-1,-1 0 1,1-1-1,-1 1 14,1 0-1,0 0 0,-1-1 0,1 1 0,0 0 0,-1 0 0,1-1 0,0 1 1,0 0-1,-1-1 0,1 1 0,0-1 0,0 1 0,0 0 0,0-1 1,-1 1-1,1-1 0,0 1 0,0 0 0,0-1 0,0 1 0,0-1 1,0 0-1,0 0 9,-1-12 753,1 12-782,0 1-1,-1-1 1,1 1-1,0-1 1,0 1-1,-1-1 1,1 1-1,0-1 1,-1 1-1,1-1 1,-1 1-1,1 0 1,0-1-1,-1 1 1,1 0-1,-1-1 1,1 1-1,-1 0 1,0-1-1,1 1-8,0 0-1,0 0 1,0 0-1,0 0 1,1 0-1,-1 0 1,0 0 0,0 0-1,0 0 1,0 0-1,0 0 1,0 0-1,0 0 1,0 0 0,0 0-1,0 0 1,0 0-1,0 0 1,0-1-1,0 1 1,0 0-1,0 0 1,0 0 0,0 0-1,0 0 1,0 0-1,0 0 1,0 0-1,0 0 1,0 0 0,0 0-1,0-1 1,0 1-1,0 0 1,0 0-1,0 0 1,0 0-1,0 0 1,0 0 0,0 0-1,0 0 1,0 0-1,0 0 1,0 0-1,0 0 1,0 0-1,0-1 1,0 1 0,0 0-1,6 0-14,4 0-1,-6 0 19,0 0-1,0 0 1,1 0-1,7-2 1,21-8-2,-20 5-20,20-5 0,-20 8 6,-7 1 8,1 0 1,11-5-1,37-10 81,-44 15-29,-10 1-14,-1 6-234,0 10 177,2 1 0,0 0 0,6 24 0,-6-31 19,42 172-30,-27-115 19,11 60-40,-10-29 22,-10-51 42,-2 1 1,0 89 0,-6-133-14,-1 0 0,0 0 0,0 0 0,0 0 0,0 0-1,-1 0 1,1-1 0,-1 1 0,0-1 0,0 1 0,0-1 0,-1 0 0,1 1 0,-1-1 0,0-1 0,-5 5 0,5-4 9,-1 0 0,0 0-1,0 0 1,0-1 0,0 1 0,0-1 0,0 0 0,-9 3 0,0-2-17,0-1 1,-17 2-1,-128 2 148,151-6-145,0-1 0,1 1 0,-1-1 0,0 0 0,0-1 0,1 0 1,-1 0-1,1 0 0,-9-5 0,4 2-16,9 4-50,-1 0 0,0 0 1,0 0-1,0 0 0,1-1 0,-1 0 0,1 1 0,-1-1 0,1 0 0,0 0 0,-1 0 1,1-1-1,0 1 0,0 0 0,1-1 0,-1 1 0,0-1 0,1 0 0,-2-3 0,1 2-257,2 2-59,-1 0 1,0 0-1,1 0 0,0 0 1,-1 0-1,1 0 1,0 0-1,0 0 1,0 1-1,0-1 0,1 0 1,-1 0-1,1 0 1,-1 0-1,1 0 1,-1 0-1,1 0 0,0 0 1,0 1-1,0-1 1,0 0-1,0 1 1,0-1-1,1 1 0,-1-1 1,0 1-1,1-1 1,-1 1-1,3-2 1,11-6-1435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10.811"/>
    </inkml:context>
    <inkml:brush xml:id="br0">
      <inkml:brushProperty name="width" value="0.05" units="cm"/>
      <inkml:brushProperty name="height" value="0.05" units="cm"/>
      <inkml:brushProperty name="color" value="#E71224"/>
    </inkml:brush>
  </inkml:definitions>
  <inkml:trace contextRef="#ctx0" brushRef="#br0">4 35 9489,'0'0'26,"1"0"0,-1 0 0,0 0 1,0 0-1,0 0 0,1 0 0,-1 0 1,0 0-1,0 0 0,0 0 0,1 0 0,-1 0 1,0 0-1,0 0 0,0 0 0,1 0 0,-1-1 1,0 1-1,0 0 0,0 0 0,0 0 0,0 0 1,1 0-1,-1-1 0,0 1 0,0 0 0,0 0 1,0 0-1,0 0 0,0-1 0,0 1 1,0 0-1,1 0 0,-1 0 0,0-1 0,0 1 1,0 0-1,0 0 0,0 0 0,0-1 0,0 1 1,0 0-1,0 0 0,0 0 0,-1-1 0,1 1 1,0-2-64,0 1 905,1-6-1311,-3-3-6828,-6 1 4289</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20.056"/>
    </inkml:context>
    <inkml:brush xml:id="br0">
      <inkml:brushProperty name="width" value="0.05" units="cm"/>
      <inkml:brushProperty name="height" value="0.05" units="cm"/>
      <inkml:brushProperty name="color" value="#E71224"/>
    </inkml:brush>
  </inkml:definitions>
  <inkml:trace contextRef="#ctx0" brushRef="#br0">288 20 7281,'1'0'16,"-1"0"0,0-1 0,0 1 0,0 0-1,0 0 1,0 0 0,0-1 0,0 1 0,0 0 0,0 0 0,0 0 0,0-1 0,0 1 0,0 0 0,0 0 0,0 0 0,0-1 0,0 1 0,-1 0 0,1 0 0,0 0 0,0-1 0,0 1 0,0 0 0,0 0 0,0 0 0,0 0 0,-1-1 0,1 1-1,0 0 1,0 0 0,-4-1 198,3 1-162,1-1 0,-1 1 0,1 0 0,-1 0 0,0 0 0,1 0 0,-1-1 0,1 1 1,-1 0-1,1 0 0,-1-1 0,1 1 0,-1-1 0,1 1 0,-1 0 0,1-1 0,-1 1 0,1-1 0,-1 1 0,1-1 0,0 1 0,-1-2 0,1 2 21,0-1-1,-1 1 1,1 0 0,0 0-1,0-1 1,0 1 0,-1 0-1,1 0 1,0 0 0,-1-1-1,1 1 1,0 0 0,0 0-1,-1 0 1,1 0 0,0-1-1,-1 1 1,1 0 0,0 0-1,-1 0 1,1 0 0,0 0-1,-1 0 1,1 0 0,0 0-1,-1 0 1,-10 0 4364,11 0-4539,-2 0 498,2 0-373,0 1 0,0-1-1,0 0 1,1 0 0,-1 1-1,0-1 1,0 0 0,0 0-1,0 1 1,0-1 0,0 0-1,0 0 1,0 1 0,0-1-1,-1 0 1,1 0 0,0 1 0,0-1-1,0 0 1,0 0 0,0 1-1,0-1 1,0 0 0,-1 0-1,1 0 1,0 1 0,0-1-1,0 0 1,-1 0 0,-6 0-47,5 0 173,2 2-160,0 5 4,0-5 173,-2-2-214,2 0 47,-1 0 0,1 0-1,0 0 1,-1 0-1,1 0 1,-1 0 0,1 0-1,0 0 1,-1 0-1,1 0 1,0 0 0,-1 0-1,1 0 1,0 0 0,-1 0-1,1 1 1,0-1-1,-1 0 1,1 0 0,-1 1-1,1 12 9,0-12 71,-2-1-71,-5 0-26,5 0 386,1 0-411,-90 0 70,90 0-44,1 0-29,0 0 45,-1 0-1,1 0 1,0 0-1,-1 0 1,1 0-1,0 0 1,-1 0-1,1 0 1,0 0 0,-1 0-1,1 0 1,0 0-1,-1 0 1,1 0-1,0 0 1,-1 0-1,1 0 1,0 1-1,0-1 1,-1 0-1,1 0 1,0 0 0,0 0-1,-1 1 1,1 2 2,-1 7-52,1-10 52,0 0 0,0 1 0,0-1 0,0 0-1,0 0 1,0 0 0,-1 1 0,1-1 0,0 0-1,0 0 1,0 1 0,0-1 0,-1 0 0,1 0-1,0 0 1,0 0 0,0 0 0,-1 1 0,1-1-1,0 0 1,0 0 0,-1 0 0,1 0 0,0 0-1,0 0 1,-1 0 0,1 0 0,0 0 0,0 0-1,-1 0 1,-1 0 189,1 0-212,-39 0-64,39 0 101,-5 0-105,-1 0 95,5 0 86,2 0-96,-1 0-1,1 0 1,0 0 0,-1 0-1,1 0 1,0 0 0,-1 0-1,1 0 1,0 0-1,-1 0 1,1 0 0,0 0-1,0 0 1,-1 0-1,1 0 1,0 0 0,-1 0-1,1 0 1,0 1 0,-1-1-1,1 0 1,0 0-1,0 0 1,-1 0 0,1 1-1,0 6 2,0-5 1,-11-2 3,-11 1-41,12-2-4284,10 13-1896,0-3 2170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35.266"/>
    </inkml:context>
    <inkml:brush xml:id="br0">
      <inkml:brushProperty name="width" value="0.05" units="cm"/>
      <inkml:brushProperty name="height" value="0.05" units="cm"/>
      <inkml:brushProperty name="color" value="#E71224"/>
    </inkml:brush>
  </inkml:definitions>
  <inkml:trace contextRef="#ctx0" brushRef="#br0">624 257 1260,'-1'0'4,"0"-1"0,0 1 0,-1 0 1,1 0-1,0 0 0,0 1 0,0-1 0,0 0 0,0 0 0,-1 1 0,1-1 1,0 0-1,0 1 0,0-1 0,0 1 0,0 0 0,0-1 0,0 1 0,0 0 1,0 0-1,-1 1 0,-3 2 139,1 0 0,-1-1 0,-1 1 0,1-1 0,0 0 0,-1-1 0,-10 4 0,13-4 26,-21 10 1602,21-9-1383,0-1 0,-1 0 0,1-1 1,0 1-1,-1-1 0,1 1 0,-1-1 1,0 0-1,1 0 0,-1-1 0,-6 1 0,5-1-91,3 1-243,1-1 1,-1 0 0,0 0 0,1 0 0,-1 0 0,1 0 0,-1 0 0,1-1 0,-1 1 0,1 0 0,-1-1 0,1 1 0,-1-1-1,1 0 1,-1 1 0,1-1 0,0 0 0,0 0 0,-1 0 0,-1-2 0,2 2-45,0 0 0,-1-1 0,1 1 1,-1 0-1,1 0 0,-1 0 0,1 0 0,-1 0 0,0 0 0,0 1 1,1-1-1,-1 0 0,0 1 0,0 0 0,-2-1 0,-4 0-121,0 1 0,-12 0 0,3 1-153,15-1 262,0 0 0,0 1 0,0-1 0,0 1-1,0-1 1,0 1 0,0 0 0,0-1 0,0 1 0,-3 2 0,-19 16 14,2-2 23,-4-1-28,-1-2 0,-34 14 1,58-27 19,-2 1 133,-1 0-1,0 0 1,0 0-1,0 0 1,0-1-1,-11 1 340,20-2-178,57 0 333,-53 0-609,6 0 10,0 0 0,1 0 0,-1-2 0,0 0 0,23-6 0,189-59 31,-216 64-84,349-95 62,-87 31-41,-136 35-48,71-17-17,-27 10-108,115-10-238,-274 48 498,-19 1-80,-4 0-16,-2 0-20,-1 0 4,0 0-4,0 0 0,0 0 0,1 0 0,-1 1 0,0 0-1,0 0 1,0 1 0,-5 2 0,-41 12 19,-72 12 0,95-22-22,-246 43-6,103-26 13,-98 9-32,90-15 171,-107 4 874,162-14-617,32-2-42,-63 1 731,156-5-1088,0 0 0,0-1 0,0 1 0,0 0 0,0 0 0,0 0 0,1-1 0,-1 1-1,0 0 1,0 0 0,0-1 0,1 1 0,-1 0 0,0-1 0,1 1 0,-1 0 0,1 0-1,4 1 5,0 0 0,0 0 0,0-1 0,0 0 0,0 0 0,8 0-1,299 19 51,-107-18-81,124-2-159,-125 0 37,26 0-140,-127 0 80,-32 0 156,-71 0 60,0 0 0,1 0 0,-1 0 1,0 0-1,1 0 0,-1-1 0,0 1 0,0 0 1,1 0-1,-1 0 0,0 0 0,1 1 0,-1-1 1,0 0-1,1 0 0,-1 0 0,0 0 0,1 0 1,-1 0-1,0 0 0,0 0 0,1 1 0,-1-1 1,0 0-1,0 0 0,1 0 0,-1 1 0,0-1 1,0 0-1,0 0 0,1 1 0,-1-1 1,0 0-1,0 0 0,0 1 0,0-1 0,0 0 1,1 1-1,-1-1 0,0 0 0,0 1 0,0-1 1,0 0-1,0 1 0,0 0 61,-67 2-56,50-2-9,-133 10-21,-101 0-3,40-4 62,-68-5 0,239-2 0,-151 0 140,126 1-96,-95-3 508,129-1-467,-44-1 100,57 3-173,0-1 0,-29-6-1,21 2-30,13 4-168,34 4 89,-3-1 73,1 2 1,28 7-1,4 1-27,63 4-19,69 3-7,-4-5-85,-69-6 40,64 6-22,-108-8 83,81 9-119,-43 0-102,-99-13 238,23 3 14,33 10 0,-72-12 117,-11-1-126,-4-2 24,-43-7 1,59 7-22,-275-34-53,126 18 80,-100-12 99,19 0 192,56 7-74,147 18-472,46 4 225,-6 0 6,1 0-1,0 0 0,-1 1 0,1-1 1,0 1-1,6 1 0,14 8 3,-13-5-4,1-1 0,-1 0 0,18 4-1,221 25-309,-101-23 30,50 0 39,52 6 16,-121-7 97,-74-4-36,39 1 400,-107-7-249,1-1 1,-1 0-1,1-1 1,-19-6 0,-16-4 2,-235-36 170,-84 2-1,21 12-70,315 35-311,29 0 178,3 0 39,-1 0 4,1 1 0,0-1 0,0 1-1,-1 0 1,1-1 0,0 1 0,-1 1 0,5 1 0,21 9-13,96 18-261,-5-16-77,-85-11 247,196 9-253,-143-10 339,77 3-10,-106-3 34,126 2 43,-155-2 1358,-29-2-1389,0 0-1,0-1 0,0 1 0,0-1 0,0 1 1,0 0-1,0-1 0,0 1 0,0-1 0,0 1 1,0 0-1,0-1 0,0 1 0,-1-1 0,1 1 1,0 0-1,0-1 0,-1 0 0,1 0 42,-11-4 138,3-3-88,-1 0 1,2 0 0,-10-13-1,8 10-91,2-4 9,3 6-39,4 9 166,14-7-11622,-5 3 9884,3-4-229</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58.165"/>
    </inkml:context>
    <inkml:brush xml:id="br0">
      <inkml:brushProperty name="width" value="0.05" units="cm"/>
      <inkml:brushProperty name="height" value="0.05" units="cm"/>
      <inkml:brushProperty name="color" value="#E71224"/>
    </inkml:brush>
  </inkml:definitions>
  <inkml:trace contextRef="#ctx0" brushRef="#br0">167 24 8673,'10'-8'44,"-7"5"-1,1 0-1,0 1 0,9-5 0,-12 6 892,-2 8-464,-2-6-96,0 0 1,0 1 0,1-1-1,-1 0 1,0-1-1,0 1 1,0 0 0,0-1-1,-4 0 1,7 2-309,0 4-23,0-4 369,0 9-181,0 25 458,-2-35-643,1 0-1,-1-1 0,0 1 0,0-1 1,0 0-1,1 0 0,-5 1 0,4-2-45,2 1 1,0 0-1,0 0 1,0 0-1,0 0 1,0 0 0,0 0-1,0 0 1,-1 0 0,1 0-1,0 0 1,0 0 0,0 0-1,0 0 1,0 0 0,0 0-1,0 0 1,0 0-1,0 0 1,0 0 0,-1 0-1,1 0 1,0 0 0,0 1-1,0-1 1,0 0 0,0 0-1,0 0 1,0 0-1,0 0 1,0 0 0,0 0-1,0 0 1,0 0 0,0 0-1,0 0 1,-1 0 0,1 0-1,0 1 1,0-1-1,0 0 1,0 0 0,0 0-1,0 0 1,0 0 0,0 0-1,0 0 1,0 16 9,0-15-11,0 5 83,0 6 137,0-11-217,0-1 0,0 0 0,0 1 0,-1-1 0,1 0 0,0 1 0,0-1 0,0 0 0,0 0 0,0 1 0,-1-1 0,1 0 0,0 0 0,0 1 0,0-1 0,-1 0 0,1 0 0,0 1 0,0-1 0,-1 0 0,1 0 0,0 0 0,0 0 0,-1 0 0,1 1 0,0-1 0,-1 0 0,1 0 0,0 0 0,-1 0 0,0 0 40,-4 0 46,4 0-51,-1 0 1,1 0-1,0 0 0,0 0 0,-1 0 1,1 0-1,0 0 0,-1 0 0,-1 1 1,2 19-72,1-19 48,0-1 1,0 0-1,0 1 1,0-1-1,0 1 1,0-1-1,0 0 1,0 1-1,0-1 1,0 1-1,-1-1 1,1 0 0,0 1-1,0-1 1,0 0-1,0 1 1,-1-1-1,1 1 1,0-1-1,0 0 1,-1 0-1,1 1 1,-10 0 507,5-1-432,4 1-29,0 0 1,0 0-1,1 1 1,-1-1-1,1 0 0,-1 0 1,0 3-1,1-3-48,-1 0 41,1 0-49,0-1 1,0 1-1,0-1 0,0 0 1,0 1-1,-1-1 0,1 0 0,0 1 1,0-1-1,0 1 0,-1-1 0,1 0 1,0 0-1,-1 1 0,1-1 1,0 0-1,-1 1 0,1-1 0,0 0 1,-1 1-1,0-1-7,1 0 0,0 0-1,0 0 1,-1 0 0,1 1-1,0-1 1,0 0 0,-1 0 0,1 1-1,0-1 1,0 0 0,0 0 0,-1 1-1,1-1 1,0 0 0,0 1 0,0-1-1,0 0 1,0 0 0,0 1 0,0 0-1,-1-1 3,1 1 1,0 0-1,-1 0 0,1-1 0,0 1 0,-1 0 0,1 0 0,-1-1 1,1 1-1,-1 0 0,1-1 0,-2 1 0,2 5-29,0-6 30,0 0 1,0 1-1,0-1 0,0 0 1,0 0-1,0 1 0,0-1 0,0 0 1,0 1-1,0-1 0,0 0 1,0 0-1,0 1 0,0-1 1,0 0-1,0 0 0,0 1 0,0-1 1,0 0-1,0 0 0,-1 1 1,1-1-1,0 0 0,0 0 0,0 1 1,-2-1-23,2 0 23,0 0 0,0 0 0,-1 0-1,1 0 1,0 0 0,0 0 0,0 0 0,-1 0-1,1 0 1,0 0 0,0 0 0,0 0 0,0 0-1,-1 0 1,1 0 0,0 0 0,0 0 0,0 0-1,0 0 1,-1 0 0,1 0 0,0 0 0,0 1-1,0-1 1,0 0 0,0 0 0,0 0-1,-1 0 1,1 0 0,0 0 0,0 1 0,0-1-1,0 0 1,0 0 0,0 0 0,0 0 0,0 1-1,0-1 1,0 0 0,0 0 0,0 0 0,0 1-1,-3 0-32,3-1 25,-1-1 1,1 1-1,0 0 1,0 0-1,0 0 0,-1 0 1,1 0-1,0 0 0,0 0 1,0 0-1,0 0 1,-1 1-1,1-1 0,0 0 1,0 0-1,0 0 1,-1 0-1,1 0 0,0 0 1,0 0-1,0 0 0,0 0 1,0 0-1,-1 1 1,1-1-1,0 0 0,0 0 1,0 0-1,0 0 1,0 0-1,0 1 0,0-1 1,0 0-1,-1 0 0,1 0 1,0 1-1,0-1 1,-1 1-43,1 0 0,-1 0 0,0-1 0,0 1 0,0 0 0,0-1 0,0 1 0,0 0 0,0-1 0,-3 1 0,-2 3 14,4-3 27,0 0 2,1 0-1,0 0 1,-1 0 0,1 1-1,0-1 1,-1 0 0,1 0-1,0 1 1,-2 2 0,3-4-111,0 0 83,0 0-1,0 1 1,-1-1 0,1 0-1,0 0 1,0 0 0,0 0 0,0 0-1,0 1 1,0-1 0,-1 0 0,1 0-1,0 0 1,0 0 0,0 1-1,0-1 1,0 0 0,0 0 0,0 0-1,0 0 1,0 1 0,0-1 0,0 0-1,0 0 1,0 0 0,0 1-1,0-1 1,0 1 1212,0 3-1986,-19-1-12797</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59.195"/>
    </inkml:context>
    <inkml:brush xml:id="br0">
      <inkml:brushProperty name="width" value="0.05" units="cm"/>
      <inkml:brushProperty name="height" value="0.05" units="cm"/>
      <inkml:brushProperty name="color" value="#E71224"/>
    </inkml:brush>
  </inkml:definitions>
  <inkml:trace contextRef="#ctx0" brushRef="#br0">8 84 6825,'2'-11'363,"-1"-1"1,0 1-1,-1-14 1,0 19-112,0 5-239,0 1 1,0-1-1,0 0 1,0 0-1,0 1 0,0-1 1,0 0-1,-1 1 1,1-1-1,0 1 1,0-1-1,-1 0 0,1 1 1,0-1-1,-1 1 1,1-1-1,-1 0 1,1 1-1,-1-1 0,1 1 1,-1 0-1,0-1 1,-3-4 221,4 26 10,0-5-201,0 0 1,1 0-1,1 0 0,0 0 1,5 15-1,41 163-14,32 72 159,5-33-68,-79-215-113,15 46 42,-17-50-221,5 18 28,-1-13-3213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59.668"/>
    </inkml:context>
    <inkml:brush xml:id="br0">
      <inkml:brushProperty name="width" value="0.05" units="cm"/>
      <inkml:brushProperty name="height" value="0.05" units="cm"/>
      <inkml:brushProperty name="color" value="#E71224"/>
    </inkml:brush>
  </inkml:definitions>
  <inkml:trace contextRef="#ctx0" brushRef="#br0">190 18 7893,'-8'-3'162,"1"0"0,-1 0-1,0 1 1,1 1 0,-12-2 0,-42 1 1296,44 2-1150,16 0-291,0 0-1,0 0 1,0 1-1,0-1 1,0 0-1,0 0 0,0 1 1,0-1-1,0 1 1,0-1-1,0 1 1,0-1-1,0 1 1,1 0-1,-2 1 1,-10 13 86,7-8-88,2-3-21,1 0 1,-1 0-1,1 0 0,0 0 0,1 0 0,-1 1 0,1-1 0,-1 1 0,1-1 1,0 8-1,0 4-9,1 26 1,0-22 12,1-9 1,0 0 0,1 1 0,0-1 0,0 0 1,1 0-1,1 0 0,5 12 0,1 5 35,6 17-6,21 44 0,-37-89-28,10 22 3,1 0 0,0-1 0,24 32 0,-23-37 18,2 0 0,18 17 0,-30-31-8,1 0-1,0 0 1,-1-1 0,1 1-1,0-1 1,0 1 0,0-1-1,0 0 1,0 0 0,0 0-1,0 0 1,0-1 0,0 1-1,1-1 1,-1 0 0,0 0-1,4-1 1,0 1 59,-7 0-53,1 0 0,0 0 1,0 0-1,0 0 0,0 0 0,0-1 1,0 1-1,-1 0 0,1-1 0,0 1 0,0-1 1,0 1-1,-1-1 0,1 1 0,0-1 1,-1 1-1,1-1 0,0 0 0,-1 1 0,2-2 1,9-21 359,-6 13-175,20-55 1039,-21 53-1055,-1 0 0,0 0 0,-1 0 0,1-14 0,-2 13-112,-1 1 1,-2-19-1,2 29-82,-1 0 1,1 0-1,-1 1 1,0-1-1,0 0 1,1 1-1,-1-1 0,0 0 1,0 1-1,0-1 1,-1 1-1,1-1 1,0 1-1,-1 0 1,1-1-1,-1 1 0,1 0 1,-1 0-1,1 0 1,-1 0-1,-2-1 1,1 1-90,0 0 1,0 1 0,0-1 0,0 0-1,0 1 1,0 0 0,-1 0 0,1 0-1,0 0 1,0 0 0,0 1 0,-6 1 0,1 1-289,-1 1 0,1-1-1,0 2 1,0-1 0,0 1 0,-12 11 0,-2 2-1041,-19 23-1,9-4-783,2 3-52</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0.123"/>
    </inkml:context>
    <inkml:brush xml:id="br0">
      <inkml:brushProperty name="width" value="0.05" units="cm"/>
      <inkml:brushProperty name="height" value="0.05" units="cm"/>
      <inkml:brushProperty name="color" value="#E71224"/>
    </inkml:brush>
  </inkml:definitions>
  <inkml:trace contextRef="#ctx0" brushRef="#br0">293 7 7777,'-10'-2'251,"-1"0"0,0 0 1,0 2-1,-15 0 0,17 0-79,4 0-96,0 1 0,0-1 0,1 1 0,-1 1 0,0-1 0,1 1 0,-1-1 0,1 1 0,-9 6 0,-1 0 114,-16 15-1,27-20-162,-5 4 14,0-1 0,0 2 1,1-1-1,1 1 0,-1 0 0,-8 14 1,9-9-14,0-1 0,0 1 0,2 0 0,-6 23 0,3-10-11,2 0 0,-3 43 1,7-49-15,1-1 1,1 1-1,0-1 1,1 1-1,2-1 1,0 0-1,1 0 1,7 19-1,-9-29-2,5 12 8,0-1-1,1 0 1,14 21-1,-17-30 6,1-1-1,0 0 1,1 0-1,0 0 0,0-1 1,1 0-1,1-1 0,-1 0 1,1-1-1,13 8 1,-18-12 19,2 1 45,-1-1-1,1 1 1,0-2-1,0 1 1,0-1-1,0 0 1,15 2-1,-16-3 65,1 0 0,-1-1-1,1 0 1,-1-1 0,1 1 0,-1-1 0,11-3-1,-11 2-24,1-1 0,-1 0-1,1-1 1,-1 0 0,0 0-1,0 0 1,-1 0 0,6-7-1,-2 4-12,3-4-14,-1 0 0,0 0 0,0-1-1,-1 0 1,-1-1 0,0 0 0,-1 0 0,0-1 0,6-15 0,29-82 78,-38 96-149,0 0 0,0 0-1,-2-1 1,0 0 0,0 0 0,-2 1 0,0-31 0,-1 40-19,-1-8-55,0 0 0,0 1 0,-1-1 0,-1 0 0,-1 1 0,0 0 0,-7-16 0,7 18-199,-2-1 0,0 1 0,0 0 0,-1 0 1,0 0-1,-1 1 0,0 0 0,-1 1 0,0 0 1,0 0-1,-14-10 0,17 15-86,0 1 0,-1-1 0,1 1 0,-1 0 0,1 1 0,-1-1-1,0 1 1,0 1 0,0-1 0,-11 0 0,13 1 64,1 1-1,-1 0 1,0 0-1,0 0 1,0 1 0,1-1-1,-1 1 1,0 0-1,1 0 1,-7 3 0,3 0-217,0 0 1,1 1 0,0 0 0,-9 7-1,-18 18-1015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0.514"/>
    </inkml:context>
    <inkml:brush xml:id="br0">
      <inkml:brushProperty name="width" value="0.05" units="cm"/>
      <inkml:brushProperty name="height" value="0.05" units="cm"/>
      <inkml:brushProperty name="color" value="#E71224"/>
    </inkml:brush>
  </inkml:definitions>
  <inkml:trace contextRef="#ctx0" brushRef="#br0">67 556 12065,'-5'6'23,"-2"2"20,-1 0 0,0 0-1,0-1 1,-13 8 0,15-12-75,2-1-6,5-1 34,6-2 42,1-1-1,-1 1 1,0-1-1,0-1 1,0 1-1,0-1 1,0 0-1,8-6 1,9-3-24,176-87 57,47-23-38,-238 117-36,408-177-496,-381 168 347,209-69-1116,3 23-711,-212 55 889,1 2-1,47 0 1,-83 3 1049,49 2-1918,-41-1 1405,-1 1-1,9 4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1.585"/>
    </inkml:context>
    <inkml:brush xml:id="br0">
      <inkml:brushProperty name="width" value="0.05" units="cm"/>
      <inkml:brushProperty name="height" value="0.05" units="cm"/>
      <inkml:brushProperty name="color" value="#E71224"/>
    </inkml:brush>
  </inkml:definitions>
  <inkml:trace contextRef="#ctx0" brushRef="#br0">0 279 8153,'1'1'-1,"0"-1"-7,0 1-1,0 0 1,0-1 0,0 1 0,-1 0 0,1 0-1,0 0 1,0-1 0,0 1 0,-1 0-1,1 0 1,-1 0 0,1 0 0,0 1 0,-1-1-1,0 0 1,1 0 0,-1 0 0,1 2-1,-1-2 10,0-1-1,1 1 0,-1-1 0,0 1 0,1-1 0,-1 1 0,1-1 0,-1 1 1,1-1-1,-1 1 0,1-1 0,0 0 0,-1 1 0,1-1 0,-1 0 1,1 1-1,0-1 0,-1 0 0,1 0 0,0 0 0,-1 0 0,1 0 0,0 0 1,-1 0-1,1 0 0,0 0 0,1 0 0,0 0 9,0 0 1,0 0-1,1 0 0,-1 0 1,0 0-1,0-1 0,0 1 0,4-2 1,27-24 68,20-5-22,130-80-26,-139 83-37,49-33 34,-71 48-27,-14 8-100,-1 0 0,1 0 1,12-11-1,-20 16 72,0 0 0,0 0-1,0 0 1,0 0 0,0-1 0,0 1 0,0 0 0,0 0-1,0 0 1,0 0 0,0 0 0,0 0 0,0 0-1,0 0 1,0 0 0,0 0 0,0-1 0,0 1-1,0 0 1,0 0 0,0 0 0,0 0 0,0 0-1,0 0 1,0 0 0,0 0 0,0 0 0,0 0-1,0 0 1,0-1 0,0 1 0,-1 0 0,1 0-1,0 0 1,0 0 0,0 0 0,0 0 0,0 0 0,0 0-1,0 0 1,0 0 0,0 0 0,0 0 0,0 0-1,0 0 1,-1 0 0,1 0 0,0 0 0,0 0-1,0 0 1,0 0 0,0 0 0,0 0 0,0 0-1,0 0 1,0 0 0,0 0 0,-1 0 0,1 0-1,0 0 1,0 0 0,0 0 0,0 0 0,0 0 0,0 0-1,0 0 1,0 1 0,-10 0-163,-14 11 330,1 0 1,-31 22 0,38-24 240,-2 2 109,0 1 0,-28 25 0,35-28-320,-7 6 257,-16 20 0,26-28-198,1 1-1,0 1 0,1-1 0,-7 15 0,13-23-217,-1 0 1,1 0 0,0 0-1,0-1 1,-1 1-1,1 0 1,0 0-1,0 0 1,0 0 0,0-1-1,0 1 1,0 0-1,0 0 1,0 0-1,1 0 1,-1-1 0,0 1-1,0 0 1,1 0-1,-1 0 1,0-1-1,1 1 1,-1 0 0,1-1-1,-1 1 1,1 0-1,0-1 1,-1 1-1,1 0 1,-1-1-1,1 1 1,1 0 0,2 1 15,0 1 1,1-1 0,-1 1-1,7 1 1,-5-2 12,1 0-24,-1 0 0,0-1 0,0 0-1,1 0 1,-1-1 0,0 1 0,7-2-1,-5 1 0,-4 0-20,-1 0-1,1-1 1,-1 1-1,1-1 1,-1 0-1,0 0 1,1 0-1,-1-1 1,0 1-1,0-1 1,4-2-1,0-1-140,0 0 0,0-1-1,7-7 1,-7 5-320,-1 0 1,0 0-1,0 0 0,10-18 0,-11 16 40,3-4-866,-1 0 0,9-28 1,-6 6-434</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2.737"/>
    </inkml:context>
    <inkml:brush xml:id="br0">
      <inkml:brushProperty name="width" value="0.05" units="cm"/>
      <inkml:brushProperty name="height" value="0.05" units="cm"/>
      <inkml:brushProperty name="color" value="#E71224"/>
    </inkml:brush>
  </inkml:definitions>
  <inkml:trace contextRef="#ctx0" brushRef="#br0">231 23 5889,'-3'-3'51,"-1"0"1,0 1-1,0 0 1,0 0-1,0 0 1,0 0-1,0 1 1,0-1 0,-1 1-1,1 0 1,-1 1-1,1-1 1,-1 1-1,-8 0 1,-37 0 627,46 0-630,1 1 0,-1 0-1,0 0 1,0 0 0,0 0-1,1 0 1,-1 1 0,0 0-1,1-1 1,0 1-1,-1 1 1,1-1 0,0 0-1,-3 4 1,1-2-34,1 1 1,-1-1-1,1 1 1,0 0-1,0 1 0,1-1 1,0 1-1,-3 5 0,3-2-23,0 0 1,0 0-1,1 1 0,-1 16 0,1 34 51,2-48-19,1-6-16,-1 1 0,1 0-1,0-1 1,0 1 0,1 0-1,3 8 1,1 0 11,11 18 0,-14-28-15,4 8 11,1-1 0,0 1 0,17 18 0,-7-10-21,2 4-8,-2-5 44,17 28-1,-32-44-24,6 9 12,-1 1 0,10 23 0,-13-26-5,0 0-1,-1 0 0,-1 1 1,1-1-1,-2 1 1,0-1-1,1 14 0,-3 51 443,0-74-407,0-1-1,0 1 0,0-1 0,-1 1 0,1-1 0,0 1 0,-1-1 0,0 1 0,1-1 0,-1 1 0,0-1 0,-1 2 0,0 1 100,1-3-125,1 0 1,-1 0 0,1 0-1,-1 0 1,0-1-1,0 1 1,1 0 0,-1 0-1,0-1 1,0 1 0,0-1-1,0 1 1,0-1 0,0 1-1,0-1 1,0 1 0,0-1-1,0 0 1,0 0 0,0 1-1,0-1 1,0 0 0,0 0-1,0 0 1,0 0-1,0 0 1,0-1 0,0 1-1,0 0 1,0 0 0,0-1-1,0 1 1,0 0 0,0-1-1,0 1 1,0-1 0,0 1-1,0-1 1,0 0 0,1 1-1,-1-1 1,0 0 0,0 0-1,1 1 1,-1-1-1,0 0 1,1 0 0,-1 0-1,1 0 1,-1 0 0,1 0-1,-1-1 1,-2-10-38,0 0 1,1 0-1,0 0 1,-1-16-1,2-56-6,1 71 29,0-21-12,2-64-22,1 77 28,0-1-1,2 1 0,8-24 1,-4 15 9,36-99-670,-37 112-1007,0 0 0,0 1 0,13-17 0,-10 20-349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07.616"/>
    </inkml:context>
    <inkml:brush xml:id="br0">
      <inkml:brushProperty name="width" value="0.05" units="cm"/>
      <inkml:brushProperty name="height" value="0.05" units="cm"/>
      <inkml:brushProperty name="color" value="#E71224"/>
    </inkml:brush>
  </inkml:definitions>
  <inkml:trace contextRef="#ctx0" brushRef="#br0">0 126 10853,'0'0'173,"0"-3"285,0-47 1121,0 50-1591,0-1 0,0 1 0,0-1 0,0 0 0,0 1 0,0-1 0,1 1 0,-1-1 0,0 1 0,0-1 0,0 1 0,1 0 0,-1-1 0,0 1 0,0-1 1,1 1-1,-1-1 0,0 1 0,1 0 0,0-1 0,5-4-260,0 0 0,1 1 1,0 0-1,-1 0 0,1 1 0,12-4 1,2-1-916,26-5 1,-33 10 368,1 0 1,-1 1 0,0 1 0,25 0-1,-27 1 241,-11 0 486,1 0 0,0 0-1,0 0 1,-1 1 0,1-1 0,0 0 0,-1 1-1,1-1 1,-1 1 0,1-1 0,0 1 0,-1 0 0,1 0-1,-1 0 1,2 1 0,-2-1 63,0 0 0,0 0-1,-1 0 1,1 1 0,0-1 0,-1 0 0,1 0-1,-1 1 1,0-1 0,1 0 0,-1 0 0,0 1 0,0-1-1,0 0 1,0 1 0,0-1 0,0 0 0,0 1-1,0-1 1,0 0 0,-1 0 0,1 1 0,-1 1-1,-2 4 93,0 0-1,0 0 0,-1 0 0,0-1 0,0 1 0,0-1 0,-9 9 0,-47 44 1503,37-38-975,10-9-327,-50 50 794,53-50-856,-16 19 0,24-28-76,-1 1 1,1-1-1,0 1 0,1-1 0,-1 1 0,1 0 0,-1-1 0,1 1 0,0 0 0,1 0 1,-2 7-1,2-11-104,1 1 0,-1-1 1,0 1-1,0-1 1,0 1-1,1 0 0,-1-1 1,0 1-1,0-1 1,1 1-1,-1-1 0,0 0 1,1 1-1,-1-1 0,1 1 1,-1-1-1,1 0 1,-1 1-1,0-1 0,1 0 1,-1 1-1,1-1 1,0 0-1,-1 0 0,1 0 1,-1 1-1,1-1 1,-1 0-1,1 0 0,-1 0 1,2 0-1,22 1 84,-19-1-46,9 0-18,-5 0-45,-1 0-1,1 0 1,0-1-1,12-3 0,239-79-5376,-194 58 3491</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3.146"/>
    </inkml:context>
    <inkml:brush xml:id="br0">
      <inkml:brushProperty name="width" value="0.05" units="cm"/>
      <inkml:brushProperty name="height" value="0.05" units="cm"/>
      <inkml:brushProperty name="color" value="#E71224"/>
    </inkml:brush>
  </inkml:definitions>
  <inkml:trace contextRef="#ctx0" brushRef="#br0">131 161 8893,'-18'13'178,"10"-7"-67,0 0 0,0 0 0,0 1-1,1 0 1,-1 0 0,-7 11-1,9-9-90,0 0 0,0 1 0,1-1 0,0 1 0,0 0 0,-4 18 0,6-16-32,1-1 0,0 1 1,1 19-1,1-18 12,1 0 1,0 0-1,1 0 0,0-1 1,1 1-1,1 0 0,0-1 1,0 0-1,1 0 1,1 0-1,0-1 0,14 20 1,-11-20-1,-1-1 1,1 0 0,1-1 0,0 0-1,0-1 1,0 0 0,1 0 0,1-1 0,19 9-1,-24-13 57,1 0 0,-1 0 0,0-1 0,1 0 0,-1 0 0,1-1-1,-1 0 1,1-1 0,0 1 0,-1-2 0,1 1 0,0-1 0,-1 0 0,1 0-1,-1-1 1,1 0 0,11-5 0,-14 4 74,0 0-1,-1 0 1,1 0-1,-1 0 1,0-1-1,0 0 1,0 0 0,0 0-1,6-9 1,-4 3 103,0-1 0,0 0 0,4-11 0,-5 10-101,-2 0 0,1 1 0,-2-1 0,0 0 0,0 0 0,0-17 0,-1 12-5,0-6 48,-1-38-1,-1 49-157,-1 1-1,-1-1 0,1 1 1,-7-16-1,0 3 4,-2 0-1,-20-34 1,26 49-22,-7-12-14,-1 1-1,0 1 1,-25-28-1,30 39-58,0 0-1,0 0 0,-1 1 0,-12-8 1,16 12-139,0 0 1,-1 1 0,1-1 0,-1 1 0,1 1 0,-1-1 0,0 1 0,1 0 0,-1 0 0,-11 0-1,11 1-111,2 0 43,-1 0 0,1-1 0,0 2-1,-1-1 1,1 0 0,0 1 0,0 0-1,0 0 1,-1 0 0,1 1 0,0-1 0,0 1-1,1 0 1,-1 0 0,0 0 0,-3 4-1,-17 21-2071,1 4 257</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5.434"/>
    </inkml:context>
    <inkml:brush xml:id="br0">
      <inkml:brushProperty name="width" value="0.05" units="cm"/>
      <inkml:brushProperty name="height" value="0.05" units="cm"/>
      <inkml:brushProperty name="color" value="#E71224"/>
    </inkml:brush>
  </inkml:definitions>
  <inkml:trace contextRef="#ctx0" brushRef="#br0">55 644 9533,'-6'14'-239,"6"-13"237,0-1 0,0 0 0,0 0 0,0 1 0,0-1 0,0 0 0,0 1 0,0-1 0,0 0-1,0 1 1,0-1 0,0 0 0,0 0 0,0 1 0,1-1 0,-1 0 0,0 1 0,0-1 0,0 0 0,0 0-1,1 0 1,-1 1 0,0-1 0,0 0 0,1 0 0,-1 0 0,0 1 0,0-1 0,1 0 0,-1 0 0,0 0-1,0 0 1,1 0 0,-1 0 0,0 0 0,1 1 0,-1-1 0,0 0 0,1 0 0,-1 0 0,0 0 0,1 0-1,-1-1 1,0 1 0,1 0 0,10 1 16,-8-1-9,1 1 0,0-1 0,-1 0-1,1 0 1,0-1 0,-1 1 0,1-1 0,-1 0 0,1 0-1,-1 0 1,6-2 0,107-64 21,-85 48-16,273-179 2,31-30 23,-215 145-30,-42 34 1187,-78 49-1180,0 0-1,0 0 0,0 0 0,0 0 1,1 0-1,-1-1 0,0 1 1,0 0-1,0 0 0,0 0 0,0 0 1,0 0-1,0 0 0,0 0 1,0 0-1,0 0 0,0 0 0,0 0 1,0 0-1,0 0 0,0 0 1,0 0-1,0 0 0,1 0 0,-1-1 1,0 1-1,0 0 0,0 0 1,0 0-1,0 0 0,0 0 0,0 0 1,0 0-1,0 0 0,0 0 1,0 0-1,0 0 0,0 0 0,0-1 1,0 1-1,0 0 0,-1 0 1,1 0-1,0 0 0,0 0 0,0 0 1,0 0-1,0 0 0,0 0 0,0 0 1,0 0-1,0 0 0,0 0 1,0 0-1,0 0 0,0-1 0,0 1 1,0 0-1,0 0 0,0 0 1,-1 0-1,1 0 0,0 0 0,-9-1 61,-13 3-262,-10 14 46,-131 71-230,-89 65 255,175-105 130,-257 157 747,220-135 478,19-11-537,92-57-783,6-1 19,-1 0 63,0 0 0,-1 0 0,1 0 0,-1 0 0,1-1 0,0 1 0,-1-1 0,1 1 1,-1-1-1,2 0 0,21-16-13,-20 14 15,163-112 117,-17 12-67,433-272-68,-571 367 55,6-3 27,-17 11-58,0 0-1,-1-1 1,1 1 0,-1 0 0,1-1 0,-1 1 0,1-1-1,-1 1 1,1-1 0,-1 1 0,0-1 0,1 0 0,-1 1-1,0-1 1,1 1 0,-1-1 0,0 0 0,0 0 0,0 0 20,-7 4-18,-6 2-17,-1 0 0,1 1 0,-15 10 0,14-6-3,-156 108-70,18-3 202,70-49-51,-21 16-308,96-77 200,7-5 37,-1 0 0,1 0 0,0 1 0,-1-1 0,1 0 0,-1 0 0,1 1 0,0-1 0,-1 0 0,1 1 1,0-1-1,0 0 0,-1 1 0,1-1 0,0 0 0,0 1 0,-1-1 0,1 0 0,0 1 0,0-1 0,0 1 0,0 0 0,11 0 44,-8-1-34,-1-1 1,0 1-1,0 0 0,1 0 0,-1-1 1,0 0-1,3-1 0,22-9 65,51-31-1,27-27-30,70-64 40,-166 126-72,13-10 71,90-77 2770,-116 94-2977,4 0 127,0 0 0,-1 0 0,1 0-1,0 0 1,0 0 0,-1 0 0,1 0 0,0 0 0,0 0 0,0 0 0,-1 0 0,1 0 0,0 0 0,0 0 0,-1 0 0,1 0 0,0 0 0,0 0-1,-1 0 1,1 0 0,0 0 0,0 0 0,0 0 0,-1 0 0,1 1 0,0-1 0,0 0 0,0 0 0,0 0 0,-1 0 0,1 1 0,0-1 0,0 0 0,-6 7 17,5-5 179,1 0-532,0-2 319,0 0 1,0 0-1,0 1 0,0-1 1,0 0-1,0 1 0,0-1 1,0 0-1,0 1 0,0-1 1,0 0-1,0 0 0,0 1 0,0-1 1,0 0-1,-1 1 0,1-1 1,0 0-1,0 0 0,0 1 1,0-1-1,-1 0 0,1 0 0,0 1 1,0-1-1,-1 0 0,1 0 1,0 0-1,0 0 0,-1 1 1,1-1-1,0 0 0,0 0 1,-1 0-1,1 0 0,0 0 0,-1 0 1,1 0-1,0 0 0,0 0 1,-1 0-1,1 0 0,0 0 1,-1 0-1,1 0 0,0 0 0,-1 0 1,-1 0 162,4 16-11733,-1-13 11164,2 4 0,3 15-1255,-5-1 650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44.212"/>
    </inkml:context>
    <inkml:brush xml:id="br0">
      <inkml:brushProperty name="width" value="0.05" units="cm"/>
      <inkml:brushProperty name="height" value="0.05" units="cm"/>
      <inkml:brushProperty name="color" value="#E71224"/>
    </inkml:brush>
  </inkml:definitions>
  <inkml:trace contextRef="#ctx0" brushRef="#br0">83 154 3240,'0'-6'475,"0"4"-241,0 1 0,0-1-1,0 1 1,0-1 0,0 1 0,0-1-1,-1 1 1,0-3 0,1 4-179,0-1 0,-1 1 0,1-1 1,-1 1-1,1-1 0,-1 1 0,1-1 0,-1 1 0,0-1 1,1 1-1,-1 0 0,0-1 0,1 1 0,-1 0 0,0-1 1,1 1-1,-1 0 0,0 0 0,1 0 0,-2 0 0,-18-3 571,16 3-471,0-1 0,0 1 0,0-1 0,0 0 0,-1 0-1,1 0 1,-6-3 0,10 3-136,0 1 1,-1 0-1,1 0 0,0 0 1,0 0-1,0 0 0,0-1 0,-1 1 1,1 0-1,0 0 0,0 0 1,0 0-1,-1 0 0,1 0 0,0 0 1,0 0-1,0 0 0,-1-1 1,1 1-1,0 0 0,0 0 0,-1 0 1,1 0-1,0 0 0,0 1 1,0-1-1,-1 0 0,1 0 0,0 0 1,0 0-1,-1 0 0,1 0 1,0 0-1,0 0 0,0 0 0,-1 0 1,1 1-1,0-1 0,0 0 1,-1 10 563,1-6-765,1-3 183,-1 0 0,0-1 1,1 1-1,-1 0 0,1-1 0,-1 1 0,1 0 1,-1-1-1,1 1 0,-1-1 0,1 1 0,0-1 1,-1 1-1,1-1 0,0 0 0,-1 1 1,1-1-1,0 0 0,-1 1 0,2-1 0,0 1 5,11 5 58,1 0 0,-1-1 0,1 0 1,21 4-1,14-1 204,1-2 1,51 0-1,-100-6-265,250 6 262,-220-6-254,82-2 37,-64 0-31,104-6 26,30-18 11,-83 11-23,52-9-42,-39 5-12,-13 2 36,49-8 13,-132 22-27,110-11-25,0 12 6,-113 2 18,-7 0-3,1 1 1,-1 0-1,0 0 1,9 3-1,-9-3 1,10 6 8,-16-7-1,0 1 0,0-1 0,0 0 0,0 1 0,0-1 0,0 0 0,0 1 1,0-1-1,2 0 0,-3 0 8,0 0 1,0 0-1,1 0 1,-1 0-1,0 1 1,0-1-1,1 0 0,-1 0 1,0 0-1,0 0 1,0 0-1,0 1 1,1-1-1,-1 0 1,0 0-1,0 0 1,0 1-1,0-1 1,0 0-1,0 0 1,0 1-1,1-1 0,-1 0 1,0 0-1,0 0 1,0 1-1,0-1 1,0 0-1,0 0 1,0 1-1,0-1 1,0 0-1,0 0 1,0 1-1,0-1 1,-1 0-1,1 0 0,0 1 1,0-1-1,-145 0 97,-54 0-86,-25 0-64,116 7 6,87-5 36,-317 7 131,262-9-25,-335 0 646,259 0-683,-41 0 669,195 0-734,0 1 1,0-1-1,0 0 0,-1 1 1,1-1-1,0 1 0,0 0 1,-1 0-1,4 1 0,7 4 23,0-2-22,0 0 0,1-1-1,-1 0 1,1-1 0,14 0 0,140 10 61,-19-11-32,-100-1-25,152-10 22,-168 8-29,129-17-14,74-2 73,-89 9-72,-36 6 4,-39 5-2,-36 1 105,-34 0 2,-12 0 8,-12 1-100,13 0 82,0-1 0,0 0 0,0-1 0,-12-1 0,-14-15 156,26 12-100,-14-10-1,7 4-67,15 10-65,-1 0 0,0 0 0,1 1-1,-1-1 1,0 0 0,1 1 0,-1 0 0,0 0-1,-4 0 1,6 0-19,-1 0-3,1 0 26,-3 0-43,0 0 248</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45.133"/>
    </inkml:context>
    <inkml:brush xml:id="br0">
      <inkml:brushProperty name="width" value="0.05" units="cm"/>
      <inkml:brushProperty name="height" value="0.05" units="cm"/>
      <inkml:brushProperty name="color" value="#E71224"/>
    </inkml:brush>
  </inkml:definitions>
  <inkml:trace contextRef="#ctx0" brushRef="#br0">40 226 4224,'2'-9'374,"-1"1"1,0-1-1,0 1 0,-1-1 0,0 1 0,0-1 0,-1 0 0,0 1 0,-1-1 0,0 1 0,0 0 0,-5-11 1,-4-1 525,1 1-145,5 11-622,5 8-136,0 0 0,0 0-1,0 0 1,0 0 0,0 0 0,0 0 0,0 0 0,0 0-1,0-1 1,0 1 0,-1 0 0,1 0 0,0 0 0,0 0-1,0 0 1,0 0 0,0 0 0,0 0 0,0 0-1,0 0 1,0 0 0,0 0 0,0 0 0,-1 0 0,1 0-1,0 0 1,0 0 0,0 0 0,0 0 0,0 0 0,0 0-1,0 1 1,0-1 0,0 0 0,0 0 0,0 0-1,0 0 1,-1 0 0,1 0 0,0 0 0,0 0 0,0 0-1,0 0 1,0 0 0,0 0 0,0 0 0,0 0 0,0 1-1,0 0-5,0 0-1,0 0 0,-1 0 0,1 0 0,0 0 0,1 0 0,-1 0 0,0 0 1,0 0-1,0 0 0,0 0 0,1 0 0,-1 0 0,1 1 0,2 4 7,0-1 1,0 0-1,1 0 0,4 5 0,2 3 11,104 171 114,-70-109-72,-28-49-10,-12-19-4,0 0 0,0-1 0,0 0 0,1 0 1,0 0-1,0 0 0,7 5 0,-10-9-4,-1-1 0,1 1 0,0-1 0,0 0 0,0 0 0,0 0 0,0 0 0,0 0 0,0 0 1,0 0-1,1-1 0,-1 1 0,0-1 0,0 1 0,1-1 0,-1 0 0,0 0 0,1 0 0,-1 0 0,0-1 0,0 1 0,1-1 0,-1 1 0,0-1 0,0 0 0,0 1 0,3-3 0,13-7 27,1-2-1,24-20 0,42-38-31,-68 56-11,135-127 38,17-21-1450,-164 158 1129,-3 2-43,0-1 0,0 1 0,1 0-1,0 0 1,-1 0 0,1 0 0,0 0-1,0 1 1,5-3 0,-8 4 232,1 0 0,-1 0 1,0 0-1,1 0 1,-1 0-1,0 0 1,0 0-1,1 0 0,-1 0 1,0 0-1,1 0 1,-1 1-1,0-1 0,0 0 1,1 0-1,-1 0 1,0 0-1,0 0 0,1 1 1,-1-1-1,0 0 1,0 0-1,0 1 0,1-1 1,-1 0-1,0 0 1,0 0-1,0 1 0,0-1 1,0 0-1,1 1 1,-1-1-1,0 0 0,0 0 1,0 1-1,0-1 1,0 0-1,0 1 1,1 14-1405,-2-11 940,1 13-727</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46.737"/>
    </inkml:context>
    <inkml:brush xml:id="br0">
      <inkml:brushProperty name="width" value="0.05" units="cm"/>
      <inkml:brushProperty name="height" value="0.05" units="cm"/>
      <inkml:brushProperty name="color" value="#E71224"/>
    </inkml:brush>
  </inkml:definitions>
  <inkml:trace contextRef="#ctx0" brushRef="#br0">1 402 4984,'0'-26'2013,"0"17"-752,0 17-670,0-7-582,0 0 0,1-1 0,-1 1-1,1 0 1,-1 0 0,1 0 0,-1 0-1,1 0 1,0 0 0,-1-1-1,1 1 1,0 0 0,0-1 0,0 1-1,-1 0 1,2 0 0,20 12 227,-13-7-96,60 30 491,-64-34-608,6 3 35,-4 0 37,1-2-1,0 1 1,0-1-1,0-1 0,0 1 1,17 2-1,28-5 1079,-52 0-1152,1 0 0,-1 0 0,1 0 0,-1 0-1,1-1 1,-1 1 0,0-1 0,1 1-1,-1-1 1,0 1 0,1-1 0,-1 0 0,0 0-1,2-1 1,16-19 113,-10 11-46,62-85 675,-2-7-661,-50 72-89,56-102 33,-66 116-57,15-29-117,-23 47-273,0 5 317,-1 11 162,0-18-83,0 1 19,-8-1 460,7 1-476,-1-1 0,1 0 1,0 0-1,-1 0 0,1 0 0,-1 0 1,1 0-1,-3 0 0,4-15-6006,0 14 5841,0 0 1,-1 0 0,1 1-1,0-1 1,0 0 0,0 0-1,1 0 1,-1 0 0,0 1-1,0-1 1,0 0 0,1 0-1,-1 0 1,0 1 0,1-1-1,-1 0 1,0 0 0,1 1-1,-1-1 1,1 0 0,0 1-1,-1-1 1,1 1 0,-1-1-1,1 1 1,0-1 0,-1 1-1,1-1 1,0 1 0,0-1 0,0 1-1,13-9-929</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47.670"/>
    </inkml:context>
    <inkml:brush xml:id="br0">
      <inkml:brushProperty name="width" value="0.05" units="cm"/>
      <inkml:brushProperty name="height" value="0.05" units="cm"/>
      <inkml:brushProperty name="color" value="#E71224"/>
    </inkml:brush>
  </inkml:definitions>
  <inkml:trace contextRef="#ctx0" brushRef="#br0">1329 178 3624,'-33'-51'397,"26"41"-292,-1 0 0,0 1 0,-1 0 0,0 0 0,-1 1 0,1 0 1,-2 1-1,1 0 0,-14-6 0,12 8 44,1 0 1,-1 1 0,0 1-1,-14-3 1,-20 0 406,-76-2 0,107 8-516,-12 0 65,-1 1 0,1 1 0,-46 9 1,46-5-1,-95 23 480,83-17-346,-1 1 0,-57 28-1,73-29-171,1 1-1,1 1 0,-30 25 0,-3 8 0,42-35-56,-1 1 1,2 0 0,-21 29 0,28-37-10,-77 124 75,68-104-25,-11 27-1,10-20 23,3-6-21,1 1-1,1 0 1,2 0-1,-10 54 1,14-53-17,2 0 0,1 30 0,1-47-26,0-3 17,1-1 0,0 0 0,0 1 0,0-1 0,1 0 0,0 0 0,1 0 0,-1 0 0,1 0 0,1-1 0,-1 1 0,8 9 0,-4-6 26,0-1 1,1 1 0,0-2 0,0 1-1,1-1 1,0 0 0,15 9 0,2-1 32,55 25 0,-66-35-70,79 34 48,-45-25-32,0-1-1,0-3 0,101 10 1,-117-18-30,219 15-10,-34-15 84,-159-3-38,-43 0-20,1-2-1,-1 1 0,0-2 1,0 0-1,0-1 0,0 0 1,0-2-1,-1 0 0,0 0 1,0-1-1,-1-1 0,0-1 1,0 0-1,-1-1 0,23-21 1,-17 9-17,0-1 0,29-47 0,-31 41 61,-1-1 1,-2-1 0,0 0 0,-3-1 0,11-43-1,-20 65 17,0 0-1,-1 0 1,0 0-1,-1-18 1,0 11 22,-3-43 210,2 51-282,-1 0 1,0 0-1,-7-17 0,-1 0-1,-21-49 1,10 30-16,-38-61-1,32 67-73,0 2 0,-42-43 0,45 57-176,-1 1 1,-1 1-1,-36-23 0,47 34-76,0 0-1,-1 2 0,0 0 0,-1 0 1,0 2-1,0 0 0,0 1 0,-1 1 1,1 0-1,-29-1 0,28 4-482,-1 1-1,0 1 1,1 1 0,-1 0 0,-18 6-1,24-5-172,-24 10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48.833"/>
    </inkml:context>
    <inkml:brush xml:id="br0">
      <inkml:brushProperty name="width" value="0.05" units="cm"/>
      <inkml:brushProperty name="height" value="0.05" units="cm"/>
      <inkml:brushProperty name="color" value="#E71224"/>
    </inkml:brush>
  </inkml:definitions>
  <inkml:trace contextRef="#ctx0" brushRef="#br0">1615 355 4728,'4'-72'817,"-4"70"-772,0 1 0,-1-1 0,1 0 0,0 1 0,-1-1 0,0 0 1,1 1-1,-1-1 0,0 1 0,0-1 0,0 1 0,0 0 0,-2-3 1,-17-15 392,13 12-265,-6-5 7,1 0-1,-2 1 1,0 0-1,-26-16 1,9 12-83,0 0-1,-1 2 1,-37-10 0,27 13 88,-47-7-1,76 15-152,-170-27 557,-119-6 1080,211 35-1527,87 0-135,-3-1 12,-1 1 0,0 0 0,0 1 0,1 0 0,-1 0 0,1 1 0,-12 3 0,0 2 31,-8 3 55,0 1 1,0 1-1,-26 16 0,42-20-100,0 0 0,1 1 0,0 0 0,1 0 0,0 1-1,-11 15 1,-42 72 106,21-29-138,-29 47-17,69-113 42,-5 8-13,1 1-1,0 0 0,1 0 0,0 0 0,-3 17 1,0 17 73,-10 54-16,14-87-46,-14 49-15,6-30 38,-12 42-64,20-60 33,0 1 0,1-1-1,0 25 1,1-24 8,0-8-1,1 1 0,0-1 0,0 0 0,0 0 0,1 0 0,1 7 0,3-2 3,1-1 0,-1 0 0,2 0 0,10 13 0,7 11-37,-14-20 55,0-1-1,1-1 0,22 21 0,38 25 17,-37-33-18,32 24-13,-29-23 19,0-2 0,2-2 0,1-2 0,0-1 0,2-2-1,0-2 1,45 10 0,-49-16 9,1-1-1,1-2 1,47 1-1,-69-7-26,-5 1 1,0-1 1,0-1-1,1 0 0,-1-1 0,0 0 0,18-5 0,97-40 78,-32-1-48,-82 40-28,23-13 25,-1-2 1,36-31-1,-47 34-3,37-42-1,-53 52-19,12-14 18,0 0 0,25-42 0,-37 52-21,2-4 5,0-1 0,0 0 0,7-23 0,-8 16-2,9-31-1,-15 38-14,4-40-1,-7 49-18,-1 0 0,0 0-1,-1 0 1,1 0-1,-2 1 1,0-1-1,0 0 1,0 1-1,-6-13 1,8 21 19,-3-6-49,0 1 0,0 0 1,0 0-1,0 1 0,-1-1 1,0 1-1,0-1 1,-1 1-1,1 1 0,-1-1 1,-6-4-1,0 1-116,0 1 0,0 0 1,-1 1-1,-14-5 0,6 4-121,1 0 0,-1 2 0,0 0 0,-39-3-1,55 8 258,-23-2-485,-37 1 0,37 1 141,14 0 94,1 1 0,0 1 0,-1-1-1,-14 6 1,-45 19-2041,32-9 773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5:50.480"/>
    </inkml:context>
    <inkml:brush xml:id="br0">
      <inkml:brushProperty name="width" value="0.05" units="cm"/>
      <inkml:brushProperty name="height" value="0.05" units="cm"/>
      <inkml:brushProperty name="color" value="#E71224"/>
    </inkml:brush>
  </inkml:definitions>
  <inkml:trace contextRef="#ctx0" brushRef="#br0">123 305 4212,'0'-55'988,"0"54"-957,-1 1-1,1-1 1,0 0-1,0 0 1,0 0-1,-1 0 1,1 1-1,0-1 1,-1 0-1,1 0 0,-1 1 1,1-1-1,-1 0 1,1 1-1,-1-1 1,1 1-1,-1-1 1,0 0-1,1 1 0,-1-1 1,-1 0-1,-7-7 403,6 4-232,0 0-1,0 1 1,0-1 0,0 1-1,-1 0 1,0 0-1,1 1 1,-1-1 0,-6-3-1,0 1 482,0 0-1,-20-6 1,30 11-686,-1 0 1,1 0-1,0 0 1,-1-1-1,1 1 1,0 0-1,-1 0 1,1 0-1,0 0 1,-1 0-1,1 0 1,-1 0-1,1 0 1,0 1-1,-1-1 1,1 0 0,0 0-1,-1 0 1,1 0-1,0 0 1,-1 1-1,1-1 1,0 0-1,0 0 1,-1 0-1,1 1 1,-1-1-1,1 1 3,-1 0 0,1 0 0,0 0 0,-1-1 0,1 1 0,0 0 0,0 0 0,0 0 0,-1 0 0,1 0 0,0 1-1,0 1-1,0 0 0,1 1-1,-1-1 1,1 0-1,1 5 1,0-4 1,0 0 0,0-1-1,1 1 1,-1 0 0,1-1 0,5 5 0,0 1 17,-7-8-10,47 50 252,-41-45-176,0-1-1,0 0 1,0 0-1,1 0 1,15 6-1,-21-10-59,3 1 37,0 0 1,0 0-1,0-1 1,0 0-1,0 0 1,7 1-1,52-2 496,-59 0-531,1-1 1,0 0 0,0 0-1,-1-1 1,1 1 0,-1-1-1,0-1 1,1 1 0,-1-1-1,0 0 1,6-4 0,3-1 4,17-11 40,55-40-1,-75 50-56,15-10 20,-1-2 0,36-39-1,-52 50 6,43-51 319,-42 45 82,10-21 0,-21 36-426,1 1 1,-1 0 0,0-1-1,0 1 1,0 0 0,1 0-1,-1 0 1,0 0 0,0 0-1,0 0 1,0 0 0,1 0 0,-1 0-1,0 0 1,0 0 0,-1 1-1,-6 10-184,8-10 140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6.434"/>
    </inkml:context>
    <inkml:brush xml:id="br0">
      <inkml:brushProperty name="width" value="0.05" units="cm"/>
      <inkml:brushProperty name="height" value="0.05" units="cm"/>
      <inkml:brushProperty name="color" value="#E71224"/>
    </inkml:brush>
  </inkml:definitions>
  <inkml:trace contextRef="#ctx0" brushRef="#br0">98 50 8401,'2'-6'13,"-1"-1"1,0 1-1,-1-1 1,0-10 0,0 12 14,0 5-26,0 0 0,0 0-1,0 0 1,0 0-1,0-1 1,0 1-1,0 0 1,0 0-1,0 0 1,0 0-1,0 0 1,0 0 0,0 0-1,0 0 1,0 0-1,0 0 1,0 0-1,0 0 1,0 0-1,0 0 1,0 0-1,0 0 1,0 0-1,0-1 1,0 1 0,0 0-1,0 0 1,0 0-1,0 0 1,0 0-1,0 0 1,0 0-1,0 0 1,0 0-1,-1 0 1,1 0 0,0 0-1,0 0 1,0 0-1,0 0 1,0 0-1,0 0 1,0 0-1,0 0 1,0 0-1,0 0 1,0 0 0,0 0-1,0 0 1,0 0-1,0 0 1,-1 0-1,1 0 1,0 0-1,0 0 1,0 0-1,-5 0 63,-1 0 0,1 1 0,-1-1 0,1 1 0,-8 2 0,11-2-54,-1 0 0,0 0-1,1 1 1,0-1 0,-1 0-1,1 1 1,0 0-1,0-1 1,0 1 0,0 0-1,0 0 1,0 0 0,-2 4-1,0 0 9,1 0-1,0 0 1,0 0 0,1 0-1,0 0 1,0 1 0,0-1-1,0 10 1,0 3 109,1 26 1,1-43-120,0 29 103,-1-11-5,4 26 1,-2-37-85,1 0 0,1 0 0,-1-1 0,5 11 0,1 2-12,0 4-18,-1-4-25,15 35 0,-16-43 31,0 0 6,1 0 1,12 18-1,-14-25 2,-1 0-1,1-1 1,9 10-1,-11-13-3,0 0 1,-1 0-1,1 0 0,0 0 0,0-1 0,1 1 0,-1-1 0,0 0 0,0 0 0,1 0 0,3 1 0,-3-2 1,0 1 1,0-1-1,0 1 0,0-1 0,0 0 1,0-1-1,0 1 0,0-1 0,0 0 0,0 0 1,0 0-1,0 0 0,0 0 0,0-1 0,5-3 1,-2-2 9,1 0 1,-1 0-1,0 0 1,0-1 0,8-14-1,19-38 66,-24 40 70,-1-1 0,-2 0 0,0-1 0,9-42-1,-14 47 142,0 0 0,-1-29 0,-1 36-189,0 6-65,0 0 1,0 0-1,-1 0 0,1 0 0,-1 1 1,0-1-1,0 0 0,0 0 0,-4-6 1,2 5-17,-1-1 0,0 1 0,0 0 0,-6-6 0,6 8-11,-7-7 35,0 0 1,-1 1-1,0 1 0,-1 0 0,0 1 1,0 0-1,-15-5 0,20 9-75,0 0 0,0 1 0,0 0 0,0 1 0,0 0 0,0 0 0,-17 1 0,19 0-88,3 0-115,-1 0 0,1 1 1,0-1-1,0 1 0,0-1 1,0 1-1,-1 0 0,1 0 1,0 1-1,1-1 0,-5 3 1,1 0-1081,0 1-1,0 0 1,-9 10 0,1 0-837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6.890"/>
    </inkml:context>
    <inkml:brush xml:id="br0">
      <inkml:brushProperty name="width" value="0.05" units="cm"/>
      <inkml:brushProperty name="height" value="0.05" units="cm"/>
      <inkml:brushProperty name="color" value="#E71224"/>
    </inkml:brush>
  </inkml:definitions>
  <inkml:trace contextRef="#ctx0" brushRef="#br0">1 22 12533,'55'-22'-40,"-39"22"24,-5 0 0,-11 19 8,0-1-100,-12 25-804,3-20 104,9 0-144,-10-2-32,10-2-120,-11-3-92,11 9-1585,0-17 1317,0-4 352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08.087"/>
    </inkml:context>
    <inkml:brush xml:id="br0">
      <inkml:brushProperty name="width" value="0.05" units="cm"/>
      <inkml:brushProperty name="height" value="0.05" units="cm"/>
      <inkml:brushProperty name="color" value="#E71224"/>
    </inkml:brush>
  </inkml:definitions>
  <inkml:trace contextRef="#ctx0" brushRef="#br0">17 292 11773,'-8'0'-20,"0"0"-16,8-17 20,20-13 184,2 13-84,10-1-12,4 2-52,6-5-28,9 0-48,55-18-692,-51 17-52,0 2-260,-7 2-312,1-2-684,34-12-2049</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7.367"/>
    </inkml:context>
    <inkml:brush xml:id="br0">
      <inkml:brushProperty name="width" value="0.05" units="cm"/>
      <inkml:brushProperty name="height" value="0.05" units="cm"/>
      <inkml:brushProperty name="color" value="#E71224"/>
    </inkml:brush>
  </inkml:definitions>
  <inkml:trace contextRef="#ctx0" brushRef="#br0">211 30 6893,'7'-6'125,"-1"2"261,1-1 0,-1 1 0,16-7 1698,-23 12-2037,0-1-1,0 0 1,1 1 0,-1-1-1,0 1 1,0-1-1,1 1 1,-1-1 0,0 1-1,1 0 1,-2 1-1,0 0 51,-10 9 166,0 0 0,1 1 0,0 0 0,1 1 0,-10 18 0,19-31-254,-10 18 157,0 1 0,-9 20 0,12-22-62,-17 36 425,-32 101 1,27-54-383,28-90-151,0-1 1,0 1 0,1 0 0,1-1-1,0 12 1,0-21 3,0 2 5,0-1-1,0 1 0,0-1 1,1 0-1,-1 1 1,0-1-1,1 0 0,0 0 1,-1 1-1,1-1 0,0 0 1,-1 0-1,1 0 1,0 0-1,0 0 0,0 1 1,0-2-1,0 1 0,0 0 1,0 0-1,0 0 1,0 0-1,1-1 0,-1 1 1,2 0-1,0 1 5,2 0 2,1 0-1,-1 0 1,1-1-1,-1 1 1,1-1-1,0 0 1,0-1-1,-1 1 1,1-1-1,11-2 1,1 2 12,-12 0-24,-1-1 0,1 1-1,0-1 1,0-1 0,-1 1 0,1-1 0,-1 0 0,1 0 0,-1 0 0,0-1 0,10-6 0,-4 2-12,9-5-139,0 0 0,-1-2 0,-1 0 1,0-1-1,-1 0 0,0-2 0,19-24 1,-17 17-654,0-1 0,-2-1 0,27-51 1,-44 76 718,1-1 0,0 0 1,-1 0-1,1 0 0,-1 1 1,0-1-1,1 0 0,-1 0 1,0 0-1,0-2 0,-1-1-239,-2 4 187,0 1 123,2-1 10,-1 1 1,0 0-1,1 0 1,-1 0 0,1 0-1,-1 0 1,0 0-1,1 0 1,-1 1 0,1-1-1,-1 1 1,0-1-1,1 1 1,-1 0 0,1-1-1,0 1 1,-1 0-1,1 0 1,0 0 0,-1 0-1,1 0 1,-2 2-1,2-2 9,-1 2 41,0 0 1,1-1-1,-1 1 1,0 0-1,1 0 1,0 0 0,0 0-1,0 0 1,0 0-1,0 1 1,0-1-1,1 0 1,-1 6-1,-3 128 1826,4-126-1796,0 0 0,1 0-1,1-1 1,0 1 0,0 0 0,8 19-1,-6-19-45,47 128 206,10 1-203,-13-34-48,-37-81 1,48 117-164,-40-88-636,-2 0 0,12 67-1,-26-94-381,0-1 1,-2 44-1,-1-48 390,0-9 94,0 0 0,-3 18 0,0-19 181,-1-1-1,-5 14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9:26:07.848"/>
    </inkml:context>
    <inkml:brush xml:id="br0">
      <inkml:brushProperty name="width" value="0.05" units="cm"/>
      <inkml:brushProperty name="height" value="0.05" units="cm"/>
      <inkml:brushProperty name="color" value="#E71224"/>
    </inkml:brush>
  </inkml:definitions>
  <inkml:trace contextRef="#ctx0" brushRef="#br0">0 2411 12549,'12'0'-226,"10"2"-206,0-1-1,39-4 0,-54 1 429,0-1 0,0 1 0,0-1 0,-1 0 0,1-1 0,-1 1 0,10-8 0,-3 2 13,37-24 14,-2-2 0,51-48-1,156-153 112,-106 89 146,131-133 404,-113 116-322,97-87-45,158-133-154,-318 292-155,355-311-1290,-409 359 734,108-92-2011,-73 70-1821,-63 49 2251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08.474"/>
    </inkml:context>
    <inkml:brush xml:id="br0">
      <inkml:brushProperty name="width" value="0.05" units="cm"/>
      <inkml:brushProperty name="height" value="0.05" units="cm"/>
      <inkml:brushProperty name="color" value="#E71224"/>
    </inkml:brush>
  </inkml:definitions>
  <inkml:trace contextRef="#ctx0" brushRef="#br0">177 556 6113,'-34'21'120,"7"-3"130,-26 21 0,43-32 18,1 1-1,0 0 0,0 1 0,-9 11 0,17-18-173,0-1 0,0 1-1,1 0 1,-1 0-1,0 0 1,1-1-1,-1 1 1,1 0-1,-1 0 1,1 0-1,0 0 1,0 0 0,0 2-1,0-3-40,0 0-23,0 0 1,0-1 0,1 1 0,-1 0 0,0-1 0,0 1 0,1-1 0,-1 1 0,0 0-1,1-1 1,-1 1 0,1-1 0,-1 1 0,0-1 0,1 1 0,-1-1 0,1 1 0,-1-1-1,1 0 1,0 1 0,-1-1 0,1 0 0,-1 1 0,1-1 0,1 0 0,19 6 191,-13-4-99,20 5 32,53 6 0,-64-11-137,12 2-27,45 14-1,-57-13 14,1 1-1,-2 1 0,22 11 0,-34-15 47,-1-1 0,1 1 0,-1-1 0,0 1 0,0 0 0,0 0 0,-1 0 0,1 1 0,-1-1 0,1 1 0,-1-1 0,0 1 0,-1 0 0,1 0 0,-1-1 0,1 1 0,-1 1 0,-1-1 0,1 0 0,0 0 0,-1 0 0,0 0 0,0 8 0,-1 0 71,-1 0 0,0 1-1,-1-1 1,0-1 0,-8 21 0,0-7-8,-25 40 1,19-36-62,-15 24 8,20-33-9,-19 39 1,27-49 0,0 1 0,1-1 1,-4 21-1,6-26 13,1 0 1,-1 0 0,1 1-1,0-1 1,0 0-1,0 0 1,1 1-1,0-1 1,2 7-1,-2-10-42,0-1 0,0 1-1,0 0 1,0-1 0,1 1-1,-1-1 1,0 0 0,1 1 0,-1-1-1,1 0 1,-1 0 0,1 0-1,0 0 1,2 1 0,26 9 187,-22-9-187,0 0 0,-1-1 0,1 0 0,0 0 0,9 0 0,-1-1-76,1 2-177,1-2 0,0-1 0,20-2 0,-14-3-590,23-7 0,-19 4 49,131-43-5103,-94 29 3244,-12 0 700</inkml:trace>
  <inkml:trace contextRef="#ctx0" brushRef="#br0" timeOffset="1">1245 53 11241,'3'-6'50,"-1"1"1,2 0-1,-1 0 1,0 0-1,1 0 0,0 1 1,0-1-1,9-6 0,-13 11-40,0-1 0,1 1 0,-1 0 0,0 0-1,0 0 1,0 0 0,0 0 0,1 0 0,-1 0 0,0 0-1,0 0 1,0-1 0,1 1 0,-1 0 0,0 0-1,0 0 1,1 0 0,-1 0 0,0 0 0,0 0-1,0 0 1,1 1 0,-1-1 0,0 0 0,0 0 0,0 0-1,1 0 1,-1 0 0,0 0 0,0 0 0,0 0-1,1 0 1,-1 1 0,0-1 0,0 0 0,0 0-1,0 0 1,0 0 0,1 1 0,-1-1 0,3 12 278,-2-10-228,4 25 611,2 46-1,-5 39 170,-2-84-622,-9 144 469,-7-40-351,-14 37-36,17-90-180,-25 146 78,15-94-144,19-101-26,-2 5 169,-1 45 0,7-17 1093,0-61-1180,0-1-1,0 1 1,0-1-1,0 1 1,1-1 0,-1 1-1,0-1 1,1 1 0,-1-1-1,1 0 1,0 1-1,-1-1 1,1 0 0,0 1-1,0-1 1,0 0-1,0 0 1,0 0 0,2 2-1,0-1 75,0 0 0,0-1 0,0 1-1,0-1 1,0 0 0,0 0 0,0 0-1,0 0 1,1-1 0,3 1 0,18 2 132,1-2 1,-1 0-1,44-5 1,18-17-309,-42 8-1,267-68-2243,-166 41-1726,-8-3-4697,-78 19 2102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1:15.831"/>
    </inkml:context>
    <inkml:brush xml:id="br0">
      <inkml:brushProperty name="width" value="0.05" units="cm"/>
      <inkml:brushProperty name="height" value="0.05" units="cm"/>
      <inkml:brushProperty name="color" value="#F6630D"/>
    </inkml:brush>
  </inkml:definitions>
  <inkml:trace contextRef="#ctx0" brushRef="#br0">201 502 5557,'-59'0'144,"54"0"-85,1 0 1,-1-1-1,1 1 0,-1-1 0,1 0 1,-1 0-1,1-1 0,-1 1 0,-7-5 0,-15-6 532,-10-7 794,35 18-1259,0 0-1,-1 0 0,1-1 1,0 1-1,0-1 0,0 0 1,0 0-1,0 0 1,0 0-1,-2-3 0,4 5-191,2-1-38,-1 1 120,1 0 0,-1-1 0,1 1 0,-1 0 1,1 0-1,-1 0 0,1 0 0,1 1 0,9 0 117,60-1 547,129-3 216,-180 1-848,0-2 0,22-6 0,-10 2-31,116-24 62,92-15-67,225-39 9,-108 20 10,186-17 13,-205 42-112,-28 10 112,-275 27-37,137-10 4,103 8 106,-262 6-74,-13 0 263,-2 0-528,-58 0-6108,37 0 4274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9:54.281"/>
    </inkml:context>
    <inkml:brush xml:id="br0">
      <inkml:brushProperty name="width" value="0.05" units="cm"/>
      <inkml:brushProperty name="height" value="0.05" units="cm"/>
      <inkml:brushProperty name="color" value="#E71224"/>
    </inkml:brush>
  </inkml:definitions>
  <inkml:trace contextRef="#ctx0" brushRef="#br0">2187 484 6373,'0'-66'478,"-1"61"-405,1 1 1,-1 0-1,0-1 0,0 1 0,0 0 0,-1 0 0,1 0 0,-1 0 0,0 0 0,-3-4 1,-4-6 234,-13-15 0,13 18-179,-13-16 536,0 2-1,-51-46 1,51 52-177,-34-22 0,53 39-485,-12-8-10,0 0-1,-1 1 1,0 1 0,-22-8 0,9 7-18,-1 1 1,-1 1-1,-60-5 1,-4 11-20,64 1 31,5 1 10,1 1-1,-1 1 1,1 1-1,-25 8 1,-2 0-19,-160 40 9,-69 44 75,128-32 3,107-40-64,-50 33 0,-38 40-9,78-49 46,-72 82-1,107-106-44,1 2 1,1 0-1,1 1 1,1 1-1,-14 32 1,-11 40 26,32-69-14,1 0 0,1 0 0,1 0 0,2 1 0,-2 56 0,7-47 27,10 75 0,-5-97-5,0 0 0,8 19 1,-5-15 3,19 45 97,-26-66-124,38 83 192,-23-55-155,42 68 83,-3-17-60,-40-61 4,0-1 1,1 0 0,29 25-1,-41-40-50,64 50 261,-40-35-140,2-2-1,55 24 1,-39-23-125,88 22 0,-42-19 110,-50-16 333,85 1 1,-118-7-426,1 1-1,0-2 1,-1 1-1,0-1 1,1-1 0,-1 1-1,0-2 1,14-6-1,8-3 20,139-61 45,-80 31-104,33-20 21,-78 39-6,91-51 30,-25 6-49,-91 56 4,13-9 65,53-45-1,-76 58-29,54-51 152,-33 26-122,41-60-1,-45 50 51,37-76 0,-57 105-82,25-53 131,-20 39-20,18-49 343,-25 64-362,-2 4 16,0 0 0,4-21 1,1-174-53,-8 190-76,0 6-8,-1 0 0,0 1-1,0-1 1,-1 1 0,0-1 0,-1 1-1,-4-10 1,-3-10-2,-3-13-4,-9-26 42,9 31 36,-2 1 0,-1 1 0,-41-63 0,27 56 28,-42-45 0,33 50-2,-28-18 121,49 41-203,1 1 0,-2 1 0,-31-15 0,35 19-24,-10-5-8,-50-16 1,25 12-11,-57-9 0,59 18-60,1 2-1,-50 2 0,63 4-194,1 1-1,-1 2 1,-46 12-1,67-13 177,-34 7-888,0 3 0,-71 28 0,89-27-36,1 1 1,0 0 0,-38 30-1,54-37 483,2 1 0,-1 0 0,1 1 0,1-1 0,0 2 0,0 0 0,1 0 0,0 0 0,1 1 0,-8 18 0,-6 18-1188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9:55.180"/>
    </inkml:context>
    <inkml:brush xml:id="br0">
      <inkml:brushProperty name="width" value="0.05" units="cm"/>
      <inkml:brushProperty name="height" value="0.05" units="cm"/>
      <inkml:brushProperty name="color" value="#E71224"/>
    </inkml:brush>
  </inkml:definitions>
  <inkml:trace contextRef="#ctx0" brushRef="#br0">40 83 7081,'-1'1'0,"-4"7"69,1-1 0,-1 0 0,-12 12 0,16-17-3,0-1 1,0 1 0,1 0-1,-1 0 1,0-1-1,1 1 1,-1 0 0,1 0-1,-1 0 1,1 0 0,0 0-1,0 0 1,0 0 0,0 0-1,0 0 1,0 0 0,1 0-1,0 3 1,1-3-50,-1 0 0,1-1 0,0 1-1,-1-1 1,1 1 0,0-1 0,0 0 0,0 1 0,2 0 0,21 9 133,-16-8-124,0 0-1,0-1 0,0 0 1,0 0-1,0-1 1,0 0-1,0-1 0,12 0 1,-9 0-10,26 1 24,-12-1-30,1 0 0,39-6 0,59-18 4,-65 12-2,28-5 14,124-27-13,-30 4-60,0 6 80,-81 15 59,-76 13-65,-24 5-45,-4 0-2,-10 0 12,0 1 0,0 0 0,0 1 0,0 1 0,0 0 0,0 0 0,-16 6 1,-267 67 8,-13-1 145,254-61-47,-146 38 274,175-43-389,-47 15-72,68-21 76,-15 6-13,19-8 26,-1 1-1,1-1 0,0 1 1,0 0-1,0-1 0,0 1 1,0 0-1,0 0 0,0 0 1,0 0-1,0 0 1,-1 2-1,2-3 1,0 1 0,0-1 1,0 0-1,0 1 0,0-1 1,0 1-1,0-1 0,0 0 0,0 1 1,0-1-1,0 0 0,0 1 0,0-1 1,1 1-1,-1-1 0,0 0 1,0 1-1,0-1 0,0 0 0,1 1 1,-1-1-1,0 0 0,0 0 0,1 1 1,-1-1-1,0 0 0,1 0 1,-1 1-1,0-1 0,1 0 0,-1 0 1,0 0-1,1 0 0,-1 1 0,0-1 1,1 0-1,-1 0 0,0 0 1,1 0-1,0 0 0,22 4 8,-19-3-10,17 1-149,37-1 0,-22-1-23,-4 0-61,1-2 1,0-1-1,34-7 1,164-36-775,-86 18 898,2-4-110,75-13-1876,-97 22-661,-80 16 1295,-41 7 981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9:55.587"/>
    </inkml:context>
    <inkml:brush xml:id="br0">
      <inkml:brushProperty name="width" value="0.05" units="cm"/>
      <inkml:brushProperty name="height" value="0.05" units="cm"/>
      <inkml:brushProperty name="color" value="#E71224"/>
    </inkml:brush>
  </inkml:definitions>
  <inkml:trace contextRef="#ctx0" brushRef="#br0">407 0 6401,'-232'80'978,"118"-44"-789,103-33-187,7-2 3,0 0 0,0 0 1,0 0-1,1 1 0,-1-1 0,0 1 1,1 0-1,-1 0 0,1 0 1,-6 5-1,9-7-5,0 1 0,-1-1 0,1 0 0,0 1 0,0-1 0,-1 0 0,1 1 0,0-1 0,0 0 0,0 1 0,0-1 0,-1 0 0,1 1 0,0-1 0,0 1 0,0-1 0,0 0 0,0 1 0,0-1 0,0 1 0,0-1 0,0 0 0,0 1 0,0-1 0,0 1 0,0-1 0,1 0-1,-1 1 1,0-1 0,0 1 0,0-1 0,0 0 0,1 1 0,-1-1 0,0 0 0,0 1 0,1-1 0,-1 0 0,0 0 0,1 1 0,-1-1 0,0 0 0,1 1 0,1-1 2,-1 1-1,1 0 0,0 0 1,0-1-1,0 1 0,0-1 1,2 1-1,15 0 21,27 0 1,-12-1-109,170-14-2110,-50-5-939,-64 10 1765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29:57.226"/>
    </inkml:context>
    <inkml:brush xml:id="br0">
      <inkml:brushProperty name="width" value="0.05" units="cm"/>
      <inkml:brushProperty name="height" value="0.05" units="cm"/>
      <inkml:brushProperty name="color" value="#E71224"/>
    </inkml:brush>
  </inkml:definitions>
  <inkml:trace contextRef="#ctx0" brushRef="#br0">247 200 11097,'-117'3'-45,"105"-3"9,7 0 8,2 0 1,0 0 0,1 0 0,-1 0 0,0 0 0,0-1 0,0 1 0,0-1 0,1 0 1,-1 0-1,0 0 0,0 0 0,-4-2 0,7 2 23,0 1 0,-1 0 0,1 0 0,0 0 0,-1 0 0,1 0 0,0 0 1,-1-1-1,1 1 0,0 0 0,-1 0 0,1-1 0,0 1 0,0 0 0,-1 0 0,1-1 1,0 1-1,0 0 0,0-1 0,-1 1 0,1 0 0,0 0 0,0-1 0,0 1 1,0-1-1,0 1 0,0-1 0,10-2 24,-1 0-34,17-5-13,54-15-14,21 3 60,68-7 17,114-8-313,-114 18-22,-4-2 381,-152 16-64,-13 3-18,0-1-1,0 1 0,0 0 1,0 0-1,1 0 1,-1 0-1,0 0 0,0 0 1,0 0-1,0 0 1,0 0-1,0 0 1,0 0-1,0 0 0,0 0 1,0 0-1,1 0 1,-1-1-1,0 1 0,0 0 1,0 0-1,0 0 1,0 0-1,0 0 0,0 0 1,0 0-1,0 0 1,0-1-1,0 1 0,0 0 1,0 0-1,0 0 1,0 0-1,0 0 0,0 0 1,0 0-1,0-1 1,0 1-1,0 0 0,0 0 1,0 0-1,0 0 1,0 0-1,-1-1-2,-1 0 0,1 1-1,0-1 1,0 0 0,0 1 0,0-1 0,0 1-1,-1 0 1,1-1 0,-3 1 0,-37-6-1,-56-2 1,87 8 4,-269-3 815,215 3-611,-72-1 221,-124 3 755,174 3-1027,32-1-199,45-3 16,1 1 0,-15 5 0,22-7 28,1 0-1,-1 0 1,1 1-1,-1-1 0,0 0 1,1 0-1,-1 1 1,1-1-1,-1 0 1,1 1-1,-1-1 1,1 1-1,-1-1 1,0 1-1,1 0 2,0-1 1,0 0-1,0 0 0,0 0 0,0 0 1,0 1-1,0-1 0,0 0 0,0 0 1,0 0-1,0 0 0,0 1 0,0-1 0,0 0 1,0 0-1,1 0 0,-1 0 0,0 0 1,0 1-1,0-1 0,0 0 0,0 0 1,0 0-1,0 0 0,1 0 0,-1 0 0,0 1 1,0-1-1,0 0 0,0 0 0,1 0 1,16 5 27,55 3-259,83-3 0,-120-4 89,275 0-928,-108-1 614,91 0 113,-584 0 641,106 0 517,-59 0-933,242 0 116,-7 0-19,0 0 0,-11 2-1,19-2 20,-1 1 0,1-1 0,-1 1 0,1-1-1,-1 1 1,1-1 0,-1 1 0,1 0 0,-1 0 0,1 0-1,0 0 1,-1 0 0,1 0 0,0 0 0,-2 2 0,3-2 2,0-1 1,-1 0 0,1 1-1,0-1 1,0 0 0,0 1 0,-1-1-1,1 0 1,0 1 0,0-1-1,0 1 1,0-1 0,0 0-1,0 1 1,0-1 0,0 1 0,0-1-1,0 0 1,0 1 0,0-1-1,0 1 1,0-1 0,0 0-1,1 1 1,-1-1 0,0 1 0,0-1-1,0 0 1,1 1 0,-1-1-1,0 0 1,0 1 0,1-1-1,-1 0 1,0 0 0,0 1 0,1-1-1,-1 0 1,0 0 0,1 0-1,0 1 1,6 3 0,1-1 0,0 1 0,0-2 0,0 1 0,10 1 1,49 7 26,129-6 23,-133-5-59,98 0 0,-146 0 34,169-7 521,-153 6 411,-26 0-524,-5-2-142,-9-3-129,-6 2-157,-1 1 1,0 0-1,-23-1 0,34 4 16,-71-2-117,65 2 43,10 0 62,-2-1-157,-1 1 79,1 0 1,-1 0-1,1 0 1,-4 1-1,4-1-538,0 0 1,0 1-1,0-1 0,0 0 1,0 0-1,0-1 0,0 1 1,0-1-1,-4 0 0,-11-12-1986,4 2 1048,-9-2-107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16.495"/>
    </inkml:context>
    <inkml:brush xml:id="br0">
      <inkml:brushProperty name="width" value="0.05" units="cm"/>
      <inkml:brushProperty name="height" value="0.05" units="cm"/>
      <inkml:brushProperty name="color" value="#E71224"/>
    </inkml:brush>
  </inkml:definitions>
  <inkml:trace contextRef="#ctx0" brushRef="#br0">1226 1835 5585,'-114'32'4042,"112"-31"-3988,1-1 1,0 1-1,0 0 0,0-1 1,-1 1-1,1 0 0,0 0 1,0 0-1,-1 1 0,2-1-52,-1-1-1,1 0 1,0 1-1,-1-1 1,1 0-1,0 1 0,0-1 1,-1 0-1,1 1 1,0-1-1,0 1 1,0-1-1,0 0 0,0 1 1,0-1-1,-1 1 1,1-1-1,0 0 1,0 1-1,0-1 1,0 1-1,1-1 0,-1 1 1,0-1-1,0 0 1,0 1-1,0-1 1,0 1-1,0-1 0,1 0 1,-1 1-1,0-1 1,0 1-1,1-1 1,-1 0-1,0 1 1,1-1-1,9 7 70,1 0 1,0-1 0,0 0-1,19 6 1,-21-9-57,4 2 41,0-1 0,0 0 0,0-2 0,24 4 1,47-4 232,-66-2-248,5-1 2,-1-1-1,1-1 1,-1-1 0,37-11-1,-19 4 20,-25 7-30,185-49 513,93-25-318,39-16-152,-315 89-67,135-48 37,-132 45-44,134-62 78,-144 64-73,117-69 95,-75 40 77,61-53 0,-97 75-93,3-4 135,23-23 1,-34 31-103,0 1 0,-1-1 0,0 0 0,-1-1 0,0 0 0,-1 0 0,0 0 0,0 0 0,-1-1 0,5-19 0,-7 20-76,-1-1-1,0 1 0,-1-14 1,-1 8 14,1 6-17,0-1-1,-1 0 1,0 0 0,-1 0 0,0 1 0,-1-1 0,-5-11 0,0-4-1,-39-141 11,29 93 62,-9-27 528,23 90-612,0 1 1,-1 0 0,0-1-1,-1 2 1,0-1-1,-13-14 1,-51-49-95,67 70 71,-20-19-8,-38-29 1,36 32 7,-27-18-36,-72-37 0,92 59 35,-1 1 0,0 2 0,-67-15-1,-52-1 16,93 18-24,-49-7-11,-56-20 94,162 37-80,-171-42-16,152 37 22,-55-9-50,-88-2-51,56 13 119,51 2-21,-21 0-19,-46-3 53,-202-3-56,316 7 23,0 1 0,-1 0-1,-13 4 1,3-1-13,-40 10-22,18-3 33,-2 0 4,-100 28-2,121-29-8,0 1 0,-41 25 0,41-22 14,-44 19 0,56-28-12,0 0-1,1 1 0,0 0 1,1 1-1,-21 16 1,-54 63-257,79-80 202,-1 1 0,1 1 0,0-1 0,1 1 0,-1 0 0,2 0 0,-8 16 0,5-7 11,2 0 0,-1 0 0,-2 23 0,-2 58-46,1 5 89,3-75 54,2-9-62,1 0-1,-1 25 0,4 86-92,0-128 112,-1 11 2,2 1 0,0-1 0,4 22-1,-1-9-23,-2-11 6,4 16-1,7 18 4,9 31 3,35 46-54,-26-70 103,63 86 0,-73-112-46,35 43 70,87 79 434,-61-88-235,-65-52-186,72 45 23,-63-41-67,2-1 0,52 21 0,9-7 42,71 6-17,4-14-60,-78-16 1,79-5 140,-152 0-131,0-1-1,20-4 0,-11 2-16,-4 0 1,-2 1 4,0 0 0,16-6 0,0-1-6,-1 0 0,40-4 0,-40 8 7,121-14-6,-123 16-10,-18 2 18,136-20 69,-69 2-4,-37 6-62,54-28 1,-3-5 15,-36 18-73,-13 6 57,87-29 0,-127 50 15,0 0 0,0 0 0,-1 0 1,1-1-1,0 1 0,4-4 0,11-7 99,-18 12-120,1 0 1,-1 0 0,0 0 0,0 0 0,1-1 0,-1 1 0,0 0 0,1 0 0,-1-1 0,0 1 0,0 0 0,0 0 0,1-1 0,-1 1 0,0 0 0,0-1-1,0 1 1,1 0 0,-1-1 0,0 1 0,0 0 0,0-1 0,0 1 0,0 0 0,0-1 0,0 1 0,0 0 0,0-1 0,0 1 0,0 0 0,0-1-1,0-1 13,0 1 103,-1 1-164,1 0 47,0 0 0,0 0 0,-1 0 0,1 0 0,0 0 0,-1 0-1,1 0 1,0 0 0,-1 0 0,1 0 0,0 0 0,-1 0-1,1 0 1,0 0 0,-1 0 0,1 1 0,0-1 0,0 0 0,-1 0-1,1 0 1,0 0 0,0 1 0,-1-1 0,1 0 0,0 0 0,0 0-1,0 1 1,-1-1 0,1 0 0,0 1 0,0-1 0,0 0 0,0 0-1,-1 1 1,1-1 0,0 0 0,0 1 0,0-1 0,0 0-1,0 0 1,0 1 0,0-1 0,0 0 0,0 1 0,0-1 0,0 0-1,0 1 1,0-1 0,0 0 0,1 1 0,-1 1-1,-19-2 1,16 0 2,1 0-1,0 0 1,-1 0 0,1 0 0,0 0-1,-1 0 1,1 1 0,0-1 0,0 1-1,-1 0 1,1-1 0,0 1 0,0 0-1,-2 2 1,3-3 1,0 0-1,0 1 0,0-1 1,0 0-1,0 1 0,0-1 1,0 0-1,-1 0 0,1 0 1,0 0-1,0 0 0,-1 0 1,-7 0-16,-25 16-42,21-10 108,9-3-52,4-3 17,-1 0 0,1 0 0,0 1 1,0-1-1,-1 0 0,1 0 1,0 0-1,0 0 0,-1 0 1,1 0-1,0 0 0,0 0 0,-1 0 1,1 0-1,0 0 0,0 0 1,-1 0-1,1 0 0,0 0 1,-1 0-1,1 0 0,0 0 0,0 0 1,-1 0-1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18.335"/>
    </inkml:context>
    <inkml:brush xml:id="br0">
      <inkml:brushProperty name="width" value="0.05" units="cm"/>
      <inkml:brushProperty name="height" value="0.05" units="cm"/>
      <inkml:brushProperty name="color" value="#E71224"/>
    </inkml:brush>
  </inkml:definitions>
  <inkml:trace contextRef="#ctx0" brushRef="#br0">255 29 1924,'-104'0'4570,"104"0"-4557,0 0 1,-1 0-1,1 0 1,0 0-1,-1 0 1,1 0-1,0 0 0,0 0 1,-1-1-1,1 1 1,0 0-1,0 0 1,0 0-1,-1 0 0,1 0 1,0-1-1,0 1 1,-1 0-1,1 0 1,0 0-1,0-1 0,0 1 1,0 0-1,-1 0 1,1 0-1,0-1 1,0 1-1,0 0 0,0 0 1,0-1-1,0 1 1,0 0-1,0-1 1,0 1-1,0 0-2,0-1 0,0 1 1,0 0-1,0 0 0,0 0 0,-1-1 1,1 1-1,0 0 0,0 0 0,0 0 0,0 0 1,0-1-1,0 1 0,0 0 0,0 0 0,0 0 1,-1 0-1,1-1 0,0 1 0,0 0 0,0 0 1,0 0-1,0 0 0,-1 0 0,1 0 1,0 0-1,0 0 0,0-1 0,-1 1 0,1 0 1,0 0-1,0 0 0,-1 0 3,1 0 1,0 0-1,0 0 0,0 0 1,-1 0-1,1 0 0,0 0 1,0 0-1,0 0 0,-1-1 1,1 1-1,0 0 0,0 0 1,0 0-1,0 0 0,-1 0 1,1-1-1,0 1 0,0 0 1,0 0-1,0 0 0,0 0 1,0-1-1,0 1 0,0 0 1,-1 0-1,1 0 0,0-1 1,0 1-1,0 0 0,0-1 0,0 1 0,0 0-1,0 0 0,0 0 0,0-1 0,0 1 1,0 0-1,0 0 0,0 0 0,0 0 0,0-1 0,0 1 1,0 0-1,-1 0 0,1 0 0,0 0 0,0-1 0,0 1 1,0 0-1,0 0 0,-1 0 0,1 0 0,0 0 1,0-1-1,0 1 0,0 0 0,-1 0 0,1 0 0,0 0 1,0 0-1,0 0 0,-1 0 0,1 0-3,0 0-1,0 0 1,-1 0-1,1 0 1,0 0 0,0-1-1,0 1 1,-1 0-1,1 0 1,0 0 0,0 0-1,0 0 1,0 0-1,-1 0 1,1-1-1,0 1 1,0 0 0,0 0-1,0 0 1,0 0-1,0-1 1,-1 1 0,1 0-1,0 0 1,0-1-4,0 1 1,0 0 0,0-1 0,0 1-1,-1 0 1,1 0 0,0-1 0,0 1-1,0 0 1,-1 0 0,1 0-1,0-1 1,0 1 0,-1 0 0,1 0-1,0 0 1,0 0 0,-1 0 0,1-1-1,0 1 1,0 0 0,-1 0 0,1 0-1,0 0 1,-1 0 0,1 0-1,0 0 14,2 0-208,-2 0 189,0 0 1,1 0-1,-1 0 0,0 0 1,0 0-1,1 0 1,-1 0-1,0 0 0,1 0 1,-1 0-1,0 0 0,0 0 1,1 0-1,-1 0 0,0 0 1,0 0-1,1 0 0,-1 0 1,0 0-1,1 1 0,-1-1 1,0 0-1,1 0 0,-1 1-1,0-1-1,0 1 0,0-1 0,1 0 0,-1 1 0,0-1 0,0 0 0,1 1 0,-1-1 0,0 0 1,0 1-1,1-1 0,-1 0 0,1 0 0,-1 1 0,0-1 0,1 0 0,-1 0 0,0 0 0,1 0 1,-1 1-1,1-1 0,-1 0 0,1 0 0,0 0 0,6 12 18,-7-11-28,0-1-1,1 1 0,-1-1 0,0 0 0,1 1 0,-1-1 0,1 0 0,-1 1 0,1-1 0,-1 0 0,0 1 0,1-1 0,-1 0 0,1 0 0,0 0 0,-1 0 1,1 0-1,-1 1 0,1-1 0,-1 0 0,1 0 0,-1 0 0,1 0 0,0-1 0,1 1-38,-2 0 42,0 1-1,0-1 0,0 0 0,1 0 0,-1 0 1,0 0-1,0 0 0,1 1 0,-1-1 1,0 0-1,0 0 0,0 0 0,0 1 0,0-1 1,1 0-1,-1 0 0,0 1 0,0-1 0,0 0 1,0 0-1,0 1 0,0-1 0,0 0 0,0 0 1,0 1-1,0-1 0,0 0 0,0 0 0,0 1 1,0-1-1,0 1-1,0-1 0,0 1 0,0-1 0,0 0 0,0 1-1,0-1 1,0 1 0,0-1 0,0 0 0,0 1 0,1-1 0,-1 1 0,0-1 0,0 0 0,0 1 0,0-1 0,1 0-1,-1 1 1,0-1 0,0 0 0,1 1 0,-1-1 0,0 0 0,1 1 0,-1-1 0,0 0 0,1 0 0,-1 0 0,0 1-1,1-1 1,-1 0 0,1 0 0,-1 0 0,0 0 0,2 0 0,5 1 1516,10-2 3223,-17 4-4819,1 24 113,-3 57 468,-14 114-235,12-127-156,-4 26-8,-23 92 68,19-142-68,-23 64 0,27-91-68,-22 58 23,11-35 24,19-43-65,0 0 0,0 0 0,0 0 0,0 0-1,0 1 1,0-1 0,0 0 0,0 0 0,-1 0-1,1 0 1,0 0 0,0 1 0,0-1 0,0 0-1,0 0 1,0 0 0,0 0 0,0 0 0,0 0-1,0 1 1,0-1 0,0 0 0,-1 0 0,1 0-1,0 0 1,0 0 0,0 0 0,0 0 0,0 0-1,0 0 1,-1 0 0,1 1 0,0-1 0,0 0-1,0 0 1,0 0 0,0 0 0,-1 0 0,1 0-1,0 0 1,0 0 0,-1-5 110,1 4-147,0 0 19,0-23-4988,0 23 4497,0-1 0,0 0 0,0 0 1,0 0-1,-1 0 0,1 0 0,0 0 1,-2-3-1,1 4 319,1 0 1,-1 0-1,0 0 0,1 1 1,-1-1-1,0 0 1,1 1-1,-1-1 0,0 0 1,0 1-1,0-1 0,0 1 1,0-1-1,1 1 0,-1 0 1,0-1-1,-2 1 1,-5-3-1087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18.761"/>
    </inkml:context>
    <inkml:brush xml:id="br0">
      <inkml:brushProperty name="width" value="0.05" units="cm"/>
      <inkml:brushProperty name="height" value="0.05" units="cm"/>
      <inkml:brushProperty name="color" value="#E71224"/>
    </inkml:brush>
  </inkml:definitions>
  <inkml:trace contextRef="#ctx0" brushRef="#br0">53 130 6129,'-2'0'76,"1"0"1,0-1 0,-1 1 0,1 0 0,0-1 0,0 1 0,0-1-1,-1 1 1,1-1 0,0 0 0,0 0 0,0 1 0,0-1 0,0 0 0,0 0-1,0 0 1,0 0 0,1 0 0,-1 0 0,0 0 0,-1-2 0,-1-4 670,-1 0 1,-3-12-1,2 7 430,4 9-623,-1-1-1,1 1 1,0 0-1,0-1 1,0 1-1,0-1 1,0-6-1,4 13-518,-1 1 0,1-1 0,0 0 0,-1-1 0,6 4 0,-1 0 13,69 60 50,21 19-17,-95-83-52,1 1 0,-1 0 0,1-1 0,0 0 0,0 0 0,0 1 0,0-2 0,0 1 0,1 0 0,-1-1 0,0 1 0,1-1 0,-1 0 0,1 0 0,0 0 0,-1-1 0,1 1 1,5-1-1,-8 0-18,1-1 0,-1 1 0,1 0 0,-1-1 0,1 1 0,-1-1 0,0 1 0,1-1 0,-1 0 0,0 0 1,1 1-1,-1-1 0,2-2 0,15-15 67,-14 13-62,92-99-125,-60 64-1437,11-14-7695,-37 44 6436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20.448"/>
    </inkml:context>
    <inkml:brush xml:id="br0">
      <inkml:brushProperty name="width" value="0.05" units="cm"/>
      <inkml:brushProperty name="height" value="0.05" units="cm"/>
      <inkml:brushProperty name="color" value="#E71224"/>
    </inkml:brush>
  </inkml:definitions>
  <inkml:trace contextRef="#ctx0" brushRef="#br0">5 212 3836,'0'0'36,"-1"0"-1,1 0 1,0 0-1,0 0 0,-1-1 1,1 1-1,0 0 0,0 0 1,-1-1-1,1 1 1,0 0-1,0 0 0,0-1 1,-1 1-1,1 0 1,0-1-1,0 1 0,0 0 1,0-1-1,0 1 1,0 0-1,0-1 0,0 1 1,0 0-1,0-1 0,0 0 1,-1-13 7132,1 26-6930,0-10-178,0 0-1,1 0 1,-1 0-1,1 0 0,-1 0 1,1 0-1,0 0 0,0 0 1,0 0-1,2 3 0,16 20 285,-4-7-236,46 60-30,-47-61 22,0 0 0,1-1 0,0-1 1,27 21-1,-37-33-48,0 0 1,0 0-1,0 0 1,1-1-1,-1 0 1,1 0-1,-1 0 1,1-1-1,0 0 1,0 0-1,-1 0 1,1-1-1,0 0 1,0 0-1,0 0 1,0-1-1,5-1 1,-1-1-36,-1 0 0,0-1-1,0 0 1,0-1 0,-1 0 0,14-10 0,-2 1-20,-13 10 4,35-23 42,75-62 0,-54 34 80,79-87 0,-72 57 421,-70 85-534,0 0 1,0 0 0,0-1-1,0 1 1,0 0 0,0 0-1,0 0 1,0 0 0,0 0-1,0 0 1,0-1 0,0 1-1,1 0 1,-1 0 0,0 0-1,0 0 1,0 0 0,0 0-1,0 0 1,0 0 0,1 0-1,-1 0 1,0 0 0,0 0-1,0 0 1,0 0 0,0-1-1,0 1 1,1 0 0,-1 0-1,0 0 1,0 0 0,0 1-1,0-1 1,0 0 0,1 0-1,-1 0 1,0 0 0,0 0-1,0 0-6,0 0-1,0 0 1,0 0-1,0 0 1,0 1-1,0-1 1,0 0-1,0 0 1,0 0-1,0 0 1,0 0-1,0 1 1,0-1-1,0 0 1,0 0-1,0 0 1,0 0-1,0 0 1,0 0-1,0 1 1,0-1-1,0 0 1,0 0-1,0 0 1,0 0-1,0 0 1,0 0-1,0 0 1,-1 0-1,1 1 1,0-1-1,0 0 1,0 0-1,0 0 1,0 0 0,-11 6-69,9-4 60,1-2 5,1 0 0,0 0 0,0 0 0,0 0 0,0 0-1,-1 0 1,1 0 0,0 1 0,0-1 0,0 0-1,0 0 1,0 0 0,0 0 0,-1 0 0,1 0 0,0 0-1,0 1 1,0-1 0,0 0 0,0 0 0,0 0 0,0 0-1,0 1 1,0-1 0,0 0 0,0 0 0,0 0-1,0 0 1,0 0 0,0 1 0,0-1 0,0 0 0,0 0-1,0 0 1,0 0 0,0 1 0,0-1 0,0 0-1,0 1 52,-2-6-2450,-1 3 1681,1 0 1,-1 0-1,0 1 0,0-1 0,0 1 0,-1 0 0,-3-1 0,0-1-1137,-22-6-2786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28.372"/>
    </inkml:context>
    <inkml:brush xml:id="br0">
      <inkml:brushProperty name="width" value="0.05" units="cm"/>
      <inkml:brushProperty name="height" value="0.05" units="cm"/>
      <inkml:brushProperty name="color" value="#E71224"/>
    </inkml:brush>
  </inkml:definitions>
  <inkml:trace contextRef="#ctx0" brushRef="#br0">671 149 2544,'-43'6'850,"1"-2"0,-53-1 0,80-3-566,8 1-141,-1-1-1,1 0 1,0 0-1,-13-3 1,15 2-98,-10-2 186,0 0 0,-19-9 0,22 7-51,0 1 0,0 0 0,-23-5 0,6 3 38,-89-15 63,109 20-273,-25-4 279,-61 1-1,93 15 195,2 44 1145,0-55-1617,0 0-1,0 1 1,0-1 0,0 0 0,0 0 0,0 0 0,0 1 0,0-1 0,0 0-1,1 0 1,-1 0 0,0 1 0,0-1 0,0 0 0,0 0 0,0 0 0,0 1-1,1-1 1,-1 0 0,0 0 0,0 0 0,0 0 0,0 0 0,1 0 0,-1 1-1,0-1 1,0 0 0,0 0 0,1 0 0,-1 0 0,0 0 0,7 3 138,0-1-1,0 0 1,0 0 0,0-1 0,0 0 0,8 1 0,50-1 216,-39-2-279,45-2 17,256-48-27,-107 12-46,-157 27-38,135-22-40,-170 30 11,30-5-411,98-4 0,-113 13 71,-42 0 359,0 0 0,0 0 0,0 0 0,0 0 0,0 0 0,1 0 0,-1 0 0,0 1 0,0-1 0,0 0 0,2 2-1,-3-2 17,0 0 0,0 0 0,0 0 0,1 1 0,-1-1 0,0 0 0,0 0 0,0 0 0,0 1 0,0-1 0,0 0 0,0 0 0,0 0 0,0 1 0,0-1 0,0 0 0,0 0 0,0 0-1,0 1 1,0-1 0,0 0 0,0 0 0,0 0 0,0 1 0,0-1 0,0 0 0,0 0 0,0 1 0,0-1 0,0 0 0,0 0 0,0 0 0,0 0 0,-1 1 0,0 1-19,-1 0 0,0 0 1,0 0-1,0 0 1,0-1-1,-4 3 1,-32 18-131,-192 84-159,-191 58 1148,128-65 605,222-77-1040,47-15-287,12-4-76,0 1 0,-15 7 0,41-9 27,-9-2-59,-1-1-1,1 0 1,0 1 0,-1-1 0,1-1-1,-1 1 1,6-3 0,-2 1-5,170-48-95,-134 40-191,-3-1-335,66-12-2574,-93 22 1209,26 0 1,-17 2-267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3T08:30:29.897"/>
    </inkml:context>
    <inkml:brush xml:id="br0">
      <inkml:brushProperty name="width" value="0.05" units="cm"/>
      <inkml:brushProperty name="height" value="0.05" units="cm"/>
      <inkml:brushProperty name="color" value="#E71224"/>
    </inkml:brush>
  </inkml:definitions>
  <inkml:trace contextRef="#ctx0" brushRef="#br0">201 76 8561,'-39'0'1153,"37"0"-1068,1-1 0,-1 1 0,1 0 0,-1 0 0,1-1 0,-1 1 0,1-1 0,-1 1 0,1-1 0,0 1 0,-3-3 0,-13-4 858,3 0-77,-20-10 0,34 17-871,0 0-1,0-1 0,-1 1 0,1 0 1,0 0-1,0-1 0,0 1 0,0 0 1,-1-1-1,1 1 0,0 0 1,0 0-1,0-1 0,0 1 0,0 0 1,0-1-1,0 1 0,0 0 1,0-1-1,0 1 0,0-1 0,0 1 1,0 0-1,0-1 0,0 1 0,0 0 1,0 0-1,0-1 0,1 1 1,-1 0-1,0-1 0,0 1 0,0 0 1,0-1-1,1 1 0,3-1 11,0-1-1,0 2 0,0-1 1,0 0-1,4 0 0,2 0 12,180-18 133,-148 19 560,-41 4-707,-1 40 99,2 91 275,0-124-362,1 0 0,-1-1 1,9 20-1,-2-6-16,73 186 1,-58-153 11,17 65 0,-35-103-1,-2-7 4,-1 0 0,0 0 0,0 0 0,0 15-1,-2-17 16,-1-1 5,1-1-1,-1 1 0,-1 11 0,1-17-16,-1 0 0,0 0 0,1 0-1,-1 0 1,0-1 0,-1 1-1,1 0 1,0-1 0,-1 1-1,0 0 1,1-1 0,-1 0-1,-4 5 1,-3 1 71,-1-1 1,0 0-1,0 0 1,-1-1-1,1 0 0,-1-1 1,-1 0-1,1-1 1,-22 6-1,18-8-13,1 0 0,-1-1 0,-15-1-1,-64 0 108,86-1-165,0 0 0,-1 0 0,1-1 0,0 0 0,-1-1 0,-14-6 0,-43-25 33,55 28-62,3 2-169,0-1-1,1 0 0,0 0 1,0 0-1,0-1 1,1 0-1,0-1 0,-10-12 1,15 17-237,0 0 0,-1-1 0,1 1 0,0-1 0,-1-3 0,2 5 19,0 0 0,0 0-1,-1 0 1,1 0-1,0 0 1,0 0 0,0 0-1,0 0 1,0 0 0,1 0-1,-1 0 1,0 0 0,0 0-1,1 0 1,-1 0 0,1-2-1,12-11-3840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E1B55-A0A7-4C9C-88C1-3A5C6A402407}" type="datetimeFigureOut">
              <a:rPr lang="en-US" smtClean="0"/>
              <a:t>8/13/2021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77780-F0EF-4B5F-9EE7-60A58DD1AAE9}" type="slidenum">
              <a:rPr lang="en-US" smtClean="0"/>
              <a:t>‹#›</a:t>
            </a:fld>
            <a:endParaRPr lang="en-US"/>
          </a:p>
        </p:txBody>
      </p:sp>
    </p:spTree>
    <p:extLst>
      <p:ext uri="{BB962C8B-B14F-4D97-AF65-F5344CB8AC3E}">
        <p14:creationId xmlns:p14="http://schemas.microsoft.com/office/powerpoint/2010/main" val="313566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E797-E484-44ED-A239-64277FE0E1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AEF780-7320-4B43-AAED-F0481B3001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3ADA29-9491-4859-9181-7FF16AB45094}"/>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5" name="Footer Placeholder 4">
            <a:extLst>
              <a:ext uri="{FF2B5EF4-FFF2-40B4-BE49-F238E27FC236}">
                <a16:creationId xmlns:a16="http://schemas.microsoft.com/office/drawing/2014/main" id="{288494A5-A287-4BC2-9628-CAEB7FA73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AB12C-11BE-4545-8970-4F65D76F7F91}"/>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2249716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BDC4A-48E1-4894-AB0F-ECF189B6A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3A79AF-2F79-4289-82BE-ACF7331CB9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A497E-6F32-4A3E-9631-9FEF4E3FF680}"/>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5" name="Footer Placeholder 4">
            <a:extLst>
              <a:ext uri="{FF2B5EF4-FFF2-40B4-BE49-F238E27FC236}">
                <a16:creationId xmlns:a16="http://schemas.microsoft.com/office/drawing/2014/main" id="{D09CB876-23CE-485F-91A5-93B0D7B5E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C3A67-2B2D-4782-A5FC-1558D36268D2}"/>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1211992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C65FEE-76CC-4626-9E2D-08E2AE5AA4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0FEE0C-F39F-4476-BD95-0A51C00639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6ECEB6-F803-4EE6-BD88-E0B64245F356}"/>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5" name="Footer Placeholder 4">
            <a:extLst>
              <a:ext uri="{FF2B5EF4-FFF2-40B4-BE49-F238E27FC236}">
                <a16:creationId xmlns:a16="http://schemas.microsoft.com/office/drawing/2014/main" id="{0CC1313F-8991-4909-8B90-68DAAE9B2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8196E-9AEE-4266-A151-D305A5D8CA66}"/>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4223010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847292" y="404640"/>
            <a:ext cx="10496661" cy="1088509"/>
          </a:xfrm>
          <a:prstGeom prst="rect">
            <a:avLst/>
          </a:prstGeom>
        </p:spPr>
        <p:txBody>
          <a:bodyPr lIns="0" tIns="0" rIns="0" bIns="0" anchor="ctr"/>
          <a:lstStyle/>
          <a:p>
            <a:pPr algn="ctr"/>
            <a:endParaRPr lang="en-US" sz="3629" b="0" strike="noStrike" spc="-1">
              <a:solidFill>
                <a:srgbClr val="333333"/>
              </a:solidFill>
              <a:latin typeface="DejaVu Sans"/>
            </a:endParaRPr>
          </a:p>
        </p:txBody>
      </p:sp>
      <p:sp>
        <p:nvSpPr>
          <p:cNvPr id="135" name="PlaceHolder 2"/>
          <p:cNvSpPr>
            <a:spLocks noGrp="1"/>
          </p:cNvSpPr>
          <p:nvPr>
            <p:ph type="body"/>
          </p:nvPr>
        </p:nvSpPr>
        <p:spPr>
          <a:xfrm>
            <a:off x="847292" y="1670158"/>
            <a:ext cx="10496661" cy="4039862"/>
          </a:xfrm>
          <a:prstGeom prst="rect">
            <a:avLst/>
          </a:prstGeom>
        </p:spPr>
        <p:txBody>
          <a:bodyPr lIns="0" tIns="0" rIns="0" bIns="0">
            <a:normAutofit/>
          </a:bodyPr>
          <a:lstStyle/>
          <a:p>
            <a:endParaRPr lang="en-US" sz="2903" b="0" strike="noStrike" spc="-1">
              <a:solidFill>
                <a:srgbClr val="666666"/>
              </a:solidFill>
              <a:latin typeface="DejaVu Sans"/>
            </a:endParaRPr>
          </a:p>
        </p:txBody>
      </p:sp>
    </p:spTree>
    <p:extLst>
      <p:ext uri="{BB962C8B-B14F-4D97-AF65-F5344CB8AC3E}">
        <p14:creationId xmlns:p14="http://schemas.microsoft.com/office/powerpoint/2010/main" val="342962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C73-49A8-4235-8E54-344D7AE6B1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EFA66-1949-4BAC-90F3-260B28EA3023}"/>
              </a:ext>
            </a:extLst>
          </p:cNvPr>
          <p:cNvSpPr>
            <a:spLocks noGrp="1"/>
          </p:cNvSpPr>
          <p:nvPr>
            <p:ph idx="1"/>
          </p:nvPr>
        </p:nvSpPr>
        <p:spPr/>
        <p:txBody>
          <a:bodyPr/>
          <a:lstStyle>
            <a:lvl1pPr>
              <a:defRPr>
                <a:solidFill>
                  <a:srgbClr val="00B0F0"/>
                </a:solidFill>
              </a:defRPr>
            </a:lvl1pPr>
            <a:lvl2pPr>
              <a:defRPr>
                <a:solidFill>
                  <a:srgbClr val="00B050"/>
                </a:solidFill>
              </a:defRPr>
            </a:lvl2pPr>
            <a:lvl3pPr>
              <a:defRPr>
                <a:solidFill>
                  <a:srgbClr val="7030A0"/>
                </a:solidFill>
              </a:defRPr>
            </a:lvl3pPr>
            <a:lvl4pPr>
              <a:defRPr>
                <a:solidFill>
                  <a:srgbClr val="002060"/>
                </a:solidFill>
              </a:defRPr>
            </a:lvl4pPr>
            <a:lvl5pPr>
              <a:defRPr>
                <a:solidFill>
                  <a:srgbClr val="C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60DD6C3-C8F1-44C4-BE29-A7E192ECD1E2}"/>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5" name="Footer Placeholder 4">
            <a:extLst>
              <a:ext uri="{FF2B5EF4-FFF2-40B4-BE49-F238E27FC236}">
                <a16:creationId xmlns:a16="http://schemas.microsoft.com/office/drawing/2014/main" id="{89368F96-8A2D-4D15-B72A-1BE3C6FBA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846B5-195C-4BDB-A0AF-D52035E08D10}"/>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141267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80A0-ED64-48E0-B9C8-569F34825C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9C18A2-E1D6-46C9-8CCF-84419AC387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929E5A-CABA-487F-AE98-B2464FC903D2}"/>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5" name="Footer Placeholder 4">
            <a:extLst>
              <a:ext uri="{FF2B5EF4-FFF2-40B4-BE49-F238E27FC236}">
                <a16:creationId xmlns:a16="http://schemas.microsoft.com/office/drawing/2014/main" id="{92972CFD-82A6-4E60-9FAC-3680A8275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C1E37-CA26-4C91-BC94-19E402DAE734}"/>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89917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90AE-3661-46FF-922D-ABDF43758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7F269-6879-4ADA-9D67-9E61D80B23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9A5392-70F7-40A0-9BEE-B9444E872E6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6528DA-CEFD-432F-AA8E-973376EC91FC}"/>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6" name="Footer Placeholder 5">
            <a:extLst>
              <a:ext uri="{FF2B5EF4-FFF2-40B4-BE49-F238E27FC236}">
                <a16:creationId xmlns:a16="http://schemas.microsoft.com/office/drawing/2014/main" id="{DDF3101E-6DA9-4BB5-9C62-2B1B27443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6AD3F-0FA4-4FCD-8CF4-4BDCE7465A37}"/>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3034623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B3579-C57E-4CAA-AE08-EB0A27A3F1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EF1D69-90B6-45FB-94AB-78DB03F3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3ABE15-19F6-4503-9F69-560255ABA2F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1814A9-0046-41AA-B0C8-B67727100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0253427-75E0-4324-B2A0-9259E9FCCF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1802DE-660F-4CF9-9FB9-B17917E999B2}"/>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8" name="Footer Placeholder 7">
            <a:extLst>
              <a:ext uri="{FF2B5EF4-FFF2-40B4-BE49-F238E27FC236}">
                <a16:creationId xmlns:a16="http://schemas.microsoft.com/office/drawing/2014/main" id="{89DEBBB8-E47D-430F-9694-B04E4DF2B4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DCDFF6-B435-4DE5-8E43-DA133CB9B272}"/>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201727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C802-82B9-430F-AF07-4FF6DC33FB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20E669-09D2-43F6-AB7B-3AF5C3460FD0}"/>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4" name="Footer Placeholder 3">
            <a:extLst>
              <a:ext uri="{FF2B5EF4-FFF2-40B4-BE49-F238E27FC236}">
                <a16:creationId xmlns:a16="http://schemas.microsoft.com/office/drawing/2014/main" id="{E932034F-8122-4D3C-9EE0-617A3CB140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EE3B17-ABDA-424E-B102-D92D2E373311}"/>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61444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070F9B-27B6-443F-B7CA-4AA7FA889B52}"/>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3" name="Footer Placeholder 2">
            <a:extLst>
              <a:ext uri="{FF2B5EF4-FFF2-40B4-BE49-F238E27FC236}">
                <a16:creationId xmlns:a16="http://schemas.microsoft.com/office/drawing/2014/main" id="{5E737043-2389-4029-A3C5-07CF5B37E4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FDFBE5-75A1-478E-A662-031990DD4C4C}"/>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156764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C8C0-3C08-4F40-B4CC-4CAACC3DC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A038F9-DD32-4429-9398-92DA6F7388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061104-CDD8-4454-9187-784049A2F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227858-962C-47B3-B661-436602064850}"/>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6" name="Footer Placeholder 5">
            <a:extLst>
              <a:ext uri="{FF2B5EF4-FFF2-40B4-BE49-F238E27FC236}">
                <a16:creationId xmlns:a16="http://schemas.microsoft.com/office/drawing/2014/main" id="{B7EDB0A0-7EEA-4508-8126-531639554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EBA5E-D2E0-4970-BD47-4AF19F431C5C}"/>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415518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A0DDF-7003-4C1A-BB44-664272A198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9AFDAF-27B1-41D4-96EE-1D6D1809E2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3798E-E3BF-427A-93E2-A4CB842E9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D8CE11-06D0-4C84-88D7-842A952C2D23}"/>
              </a:ext>
            </a:extLst>
          </p:cNvPr>
          <p:cNvSpPr>
            <a:spLocks noGrp="1"/>
          </p:cNvSpPr>
          <p:nvPr>
            <p:ph type="dt" sz="half" idx="10"/>
          </p:nvPr>
        </p:nvSpPr>
        <p:spPr/>
        <p:txBody>
          <a:bodyPr/>
          <a:lstStyle/>
          <a:p>
            <a:fld id="{8A3FEE21-E937-4C45-8E3F-E4D607BF6CD6}" type="datetimeFigureOut">
              <a:rPr lang="en-US" smtClean="0"/>
              <a:t>8/13/2021</a:t>
            </a:fld>
            <a:endParaRPr lang="en-US"/>
          </a:p>
        </p:txBody>
      </p:sp>
      <p:sp>
        <p:nvSpPr>
          <p:cNvPr id="6" name="Footer Placeholder 5">
            <a:extLst>
              <a:ext uri="{FF2B5EF4-FFF2-40B4-BE49-F238E27FC236}">
                <a16:creationId xmlns:a16="http://schemas.microsoft.com/office/drawing/2014/main" id="{F026E090-6FA5-4A71-A070-BD7C0FA49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F01E9-BA6C-4C44-976B-36BBE214EFF2}"/>
              </a:ext>
            </a:extLst>
          </p:cNvPr>
          <p:cNvSpPr>
            <a:spLocks noGrp="1"/>
          </p:cNvSpPr>
          <p:nvPr>
            <p:ph type="sldNum" sz="quarter" idx="12"/>
          </p:nvPr>
        </p:nvSpPr>
        <p:spPr/>
        <p:txBody>
          <a:bodyPr/>
          <a:lstStyle/>
          <a:p>
            <a:fld id="{0686C32C-9D72-4B82-AE06-40FB0010D583}" type="slidenum">
              <a:rPr lang="en-US" smtClean="0"/>
              <a:t>‹#›</a:t>
            </a:fld>
            <a:endParaRPr lang="en-US"/>
          </a:p>
        </p:txBody>
      </p:sp>
    </p:spTree>
    <p:extLst>
      <p:ext uri="{BB962C8B-B14F-4D97-AF65-F5344CB8AC3E}">
        <p14:creationId xmlns:p14="http://schemas.microsoft.com/office/powerpoint/2010/main" val="1277497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C6DC07-5C6F-43AF-978F-0F0AF8314292}"/>
              </a:ext>
            </a:extLst>
          </p:cNvPr>
          <p:cNvSpPr>
            <a:spLocks noGrp="1"/>
          </p:cNvSpPr>
          <p:nvPr>
            <p:ph type="title"/>
          </p:nvPr>
        </p:nvSpPr>
        <p:spPr>
          <a:xfrm>
            <a:off x="1278733" y="155574"/>
            <a:ext cx="10515600" cy="5254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B28E598-D0A2-47D2-BE89-F4EA0A3D2BAA}"/>
              </a:ext>
            </a:extLst>
          </p:cNvPr>
          <p:cNvSpPr>
            <a:spLocks noGrp="1"/>
          </p:cNvSpPr>
          <p:nvPr>
            <p:ph type="body" idx="1"/>
          </p:nvPr>
        </p:nvSpPr>
        <p:spPr>
          <a:xfrm>
            <a:off x="685800" y="1119188"/>
            <a:ext cx="11320465" cy="52371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2A1382D-D076-4FF0-AD6E-A6E4C421BF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3FEE21-E937-4C45-8E3F-E4D607BF6CD6}" type="datetimeFigureOut">
              <a:rPr lang="en-US" smtClean="0"/>
              <a:t>8/13/2021</a:t>
            </a:fld>
            <a:endParaRPr lang="en-US"/>
          </a:p>
        </p:txBody>
      </p:sp>
      <p:sp>
        <p:nvSpPr>
          <p:cNvPr id="5" name="Footer Placeholder 4">
            <a:extLst>
              <a:ext uri="{FF2B5EF4-FFF2-40B4-BE49-F238E27FC236}">
                <a16:creationId xmlns:a16="http://schemas.microsoft.com/office/drawing/2014/main" id="{F2F9047A-B6F8-4C3E-B8BF-24884C78A6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E5F2E0-67EC-4657-BD17-E180039DBF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6C32C-9D72-4B82-AE06-40FB0010D583}" type="slidenum">
              <a:rPr lang="en-US" smtClean="0"/>
              <a:t>‹#›</a:t>
            </a:fld>
            <a:endParaRPr lang="en-US"/>
          </a:p>
        </p:txBody>
      </p:sp>
      <p:pic>
        <p:nvPicPr>
          <p:cNvPr id="1026" name="Picture 2" descr="http://www.northsouth.edu/newassets/images/nsu-photo/logo-4.png">
            <a:extLst>
              <a:ext uri="{FF2B5EF4-FFF2-40B4-BE49-F238E27FC236}">
                <a16:creationId xmlns:a16="http://schemas.microsoft.com/office/drawing/2014/main" id="{BC78909E-CBD6-46C2-8213-EF399003A3B7}"/>
              </a:ext>
            </a:extLst>
          </p:cNvPr>
          <p:cNvPicPr>
            <a:picLocks noChangeAspect="1" noChangeArrowheads="1"/>
          </p:cNvPicPr>
          <p:nvPr userDrawn="1"/>
        </p:nvPicPr>
        <p:blipFill>
          <a:blip r:embed="rId14" cstate="hqprint">
            <a:extLst>
              <a:ext uri="{28A0092B-C50C-407E-A947-70E740481C1C}">
                <a14:useLocalDpi xmlns:a14="http://schemas.microsoft.com/office/drawing/2010/main" val="0"/>
              </a:ext>
            </a:extLst>
          </a:blip>
          <a:srcRect/>
          <a:stretch>
            <a:fillRect/>
          </a:stretch>
        </p:blipFill>
        <p:spPr bwMode="auto">
          <a:xfrm>
            <a:off x="1" y="0"/>
            <a:ext cx="495300" cy="39624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8F36E5F5-5DCD-4E9C-8D7C-D19E489A294C}"/>
              </a:ext>
            </a:extLst>
          </p:cNvPr>
          <p:cNvCxnSpPr>
            <a:cxnSpLocks/>
          </p:cNvCxnSpPr>
          <p:nvPr userDrawn="1"/>
        </p:nvCxnSpPr>
        <p:spPr>
          <a:xfrm flipV="1">
            <a:off x="792958" y="54768"/>
            <a:ext cx="11001375" cy="4603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888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90000"/>
        </a:lnSpc>
        <a:spcBef>
          <a:spcPct val="0"/>
        </a:spcBef>
        <a:buNone/>
        <a:defRPr sz="4400" b="1" kern="1200" cap="none" spc="0">
          <a:ln w="0"/>
          <a:solidFill>
            <a:srgbClr val="002060"/>
          </a:solidFill>
          <a:effectLst>
            <a:outerShdw blurRad="38100" dist="25400" dir="5400000" algn="ctr" rotWithShape="0">
              <a:srgbClr val="6E747A">
                <a:alpha val="43000"/>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B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030A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C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3.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26" Type="http://schemas.openxmlformats.org/officeDocument/2006/relationships/customXml" Target="../ink/ink192.xml"/><Relationship Id="rId117" Type="http://schemas.openxmlformats.org/officeDocument/2006/relationships/image" Target="../media/image246.png"/><Relationship Id="rId21" Type="http://schemas.openxmlformats.org/officeDocument/2006/relationships/image" Target="../media/image198.png"/><Relationship Id="rId42" Type="http://schemas.openxmlformats.org/officeDocument/2006/relationships/customXml" Target="../ink/ink200.xml"/><Relationship Id="rId47" Type="http://schemas.openxmlformats.org/officeDocument/2006/relationships/image" Target="../media/image211.png"/><Relationship Id="rId63" Type="http://schemas.openxmlformats.org/officeDocument/2006/relationships/image" Target="../media/image219.png"/><Relationship Id="rId68" Type="http://schemas.openxmlformats.org/officeDocument/2006/relationships/customXml" Target="../ink/ink213.xml"/><Relationship Id="rId84" Type="http://schemas.openxmlformats.org/officeDocument/2006/relationships/customXml" Target="../ink/ink221.xml"/><Relationship Id="rId89" Type="http://schemas.openxmlformats.org/officeDocument/2006/relationships/image" Target="../media/image232.png"/><Relationship Id="rId112" Type="http://schemas.openxmlformats.org/officeDocument/2006/relationships/customXml" Target="../ink/ink235.xml"/><Relationship Id="rId16" Type="http://schemas.openxmlformats.org/officeDocument/2006/relationships/customXml" Target="../ink/ink187.xml"/><Relationship Id="rId107" Type="http://schemas.openxmlformats.org/officeDocument/2006/relationships/image" Target="../media/image241.png"/><Relationship Id="rId11" Type="http://schemas.openxmlformats.org/officeDocument/2006/relationships/image" Target="../media/image193.png"/><Relationship Id="rId32" Type="http://schemas.openxmlformats.org/officeDocument/2006/relationships/customXml" Target="../ink/ink195.xml"/><Relationship Id="rId37" Type="http://schemas.openxmlformats.org/officeDocument/2006/relationships/image" Target="../media/image206.png"/><Relationship Id="rId53" Type="http://schemas.openxmlformats.org/officeDocument/2006/relationships/image" Target="../media/image214.png"/><Relationship Id="rId58" Type="http://schemas.openxmlformats.org/officeDocument/2006/relationships/customXml" Target="../ink/ink208.xml"/><Relationship Id="rId74" Type="http://schemas.openxmlformats.org/officeDocument/2006/relationships/customXml" Target="../ink/ink216.xml"/><Relationship Id="rId79" Type="http://schemas.openxmlformats.org/officeDocument/2006/relationships/image" Target="../media/image227.png"/><Relationship Id="rId102" Type="http://schemas.openxmlformats.org/officeDocument/2006/relationships/customXml" Target="../ink/ink230.xml"/><Relationship Id="rId123" Type="http://schemas.openxmlformats.org/officeDocument/2006/relationships/image" Target="../media/image249.png"/><Relationship Id="rId128" Type="http://schemas.openxmlformats.org/officeDocument/2006/relationships/customXml" Target="../ink/ink243.xml"/><Relationship Id="rId5" Type="http://schemas.openxmlformats.org/officeDocument/2006/relationships/image" Target="../media/image190.png"/><Relationship Id="rId90" Type="http://schemas.openxmlformats.org/officeDocument/2006/relationships/customXml" Target="../ink/ink224.xml"/><Relationship Id="rId95" Type="http://schemas.openxmlformats.org/officeDocument/2006/relationships/image" Target="../media/image235.png"/><Relationship Id="rId19" Type="http://schemas.openxmlformats.org/officeDocument/2006/relationships/image" Target="../media/image197.png"/><Relationship Id="rId14" Type="http://schemas.openxmlformats.org/officeDocument/2006/relationships/customXml" Target="../ink/ink186.xml"/><Relationship Id="rId22" Type="http://schemas.openxmlformats.org/officeDocument/2006/relationships/customXml" Target="../ink/ink190.xml"/><Relationship Id="rId27" Type="http://schemas.openxmlformats.org/officeDocument/2006/relationships/image" Target="../media/image201.png"/><Relationship Id="rId30" Type="http://schemas.openxmlformats.org/officeDocument/2006/relationships/customXml" Target="../ink/ink194.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03.xml"/><Relationship Id="rId56" Type="http://schemas.openxmlformats.org/officeDocument/2006/relationships/customXml" Target="../ink/ink207.xml"/><Relationship Id="rId64" Type="http://schemas.openxmlformats.org/officeDocument/2006/relationships/customXml" Target="../ink/ink211.xml"/><Relationship Id="rId69" Type="http://schemas.openxmlformats.org/officeDocument/2006/relationships/image" Target="../media/image222.png"/><Relationship Id="rId77" Type="http://schemas.openxmlformats.org/officeDocument/2006/relationships/image" Target="../media/image226.png"/><Relationship Id="rId100" Type="http://schemas.openxmlformats.org/officeDocument/2006/relationships/customXml" Target="../ink/ink229.xml"/><Relationship Id="rId105" Type="http://schemas.openxmlformats.org/officeDocument/2006/relationships/image" Target="../media/image240.png"/><Relationship Id="rId113" Type="http://schemas.openxmlformats.org/officeDocument/2006/relationships/image" Target="../media/image244.png"/><Relationship Id="rId118" Type="http://schemas.openxmlformats.org/officeDocument/2006/relationships/customXml" Target="../ink/ink238.xml"/><Relationship Id="rId126" Type="http://schemas.openxmlformats.org/officeDocument/2006/relationships/customXml" Target="../ink/ink242.xml"/><Relationship Id="rId8" Type="http://schemas.openxmlformats.org/officeDocument/2006/relationships/customXml" Target="../ink/ink183.xml"/><Relationship Id="rId51" Type="http://schemas.openxmlformats.org/officeDocument/2006/relationships/image" Target="../media/image213.png"/><Relationship Id="rId72" Type="http://schemas.openxmlformats.org/officeDocument/2006/relationships/customXml" Target="../ink/ink215.xml"/><Relationship Id="rId80" Type="http://schemas.openxmlformats.org/officeDocument/2006/relationships/customXml" Target="../ink/ink219.xml"/><Relationship Id="rId85" Type="http://schemas.openxmlformats.org/officeDocument/2006/relationships/image" Target="../media/image230.png"/><Relationship Id="rId93" Type="http://schemas.openxmlformats.org/officeDocument/2006/relationships/image" Target="../media/image234.png"/><Relationship Id="rId98" Type="http://schemas.openxmlformats.org/officeDocument/2006/relationships/customXml" Target="../ink/ink228.xml"/><Relationship Id="rId121" Type="http://schemas.openxmlformats.org/officeDocument/2006/relationships/image" Target="../media/image248.png"/><Relationship Id="rId3" Type="http://schemas.openxmlformats.org/officeDocument/2006/relationships/image" Target="../media/image189.png"/><Relationship Id="rId12" Type="http://schemas.openxmlformats.org/officeDocument/2006/relationships/customXml" Target="../ink/ink185.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198.xml"/><Relationship Id="rId46" Type="http://schemas.openxmlformats.org/officeDocument/2006/relationships/customXml" Target="../ink/ink202.xml"/><Relationship Id="rId59" Type="http://schemas.openxmlformats.org/officeDocument/2006/relationships/image" Target="../media/image217.png"/><Relationship Id="rId67" Type="http://schemas.openxmlformats.org/officeDocument/2006/relationships/image" Target="../media/image221.png"/><Relationship Id="rId103" Type="http://schemas.openxmlformats.org/officeDocument/2006/relationships/image" Target="../media/image239.png"/><Relationship Id="rId108" Type="http://schemas.openxmlformats.org/officeDocument/2006/relationships/customXml" Target="../ink/ink233.xml"/><Relationship Id="rId116" Type="http://schemas.openxmlformats.org/officeDocument/2006/relationships/customXml" Target="../ink/ink237.xml"/><Relationship Id="rId124" Type="http://schemas.openxmlformats.org/officeDocument/2006/relationships/customXml" Target="../ink/ink241.xml"/><Relationship Id="rId129" Type="http://schemas.openxmlformats.org/officeDocument/2006/relationships/image" Target="../media/image252.png"/><Relationship Id="rId20" Type="http://schemas.openxmlformats.org/officeDocument/2006/relationships/customXml" Target="../ink/ink189.xml"/><Relationship Id="rId41" Type="http://schemas.openxmlformats.org/officeDocument/2006/relationships/image" Target="../media/image208.png"/><Relationship Id="rId54" Type="http://schemas.openxmlformats.org/officeDocument/2006/relationships/customXml" Target="../ink/ink206.xml"/><Relationship Id="rId62" Type="http://schemas.openxmlformats.org/officeDocument/2006/relationships/customXml" Target="../ink/ink210.xml"/><Relationship Id="rId70" Type="http://schemas.openxmlformats.org/officeDocument/2006/relationships/customXml" Target="../ink/ink214.xml"/><Relationship Id="rId75" Type="http://schemas.openxmlformats.org/officeDocument/2006/relationships/image" Target="../media/image225.png"/><Relationship Id="rId83" Type="http://schemas.openxmlformats.org/officeDocument/2006/relationships/image" Target="../media/image229.png"/><Relationship Id="rId88" Type="http://schemas.openxmlformats.org/officeDocument/2006/relationships/customXml" Target="../ink/ink223.xml"/><Relationship Id="rId91" Type="http://schemas.openxmlformats.org/officeDocument/2006/relationships/image" Target="../media/image233.png"/><Relationship Id="rId96" Type="http://schemas.openxmlformats.org/officeDocument/2006/relationships/customXml" Target="../ink/ink227.xml"/><Relationship Id="rId111" Type="http://schemas.openxmlformats.org/officeDocument/2006/relationships/image" Target="../media/image243.png"/><Relationship Id="rId1" Type="http://schemas.openxmlformats.org/officeDocument/2006/relationships/slideLayout" Target="../slideLayouts/slideLayout12.xml"/><Relationship Id="rId6" Type="http://schemas.openxmlformats.org/officeDocument/2006/relationships/customXml" Target="../ink/ink182.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193.xml"/><Relationship Id="rId36" Type="http://schemas.openxmlformats.org/officeDocument/2006/relationships/customXml" Target="../ink/ink197.xml"/><Relationship Id="rId49" Type="http://schemas.openxmlformats.org/officeDocument/2006/relationships/image" Target="../media/image212.png"/><Relationship Id="rId57" Type="http://schemas.openxmlformats.org/officeDocument/2006/relationships/image" Target="../media/image216.png"/><Relationship Id="rId106" Type="http://schemas.openxmlformats.org/officeDocument/2006/relationships/customXml" Target="../ink/ink232.xml"/><Relationship Id="rId114" Type="http://schemas.openxmlformats.org/officeDocument/2006/relationships/customXml" Target="../ink/ink236.xml"/><Relationship Id="rId119" Type="http://schemas.openxmlformats.org/officeDocument/2006/relationships/image" Target="../media/image247.png"/><Relationship Id="rId127" Type="http://schemas.openxmlformats.org/officeDocument/2006/relationships/image" Target="../media/image251.png"/><Relationship Id="rId10" Type="http://schemas.openxmlformats.org/officeDocument/2006/relationships/customXml" Target="../ink/ink184.xml"/><Relationship Id="rId31" Type="http://schemas.openxmlformats.org/officeDocument/2006/relationships/image" Target="../media/image203.png"/><Relationship Id="rId44" Type="http://schemas.openxmlformats.org/officeDocument/2006/relationships/customXml" Target="../ink/ink201.xml"/><Relationship Id="rId52" Type="http://schemas.openxmlformats.org/officeDocument/2006/relationships/customXml" Target="../ink/ink205.xml"/><Relationship Id="rId60" Type="http://schemas.openxmlformats.org/officeDocument/2006/relationships/customXml" Target="../ink/ink209.xml"/><Relationship Id="rId65" Type="http://schemas.openxmlformats.org/officeDocument/2006/relationships/image" Target="../media/image220.png"/><Relationship Id="rId73" Type="http://schemas.openxmlformats.org/officeDocument/2006/relationships/image" Target="../media/image224.png"/><Relationship Id="rId78" Type="http://schemas.openxmlformats.org/officeDocument/2006/relationships/customXml" Target="../ink/ink218.xml"/><Relationship Id="rId81" Type="http://schemas.openxmlformats.org/officeDocument/2006/relationships/image" Target="../media/image228.png"/><Relationship Id="rId86" Type="http://schemas.openxmlformats.org/officeDocument/2006/relationships/customXml" Target="../ink/ink222.xml"/><Relationship Id="rId94" Type="http://schemas.openxmlformats.org/officeDocument/2006/relationships/customXml" Target="../ink/ink226.xml"/><Relationship Id="rId99" Type="http://schemas.openxmlformats.org/officeDocument/2006/relationships/image" Target="../media/image237.png"/><Relationship Id="rId101" Type="http://schemas.openxmlformats.org/officeDocument/2006/relationships/image" Target="../media/image238.png"/><Relationship Id="rId122" Type="http://schemas.openxmlformats.org/officeDocument/2006/relationships/customXml" Target="../ink/ink240.xml"/><Relationship Id="rId130" Type="http://schemas.openxmlformats.org/officeDocument/2006/relationships/customXml" Target="../ink/ink244.xml"/><Relationship Id="rId4" Type="http://schemas.openxmlformats.org/officeDocument/2006/relationships/customXml" Target="../ink/ink181.xml"/><Relationship Id="rId9" Type="http://schemas.openxmlformats.org/officeDocument/2006/relationships/image" Target="../media/image192.png"/><Relationship Id="rId13" Type="http://schemas.openxmlformats.org/officeDocument/2006/relationships/image" Target="../media/image194.png"/><Relationship Id="rId18" Type="http://schemas.openxmlformats.org/officeDocument/2006/relationships/customXml" Target="../ink/ink188.xml"/><Relationship Id="rId39" Type="http://schemas.openxmlformats.org/officeDocument/2006/relationships/image" Target="../media/image207.png"/><Relationship Id="rId109" Type="http://schemas.openxmlformats.org/officeDocument/2006/relationships/image" Target="../media/image242.png"/><Relationship Id="rId34" Type="http://schemas.openxmlformats.org/officeDocument/2006/relationships/customXml" Target="../ink/ink196.xml"/><Relationship Id="rId50" Type="http://schemas.openxmlformats.org/officeDocument/2006/relationships/customXml" Target="../ink/ink204.xml"/><Relationship Id="rId55" Type="http://schemas.openxmlformats.org/officeDocument/2006/relationships/image" Target="../media/image215.png"/><Relationship Id="rId76" Type="http://schemas.openxmlformats.org/officeDocument/2006/relationships/customXml" Target="../ink/ink217.xml"/><Relationship Id="rId97" Type="http://schemas.openxmlformats.org/officeDocument/2006/relationships/image" Target="../media/image236.png"/><Relationship Id="rId104" Type="http://schemas.openxmlformats.org/officeDocument/2006/relationships/customXml" Target="../ink/ink231.xml"/><Relationship Id="rId120" Type="http://schemas.openxmlformats.org/officeDocument/2006/relationships/customXml" Target="../ink/ink239.xml"/><Relationship Id="rId125" Type="http://schemas.openxmlformats.org/officeDocument/2006/relationships/image" Target="../media/image250.png"/><Relationship Id="rId7" Type="http://schemas.openxmlformats.org/officeDocument/2006/relationships/image" Target="../media/image191.png"/><Relationship Id="rId71" Type="http://schemas.openxmlformats.org/officeDocument/2006/relationships/image" Target="../media/image223.png"/><Relationship Id="rId92" Type="http://schemas.openxmlformats.org/officeDocument/2006/relationships/customXml" Target="../ink/ink225.xml"/><Relationship Id="rId2" Type="http://schemas.openxmlformats.org/officeDocument/2006/relationships/image" Target="../media/image188.png"/><Relationship Id="rId29" Type="http://schemas.openxmlformats.org/officeDocument/2006/relationships/image" Target="../media/image202.png"/><Relationship Id="rId24" Type="http://schemas.openxmlformats.org/officeDocument/2006/relationships/customXml" Target="../ink/ink191.xml"/><Relationship Id="rId40" Type="http://schemas.openxmlformats.org/officeDocument/2006/relationships/customXml" Target="../ink/ink199.xml"/><Relationship Id="rId45" Type="http://schemas.openxmlformats.org/officeDocument/2006/relationships/image" Target="../media/image210.png"/><Relationship Id="rId66" Type="http://schemas.openxmlformats.org/officeDocument/2006/relationships/customXml" Target="../ink/ink212.xml"/><Relationship Id="rId87" Type="http://schemas.openxmlformats.org/officeDocument/2006/relationships/image" Target="../media/image231.png"/><Relationship Id="rId110" Type="http://schemas.openxmlformats.org/officeDocument/2006/relationships/customXml" Target="../ink/ink234.xml"/><Relationship Id="rId115" Type="http://schemas.openxmlformats.org/officeDocument/2006/relationships/image" Target="../media/image245.png"/><Relationship Id="rId131" Type="http://schemas.openxmlformats.org/officeDocument/2006/relationships/image" Target="../media/image253.png"/><Relationship Id="rId61" Type="http://schemas.openxmlformats.org/officeDocument/2006/relationships/image" Target="../media/image218.png"/><Relationship Id="rId82" Type="http://schemas.openxmlformats.org/officeDocument/2006/relationships/customXml" Target="../ink/ink2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customXml" Target="../ink/ink245.xml"/><Relationship Id="rId7" Type="http://schemas.openxmlformats.org/officeDocument/2006/relationships/customXml" Target="../ink/ink247.xml"/><Relationship Id="rId2" Type="http://schemas.openxmlformats.org/officeDocument/2006/relationships/image" Target="../media/image254.png"/><Relationship Id="rId1" Type="http://schemas.openxmlformats.org/officeDocument/2006/relationships/slideLayout" Target="../slideLayouts/slideLayout12.xml"/><Relationship Id="rId6" Type="http://schemas.openxmlformats.org/officeDocument/2006/relationships/image" Target="../media/image256.png"/><Relationship Id="rId5" Type="http://schemas.openxmlformats.org/officeDocument/2006/relationships/customXml" Target="../ink/ink246.xml"/><Relationship Id="rId10" Type="http://schemas.openxmlformats.org/officeDocument/2006/relationships/image" Target="../media/image258.png"/><Relationship Id="rId4" Type="http://schemas.openxmlformats.org/officeDocument/2006/relationships/image" Target="../media/image255.png"/><Relationship Id="rId9" Type="http://schemas.openxmlformats.org/officeDocument/2006/relationships/customXml" Target="../ink/ink248.xml"/></Relationships>
</file>

<file path=ppt/slides/_rels/slide13.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customXml" Target="../ink/ink254.xml"/><Relationship Id="rId18" Type="http://schemas.openxmlformats.org/officeDocument/2006/relationships/image" Target="../media/image267.png"/><Relationship Id="rId3" Type="http://schemas.openxmlformats.org/officeDocument/2006/relationships/customXml" Target="../ink/ink249.xml"/><Relationship Id="rId7" Type="http://schemas.openxmlformats.org/officeDocument/2006/relationships/customXml" Target="../ink/ink251.xml"/><Relationship Id="rId12" Type="http://schemas.openxmlformats.org/officeDocument/2006/relationships/image" Target="../media/image264.png"/><Relationship Id="rId17" Type="http://schemas.openxmlformats.org/officeDocument/2006/relationships/customXml" Target="../ink/ink256.xml"/><Relationship Id="rId2" Type="http://schemas.openxmlformats.org/officeDocument/2006/relationships/image" Target="../media/image259.png"/><Relationship Id="rId16" Type="http://schemas.openxmlformats.org/officeDocument/2006/relationships/image" Target="../media/image266.png"/><Relationship Id="rId1" Type="http://schemas.openxmlformats.org/officeDocument/2006/relationships/slideLayout" Target="../slideLayouts/slideLayout12.xml"/><Relationship Id="rId6" Type="http://schemas.openxmlformats.org/officeDocument/2006/relationships/image" Target="../media/image261.png"/><Relationship Id="rId11" Type="http://schemas.openxmlformats.org/officeDocument/2006/relationships/customXml" Target="../ink/ink253.xml"/><Relationship Id="rId5" Type="http://schemas.openxmlformats.org/officeDocument/2006/relationships/customXml" Target="../ink/ink250.xml"/><Relationship Id="rId15" Type="http://schemas.openxmlformats.org/officeDocument/2006/relationships/customXml" Target="../ink/ink255.xml"/><Relationship Id="rId10" Type="http://schemas.openxmlformats.org/officeDocument/2006/relationships/image" Target="../media/image263.png"/><Relationship Id="rId4" Type="http://schemas.openxmlformats.org/officeDocument/2006/relationships/image" Target="../media/image260.png"/><Relationship Id="rId9" Type="http://schemas.openxmlformats.org/officeDocument/2006/relationships/customXml" Target="../ink/ink252.xml"/><Relationship Id="rId14" Type="http://schemas.openxmlformats.org/officeDocument/2006/relationships/image" Target="../media/image265.png"/></Relationships>
</file>

<file path=ppt/slides/_rels/slide14.xml.rels><?xml version="1.0" encoding="UTF-8" standalone="yes"?>
<Relationships xmlns="http://schemas.openxmlformats.org/package/2006/relationships"><Relationship Id="rId13" Type="http://schemas.openxmlformats.org/officeDocument/2006/relationships/customXml" Target="../ink/ink262.xml"/><Relationship Id="rId18" Type="http://schemas.openxmlformats.org/officeDocument/2006/relationships/image" Target="../media/image276.png"/><Relationship Id="rId26" Type="http://schemas.openxmlformats.org/officeDocument/2006/relationships/image" Target="../media/image280.png"/><Relationship Id="rId39" Type="http://schemas.openxmlformats.org/officeDocument/2006/relationships/customXml" Target="../ink/ink275.xml"/><Relationship Id="rId21" Type="http://schemas.openxmlformats.org/officeDocument/2006/relationships/customXml" Target="../ink/ink266.xml"/><Relationship Id="rId34" Type="http://schemas.openxmlformats.org/officeDocument/2006/relationships/image" Target="../media/image284.png"/><Relationship Id="rId42" Type="http://schemas.openxmlformats.org/officeDocument/2006/relationships/image" Target="../media/image288.png"/><Relationship Id="rId47" Type="http://schemas.openxmlformats.org/officeDocument/2006/relationships/customXml" Target="../ink/ink279.xml"/><Relationship Id="rId50" Type="http://schemas.openxmlformats.org/officeDocument/2006/relationships/image" Target="../media/image292.png"/><Relationship Id="rId55" Type="http://schemas.openxmlformats.org/officeDocument/2006/relationships/customXml" Target="../ink/ink283.xml"/><Relationship Id="rId7" Type="http://schemas.openxmlformats.org/officeDocument/2006/relationships/customXml" Target="../ink/ink259.xml"/><Relationship Id="rId12" Type="http://schemas.openxmlformats.org/officeDocument/2006/relationships/image" Target="../media/image273.png"/><Relationship Id="rId17" Type="http://schemas.openxmlformats.org/officeDocument/2006/relationships/customXml" Target="../ink/ink264.xml"/><Relationship Id="rId25" Type="http://schemas.openxmlformats.org/officeDocument/2006/relationships/customXml" Target="../ink/ink268.xml"/><Relationship Id="rId33" Type="http://schemas.openxmlformats.org/officeDocument/2006/relationships/customXml" Target="../ink/ink272.xml"/><Relationship Id="rId38" Type="http://schemas.openxmlformats.org/officeDocument/2006/relationships/image" Target="../media/image286.png"/><Relationship Id="rId46" Type="http://schemas.openxmlformats.org/officeDocument/2006/relationships/image" Target="../media/image290.png"/><Relationship Id="rId2" Type="http://schemas.openxmlformats.org/officeDocument/2006/relationships/image" Target="../media/image268.png"/><Relationship Id="rId16" Type="http://schemas.openxmlformats.org/officeDocument/2006/relationships/image" Target="../media/image275.png"/><Relationship Id="rId20" Type="http://schemas.openxmlformats.org/officeDocument/2006/relationships/image" Target="../media/image277.png"/><Relationship Id="rId29" Type="http://schemas.openxmlformats.org/officeDocument/2006/relationships/customXml" Target="../ink/ink270.xml"/><Relationship Id="rId41" Type="http://schemas.openxmlformats.org/officeDocument/2006/relationships/customXml" Target="../ink/ink276.xml"/><Relationship Id="rId54" Type="http://schemas.openxmlformats.org/officeDocument/2006/relationships/image" Target="../media/image294.png"/><Relationship Id="rId1" Type="http://schemas.openxmlformats.org/officeDocument/2006/relationships/slideLayout" Target="../slideLayouts/slideLayout12.xml"/><Relationship Id="rId6" Type="http://schemas.openxmlformats.org/officeDocument/2006/relationships/image" Target="../media/image270.png"/><Relationship Id="rId11" Type="http://schemas.openxmlformats.org/officeDocument/2006/relationships/customXml" Target="../ink/ink261.xml"/><Relationship Id="rId24" Type="http://schemas.openxmlformats.org/officeDocument/2006/relationships/image" Target="../media/image279.png"/><Relationship Id="rId32" Type="http://schemas.openxmlformats.org/officeDocument/2006/relationships/image" Target="../media/image283.png"/><Relationship Id="rId37" Type="http://schemas.openxmlformats.org/officeDocument/2006/relationships/customXml" Target="../ink/ink274.xml"/><Relationship Id="rId40" Type="http://schemas.openxmlformats.org/officeDocument/2006/relationships/image" Target="../media/image287.png"/><Relationship Id="rId45" Type="http://schemas.openxmlformats.org/officeDocument/2006/relationships/customXml" Target="../ink/ink278.xml"/><Relationship Id="rId53" Type="http://schemas.openxmlformats.org/officeDocument/2006/relationships/customXml" Target="../ink/ink282.xml"/><Relationship Id="rId5" Type="http://schemas.openxmlformats.org/officeDocument/2006/relationships/customXml" Target="../ink/ink258.xml"/><Relationship Id="rId15" Type="http://schemas.openxmlformats.org/officeDocument/2006/relationships/customXml" Target="../ink/ink263.xml"/><Relationship Id="rId23" Type="http://schemas.openxmlformats.org/officeDocument/2006/relationships/customXml" Target="../ink/ink267.xml"/><Relationship Id="rId28" Type="http://schemas.openxmlformats.org/officeDocument/2006/relationships/image" Target="../media/image281.png"/><Relationship Id="rId36" Type="http://schemas.openxmlformats.org/officeDocument/2006/relationships/image" Target="../media/image285.png"/><Relationship Id="rId49" Type="http://schemas.openxmlformats.org/officeDocument/2006/relationships/customXml" Target="../ink/ink280.xml"/><Relationship Id="rId10" Type="http://schemas.openxmlformats.org/officeDocument/2006/relationships/image" Target="../media/image272.png"/><Relationship Id="rId19" Type="http://schemas.openxmlformats.org/officeDocument/2006/relationships/customXml" Target="../ink/ink265.xml"/><Relationship Id="rId31" Type="http://schemas.openxmlformats.org/officeDocument/2006/relationships/customXml" Target="../ink/ink271.xml"/><Relationship Id="rId44" Type="http://schemas.openxmlformats.org/officeDocument/2006/relationships/image" Target="../media/image289.png"/><Relationship Id="rId52" Type="http://schemas.openxmlformats.org/officeDocument/2006/relationships/image" Target="../media/image293.png"/><Relationship Id="rId4" Type="http://schemas.openxmlformats.org/officeDocument/2006/relationships/image" Target="../media/image269.png"/><Relationship Id="rId9" Type="http://schemas.openxmlformats.org/officeDocument/2006/relationships/customXml" Target="../ink/ink260.xml"/><Relationship Id="rId14" Type="http://schemas.openxmlformats.org/officeDocument/2006/relationships/image" Target="../media/image274.png"/><Relationship Id="rId22" Type="http://schemas.openxmlformats.org/officeDocument/2006/relationships/image" Target="../media/image278.png"/><Relationship Id="rId27" Type="http://schemas.openxmlformats.org/officeDocument/2006/relationships/customXml" Target="../ink/ink269.xml"/><Relationship Id="rId30" Type="http://schemas.openxmlformats.org/officeDocument/2006/relationships/image" Target="../media/image282.png"/><Relationship Id="rId35" Type="http://schemas.openxmlformats.org/officeDocument/2006/relationships/customXml" Target="../ink/ink273.xml"/><Relationship Id="rId43" Type="http://schemas.openxmlformats.org/officeDocument/2006/relationships/customXml" Target="../ink/ink277.xml"/><Relationship Id="rId48" Type="http://schemas.openxmlformats.org/officeDocument/2006/relationships/image" Target="../media/image291.png"/><Relationship Id="rId56" Type="http://schemas.openxmlformats.org/officeDocument/2006/relationships/image" Target="../media/image295.png"/><Relationship Id="rId8" Type="http://schemas.openxmlformats.org/officeDocument/2006/relationships/image" Target="../media/image271.png"/><Relationship Id="rId51" Type="http://schemas.openxmlformats.org/officeDocument/2006/relationships/customXml" Target="../ink/ink281.xml"/><Relationship Id="rId3" Type="http://schemas.openxmlformats.org/officeDocument/2006/relationships/customXml" Target="../ink/ink257.xml"/></Relationships>
</file>

<file path=ppt/slides/_rels/slide1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customXml" Target="../ink/ink289.xml"/><Relationship Id="rId18" Type="http://schemas.openxmlformats.org/officeDocument/2006/relationships/image" Target="../media/image305.png"/><Relationship Id="rId3" Type="http://schemas.openxmlformats.org/officeDocument/2006/relationships/customXml" Target="../ink/ink284.xml"/><Relationship Id="rId21" Type="http://schemas.openxmlformats.org/officeDocument/2006/relationships/customXml" Target="../ink/ink293.xml"/><Relationship Id="rId7" Type="http://schemas.openxmlformats.org/officeDocument/2006/relationships/customXml" Target="../ink/ink286.xml"/><Relationship Id="rId12" Type="http://schemas.openxmlformats.org/officeDocument/2006/relationships/image" Target="../media/image302.png"/><Relationship Id="rId17" Type="http://schemas.openxmlformats.org/officeDocument/2006/relationships/customXml" Target="../ink/ink291.xml"/><Relationship Id="rId2" Type="http://schemas.openxmlformats.org/officeDocument/2006/relationships/image" Target="../media/image297.png"/><Relationship Id="rId16" Type="http://schemas.openxmlformats.org/officeDocument/2006/relationships/image" Target="../media/image304.png"/><Relationship Id="rId20" Type="http://schemas.openxmlformats.org/officeDocument/2006/relationships/image" Target="../media/image306.png"/><Relationship Id="rId1" Type="http://schemas.openxmlformats.org/officeDocument/2006/relationships/slideLayout" Target="../slideLayouts/slideLayout12.xml"/><Relationship Id="rId6" Type="http://schemas.openxmlformats.org/officeDocument/2006/relationships/image" Target="../media/image299.png"/><Relationship Id="rId11" Type="http://schemas.openxmlformats.org/officeDocument/2006/relationships/customXml" Target="../ink/ink288.xml"/><Relationship Id="rId5" Type="http://schemas.openxmlformats.org/officeDocument/2006/relationships/customXml" Target="../ink/ink285.xml"/><Relationship Id="rId15" Type="http://schemas.openxmlformats.org/officeDocument/2006/relationships/customXml" Target="../ink/ink290.xml"/><Relationship Id="rId10" Type="http://schemas.openxmlformats.org/officeDocument/2006/relationships/image" Target="../media/image301.png"/><Relationship Id="rId19" Type="http://schemas.openxmlformats.org/officeDocument/2006/relationships/customXml" Target="../ink/ink292.xml"/><Relationship Id="rId4" Type="http://schemas.openxmlformats.org/officeDocument/2006/relationships/image" Target="../media/image298.png"/><Relationship Id="rId9" Type="http://schemas.openxmlformats.org/officeDocument/2006/relationships/customXml" Target="../ink/ink287.xml"/><Relationship Id="rId14" Type="http://schemas.openxmlformats.org/officeDocument/2006/relationships/image" Target="../media/image303.png"/><Relationship Id="rId22" Type="http://schemas.openxmlformats.org/officeDocument/2006/relationships/image" Target="../media/image307.png"/></Relationships>
</file>

<file path=ppt/slides/_rels/slide17.xml.rels><?xml version="1.0" encoding="UTF-8" standalone="yes"?>
<Relationships xmlns="http://schemas.openxmlformats.org/package/2006/relationships"><Relationship Id="rId3" Type="http://schemas.openxmlformats.org/officeDocument/2006/relationships/image" Target="../media/image309.png"/><Relationship Id="rId7" Type="http://schemas.openxmlformats.org/officeDocument/2006/relationships/image" Target="../media/image311.png"/><Relationship Id="rId2" Type="http://schemas.openxmlformats.org/officeDocument/2006/relationships/image" Target="../media/image308.png"/><Relationship Id="rId1" Type="http://schemas.openxmlformats.org/officeDocument/2006/relationships/slideLayout" Target="../slideLayouts/slideLayout12.xml"/><Relationship Id="rId6" Type="http://schemas.openxmlformats.org/officeDocument/2006/relationships/customXml" Target="../ink/ink295.xml"/><Relationship Id="rId5" Type="http://schemas.openxmlformats.org/officeDocument/2006/relationships/image" Target="../media/image310.png"/><Relationship Id="rId4" Type="http://schemas.openxmlformats.org/officeDocument/2006/relationships/customXml" Target="../ink/ink294.xml"/></Relationships>
</file>

<file path=ppt/slides/_rels/slide18.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3" Type="http://schemas.openxmlformats.org/officeDocument/2006/relationships/customXml" Target="../ink/ink301.xml"/><Relationship Id="rId18" Type="http://schemas.openxmlformats.org/officeDocument/2006/relationships/image" Target="../media/image321.png"/><Relationship Id="rId26" Type="http://schemas.openxmlformats.org/officeDocument/2006/relationships/image" Target="../media/image325.png"/><Relationship Id="rId39" Type="http://schemas.openxmlformats.org/officeDocument/2006/relationships/customXml" Target="../ink/ink314.xml"/><Relationship Id="rId21" Type="http://schemas.openxmlformats.org/officeDocument/2006/relationships/customXml" Target="../ink/ink305.xml"/><Relationship Id="rId34" Type="http://schemas.openxmlformats.org/officeDocument/2006/relationships/image" Target="../media/image329.png"/><Relationship Id="rId42" Type="http://schemas.openxmlformats.org/officeDocument/2006/relationships/image" Target="../media/image333.png"/><Relationship Id="rId47" Type="http://schemas.openxmlformats.org/officeDocument/2006/relationships/customXml" Target="../ink/ink318.xml"/><Relationship Id="rId50" Type="http://schemas.openxmlformats.org/officeDocument/2006/relationships/image" Target="../media/image337.png"/><Relationship Id="rId55" Type="http://schemas.openxmlformats.org/officeDocument/2006/relationships/customXml" Target="../ink/ink322.xml"/><Relationship Id="rId63" Type="http://schemas.openxmlformats.org/officeDocument/2006/relationships/customXml" Target="../ink/ink326.xml"/><Relationship Id="rId68" Type="http://schemas.openxmlformats.org/officeDocument/2006/relationships/image" Target="../media/image346.png"/><Relationship Id="rId7" Type="http://schemas.openxmlformats.org/officeDocument/2006/relationships/customXml" Target="../ink/ink298.xml"/><Relationship Id="rId2" Type="http://schemas.openxmlformats.org/officeDocument/2006/relationships/image" Target="../media/image313.png"/><Relationship Id="rId16" Type="http://schemas.openxmlformats.org/officeDocument/2006/relationships/image" Target="../media/image320.png"/><Relationship Id="rId29" Type="http://schemas.openxmlformats.org/officeDocument/2006/relationships/customXml" Target="../ink/ink309.xml"/><Relationship Id="rId1" Type="http://schemas.openxmlformats.org/officeDocument/2006/relationships/slideLayout" Target="../slideLayouts/slideLayout12.xml"/><Relationship Id="rId6" Type="http://schemas.openxmlformats.org/officeDocument/2006/relationships/image" Target="../media/image315.png"/><Relationship Id="rId11" Type="http://schemas.openxmlformats.org/officeDocument/2006/relationships/customXml" Target="../ink/ink300.xml"/><Relationship Id="rId24" Type="http://schemas.openxmlformats.org/officeDocument/2006/relationships/image" Target="../media/image324.png"/><Relationship Id="rId32" Type="http://schemas.openxmlformats.org/officeDocument/2006/relationships/image" Target="../media/image328.png"/><Relationship Id="rId37" Type="http://schemas.openxmlformats.org/officeDocument/2006/relationships/customXml" Target="../ink/ink313.xml"/><Relationship Id="rId40" Type="http://schemas.openxmlformats.org/officeDocument/2006/relationships/image" Target="../media/image332.png"/><Relationship Id="rId45" Type="http://schemas.openxmlformats.org/officeDocument/2006/relationships/customXml" Target="../ink/ink317.xml"/><Relationship Id="rId53" Type="http://schemas.openxmlformats.org/officeDocument/2006/relationships/customXml" Target="../ink/ink321.xml"/><Relationship Id="rId58" Type="http://schemas.openxmlformats.org/officeDocument/2006/relationships/image" Target="../media/image341.png"/><Relationship Id="rId66" Type="http://schemas.openxmlformats.org/officeDocument/2006/relationships/image" Target="../media/image345.png"/><Relationship Id="rId5" Type="http://schemas.openxmlformats.org/officeDocument/2006/relationships/customXml" Target="../ink/ink297.xml"/><Relationship Id="rId15" Type="http://schemas.openxmlformats.org/officeDocument/2006/relationships/customXml" Target="../ink/ink302.xml"/><Relationship Id="rId23" Type="http://schemas.openxmlformats.org/officeDocument/2006/relationships/customXml" Target="../ink/ink306.xml"/><Relationship Id="rId28" Type="http://schemas.openxmlformats.org/officeDocument/2006/relationships/image" Target="../media/image326.png"/><Relationship Id="rId36" Type="http://schemas.openxmlformats.org/officeDocument/2006/relationships/image" Target="../media/image330.png"/><Relationship Id="rId49" Type="http://schemas.openxmlformats.org/officeDocument/2006/relationships/customXml" Target="../ink/ink319.xml"/><Relationship Id="rId57" Type="http://schemas.openxmlformats.org/officeDocument/2006/relationships/customXml" Target="../ink/ink323.xml"/><Relationship Id="rId61" Type="http://schemas.openxmlformats.org/officeDocument/2006/relationships/customXml" Target="../ink/ink325.xml"/><Relationship Id="rId10" Type="http://schemas.openxmlformats.org/officeDocument/2006/relationships/image" Target="../media/image317.png"/><Relationship Id="rId19" Type="http://schemas.openxmlformats.org/officeDocument/2006/relationships/customXml" Target="../ink/ink304.xml"/><Relationship Id="rId31" Type="http://schemas.openxmlformats.org/officeDocument/2006/relationships/customXml" Target="../ink/ink310.xml"/><Relationship Id="rId44" Type="http://schemas.openxmlformats.org/officeDocument/2006/relationships/image" Target="../media/image334.png"/><Relationship Id="rId52" Type="http://schemas.openxmlformats.org/officeDocument/2006/relationships/image" Target="../media/image338.png"/><Relationship Id="rId60" Type="http://schemas.openxmlformats.org/officeDocument/2006/relationships/image" Target="../media/image342.png"/><Relationship Id="rId65" Type="http://schemas.openxmlformats.org/officeDocument/2006/relationships/customXml" Target="../ink/ink327.xml"/><Relationship Id="rId4" Type="http://schemas.openxmlformats.org/officeDocument/2006/relationships/image" Target="../media/image314.png"/><Relationship Id="rId9" Type="http://schemas.openxmlformats.org/officeDocument/2006/relationships/customXml" Target="../ink/ink299.xml"/><Relationship Id="rId14" Type="http://schemas.openxmlformats.org/officeDocument/2006/relationships/image" Target="../media/image319.png"/><Relationship Id="rId22" Type="http://schemas.openxmlformats.org/officeDocument/2006/relationships/image" Target="../media/image323.png"/><Relationship Id="rId27" Type="http://schemas.openxmlformats.org/officeDocument/2006/relationships/customXml" Target="../ink/ink308.xml"/><Relationship Id="rId30" Type="http://schemas.openxmlformats.org/officeDocument/2006/relationships/image" Target="../media/image327.png"/><Relationship Id="rId35" Type="http://schemas.openxmlformats.org/officeDocument/2006/relationships/customXml" Target="../ink/ink312.xml"/><Relationship Id="rId43" Type="http://schemas.openxmlformats.org/officeDocument/2006/relationships/customXml" Target="../ink/ink316.xml"/><Relationship Id="rId48" Type="http://schemas.openxmlformats.org/officeDocument/2006/relationships/image" Target="../media/image336.png"/><Relationship Id="rId56" Type="http://schemas.openxmlformats.org/officeDocument/2006/relationships/image" Target="../media/image340.png"/><Relationship Id="rId64" Type="http://schemas.openxmlformats.org/officeDocument/2006/relationships/image" Target="../media/image344.png"/><Relationship Id="rId8" Type="http://schemas.openxmlformats.org/officeDocument/2006/relationships/image" Target="../media/image316.png"/><Relationship Id="rId51" Type="http://schemas.openxmlformats.org/officeDocument/2006/relationships/customXml" Target="../ink/ink320.xml"/><Relationship Id="rId3" Type="http://schemas.openxmlformats.org/officeDocument/2006/relationships/customXml" Target="../ink/ink296.xml"/><Relationship Id="rId12" Type="http://schemas.openxmlformats.org/officeDocument/2006/relationships/image" Target="../media/image318.png"/><Relationship Id="rId17" Type="http://schemas.openxmlformats.org/officeDocument/2006/relationships/customXml" Target="../ink/ink303.xml"/><Relationship Id="rId25" Type="http://schemas.openxmlformats.org/officeDocument/2006/relationships/customXml" Target="../ink/ink307.xml"/><Relationship Id="rId33" Type="http://schemas.openxmlformats.org/officeDocument/2006/relationships/customXml" Target="../ink/ink311.xml"/><Relationship Id="rId38" Type="http://schemas.openxmlformats.org/officeDocument/2006/relationships/image" Target="../media/image331.png"/><Relationship Id="rId46" Type="http://schemas.openxmlformats.org/officeDocument/2006/relationships/image" Target="../media/image335.png"/><Relationship Id="rId59" Type="http://schemas.openxmlformats.org/officeDocument/2006/relationships/customXml" Target="../ink/ink324.xml"/><Relationship Id="rId67" Type="http://schemas.openxmlformats.org/officeDocument/2006/relationships/customXml" Target="../ink/ink328.xml"/><Relationship Id="rId20" Type="http://schemas.openxmlformats.org/officeDocument/2006/relationships/image" Target="../media/image322.png"/><Relationship Id="rId41" Type="http://schemas.openxmlformats.org/officeDocument/2006/relationships/customXml" Target="../ink/ink315.xml"/><Relationship Id="rId54" Type="http://schemas.openxmlformats.org/officeDocument/2006/relationships/image" Target="../media/image339.png"/><Relationship Id="rId62" Type="http://schemas.openxmlformats.org/officeDocument/2006/relationships/image" Target="../media/image343.png"/></Relationships>
</file>

<file path=ppt/slides/_rels/slide2.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12.xml"/><Relationship Id="rId26" Type="http://schemas.openxmlformats.org/officeDocument/2006/relationships/customXml" Target="../ink/ink16.xml"/><Relationship Id="rId39" Type="http://schemas.openxmlformats.org/officeDocument/2006/relationships/image" Target="../media/image23.png"/><Relationship Id="rId21" Type="http://schemas.openxmlformats.org/officeDocument/2006/relationships/image" Target="../media/image14.png"/><Relationship Id="rId34" Type="http://schemas.openxmlformats.org/officeDocument/2006/relationships/customXml" Target="../ink/ink20.xml"/><Relationship Id="rId42" Type="http://schemas.openxmlformats.org/officeDocument/2006/relationships/customXml" Target="../ink/ink24.xml"/><Relationship Id="rId47" Type="http://schemas.openxmlformats.org/officeDocument/2006/relationships/image" Target="../media/image27.png"/><Relationship Id="rId50" Type="http://schemas.openxmlformats.org/officeDocument/2006/relationships/customXml" Target="../ink/ink28.xml"/><Relationship Id="rId55" Type="http://schemas.openxmlformats.org/officeDocument/2006/relationships/image" Target="../media/image31.png"/><Relationship Id="rId63" Type="http://schemas.openxmlformats.org/officeDocument/2006/relationships/image" Target="../media/image35.png"/><Relationship Id="rId68" Type="http://schemas.openxmlformats.org/officeDocument/2006/relationships/customXml" Target="../ink/ink37.xml"/><Relationship Id="rId7" Type="http://schemas.openxmlformats.org/officeDocument/2006/relationships/image" Target="../media/image7.png"/><Relationship Id="rId2" Type="http://schemas.openxmlformats.org/officeDocument/2006/relationships/customXml" Target="../ink/ink4.xml"/><Relationship Id="rId16" Type="http://schemas.openxmlformats.org/officeDocument/2006/relationships/customXml" Target="../ink/ink11.xml"/><Relationship Id="rId29"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9.png"/><Relationship Id="rId24" Type="http://schemas.openxmlformats.org/officeDocument/2006/relationships/customXml" Target="../ink/ink15.xml"/><Relationship Id="rId32" Type="http://schemas.openxmlformats.org/officeDocument/2006/relationships/customXml" Target="../ink/ink19.xml"/><Relationship Id="rId37" Type="http://schemas.openxmlformats.org/officeDocument/2006/relationships/image" Target="../media/image22.png"/><Relationship Id="rId40" Type="http://schemas.openxmlformats.org/officeDocument/2006/relationships/customXml" Target="../ink/ink23.xml"/><Relationship Id="rId45" Type="http://schemas.openxmlformats.org/officeDocument/2006/relationships/image" Target="../media/image26.png"/><Relationship Id="rId53" Type="http://schemas.openxmlformats.org/officeDocument/2006/relationships/image" Target="../media/image30.png"/><Relationship Id="rId58" Type="http://schemas.openxmlformats.org/officeDocument/2006/relationships/customXml" Target="../ink/ink32.xml"/><Relationship Id="rId66" Type="http://schemas.openxmlformats.org/officeDocument/2006/relationships/customXml" Target="../ink/ink36.xml"/><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28" Type="http://schemas.openxmlformats.org/officeDocument/2006/relationships/customXml" Target="../ink/ink17.xml"/><Relationship Id="rId36" Type="http://schemas.openxmlformats.org/officeDocument/2006/relationships/customXml" Target="../ink/ink21.xml"/><Relationship Id="rId49" Type="http://schemas.openxmlformats.org/officeDocument/2006/relationships/image" Target="../media/image28.png"/><Relationship Id="rId57" Type="http://schemas.openxmlformats.org/officeDocument/2006/relationships/image" Target="../media/image32.png"/><Relationship Id="rId61" Type="http://schemas.openxmlformats.org/officeDocument/2006/relationships/image" Target="../media/image34.png"/><Relationship Id="rId10" Type="http://schemas.openxmlformats.org/officeDocument/2006/relationships/customXml" Target="../ink/ink8.xml"/><Relationship Id="rId19" Type="http://schemas.openxmlformats.org/officeDocument/2006/relationships/image" Target="../media/image13.png"/><Relationship Id="rId31" Type="http://schemas.openxmlformats.org/officeDocument/2006/relationships/image" Target="../media/image19.png"/><Relationship Id="rId44" Type="http://schemas.openxmlformats.org/officeDocument/2006/relationships/customXml" Target="../ink/ink25.xml"/><Relationship Id="rId52" Type="http://schemas.openxmlformats.org/officeDocument/2006/relationships/customXml" Target="../ink/ink29.xml"/><Relationship Id="rId60" Type="http://schemas.openxmlformats.org/officeDocument/2006/relationships/customXml" Target="../ink/ink33.xml"/><Relationship Id="rId65" Type="http://schemas.openxmlformats.org/officeDocument/2006/relationships/image" Target="../media/image36.png"/><Relationship Id="rId4" Type="http://schemas.openxmlformats.org/officeDocument/2006/relationships/customXml" Target="../ink/ink5.xml"/><Relationship Id="rId9" Type="http://schemas.openxmlformats.org/officeDocument/2006/relationships/image" Target="../media/image8.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17.png"/><Relationship Id="rId30" Type="http://schemas.openxmlformats.org/officeDocument/2006/relationships/customXml" Target="../ink/ink18.xml"/><Relationship Id="rId35" Type="http://schemas.openxmlformats.org/officeDocument/2006/relationships/image" Target="../media/image21.png"/><Relationship Id="rId43" Type="http://schemas.openxmlformats.org/officeDocument/2006/relationships/image" Target="../media/image25.png"/><Relationship Id="rId48" Type="http://schemas.openxmlformats.org/officeDocument/2006/relationships/customXml" Target="../ink/ink27.xml"/><Relationship Id="rId56" Type="http://schemas.openxmlformats.org/officeDocument/2006/relationships/customXml" Target="../ink/ink31.xml"/><Relationship Id="rId64" Type="http://schemas.openxmlformats.org/officeDocument/2006/relationships/customXml" Target="../ink/ink35.xml"/><Relationship Id="rId69" Type="http://schemas.openxmlformats.org/officeDocument/2006/relationships/image" Target="../media/image38.png"/><Relationship Id="rId8" Type="http://schemas.openxmlformats.org/officeDocument/2006/relationships/customXml" Target="../ink/ink7.xml"/><Relationship Id="rId51" Type="http://schemas.openxmlformats.org/officeDocument/2006/relationships/image" Target="../media/image29.png"/><Relationship Id="rId3" Type="http://schemas.openxmlformats.org/officeDocument/2006/relationships/image" Target="../media/image5.png"/><Relationship Id="rId12" Type="http://schemas.openxmlformats.org/officeDocument/2006/relationships/customXml" Target="../ink/ink9.xml"/><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openxmlformats.org/officeDocument/2006/relationships/customXml" Target="../ink/ink22.xml"/><Relationship Id="rId46" Type="http://schemas.openxmlformats.org/officeDocument/2006/relationships/customXml" Target="../ink/ink26.xml"/><Relationship Id="rId59" Type="http://schemas.openxmlformats.org/officeDocument/2006/relationships/image" Target="../media/image33.png"/><Relationship Id="rId67" Type="http://schemas.openxmlformats.org/officeDocument/2006/relationships/image" Target="../media/image37.png"/><Relationship Id="rId20" Type="http://schemas.openxmlformats.org/officeDocument/2006/relationships/customXml" Target="../ink/ink13.xml"/><Relationship Id="rId41" Type="http://schemas.openxmlformats.org/officeDocument/2006/relationships/image" Target="../media/image24.png"/><Relationship Id="rId54" Type="http://schemas.openxmlformats.org/officeDocument/2006/relationships/customXml" Target="../ink/ink30.xml"/><Relationship Id="rId62" Type="http://schemas.openxmlformats.org/officeDocument/2006/relationships/customXml" Target="../ink/ink34.xml"/></Relationships>
</file>

<file path=ppt/slides/_rels/slide20.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customXml" Target="../ink/ink329.xml"/><Relationship Id="rId7" Type="http://schemas.openxmlformats.org/officeDocument/2006/relationships/customXml" Target="../ink/ink331.xml"/><Relationship Id="rId2" Type="http://schemas.openxmlformats.org/officeDocument/2006/relationships/image" Target="../media/image347.png"/><Relationship Id="rId1" Type="http://schemas.openxmlformats.org/officeDocument/2006/relationships/slideLayout" Target="../slideLayouts/slideLayout12.xml"/><Relationship Id="rId6" Type="http://schemas.openxmlformats.org/officeDocument/2006/relationships/image" Target="../media/image349.png"/><Relationship Id="rId5" Type="http://schemas.openxmlformats.org/officeDocument/2006/relationships/customXml" Target="../ink/ink330.xml"/><Relationship Id="rId4" Type="http://schemas.openxmlformats.org/officeDocument/2006/relationships/image" Target="../media/image348.png"/></Relationships>
</file>

<file path=ppt/slides/_rels/slide21.xml.rels><?xml version="1.0" encoding="UTF-8" standalone="yes"?>
<Relationships xmlns="http://schemas.openxmlformats.org/package/2006/relationships"><Relationship Id="rId117" Type="http://schemas.openxmlformats.org/officeDocument/2006/relationships/customXml" Target="../ink/ink389.xml"/><Relationship Id="rId299" Type="http://schemas.openxmlformats.org/officeDocument/2006/relationships/customXml" Target="../ink/ink480.xml"/><Relationship Id="rId303" Type="http://schemas.openxmlformats.org/officeDocument/2006/relationships/customXml" Target="../ink/ink482.xml"/><Relationship Id="rId21" Type="http://schemas.openxmlformats.org/officeDocument/2006/relationships/customXml" Target="../ink/ink341.xml"/><Relationship Id="rId42" Type="http://schemas.openxmlformats.org/officeDocument/2006/relationships/image" Target="../media/image371.png"/><Relationship Id="rId63" Type="http://schemas.openxmlformats.org/officeDocument/2006/relationships/customXml" Target="../ink/ink362.xml"/><Relationship Id="rId84" Type="http://schemas.openxmlformats.org/officeDocument/2006/relationships/image" Target="../media/image392.png"/><Relationship Id="rId138" Type="http://schemas.openxmlformats.org/officeDocument/2006/relationships/image" Target="../media/image419.png"/><Relationship Id="rId159" Type="http://schemas.openxmlformats.org/officeDocument/2006/relationships/customXml" Target="../ink/ink410.xml"/><Relationship Id="rId324" Type="http://schemas.openxmlformats.org/officeDocument/2006/relationships/image" Target="../media/image512.png"/><Relationship Id="rId170" Type="http://schemas.openxmlformats.org/officeDocument/2006/relationships/image" Target="../media/image435.png"/><Relationship Id="rId191" Type="http://schemas.openxmlformats.org/officeDocument/2006/relationships/customXml" Target="../ink/ink426.xml"/><Relationship Id="rId205" Type="http://schemas.openxmlformats.org/officeDocument/2006/relationships/customXml" Target="../ink/ink433.xml"/><Relationship Id="rId226" Type="http://schemas.openxmlformats.org/officeDocument/2006/relationships/image" Target="../media/image463.png"/><Relationship Id="rId247" Type="http://schemas.openxmlformats.org/officeDocument/2006/relationships/customXml" Target="../ink/ink454.xml"/><Relationship Id="rId107" Type="http://schemas.openxmlformats.org/officeDocument/2006/relationships/customXml" Target="../ink/ink384.xml"/><Relationship Id="rId268" Type="http://schemas.openxmlformats.org/officeDocument/2006/relationships/image" Target="../media/image484.png"/><Relationship Id="rId289" Type="http://schemas.openxmlformats.org/officeDocument/2006/relationships/customXml" Target="../ink/ink475.xml"/><Relationship Id="rId11" Type="http://schemas.openxmlformats.org/officeDocument/2006/relationships/customXml" Target="../ink/ink336.xml"/><Relationship Id="rId32" Type="http://schemas.openxmlformats.org/officeDocument/2006/relationships/image" Target="../media/image366.png"/><Relationship Id="rId53" Type="http://schemas.openxmlformats.org/officeDocument/2006/relationships/customXml" Target="../ink/ink357.xml"/><Relationship Id="rId74" Type="http://schemas.openxmlformats.org/officeDocument/2006/relationships/image" Target="../media/image387.png"/><Relationship Id="rId128" Type="http://schemas.openxmlformats.org/officeDocument/2006/relationships/image" Target="../media/image414.png"/><Relationship Id="rId149" Type="http://schemas.openxmlformats.org/officeDocument/2006/relationships/customXml" Target="../ink/ink405.xml"/><Relationship Id="rId314" Type="http://schemas.openxmlformats.org/officeDocument/2006/relationships/image" Target="../media/image507.png"/><Relationship Id="rId5" Type="http://schemas.openxmlformats.org/officeDocument/2006/relationships/customXml" Target="../ink/ink333.xml"/><Relationship Id="rId95" Type="http://schemas.openxmlformats.org/officeDocument/2006/relationships/customXml" Target="../ink/ink378.xml"/><Relationship Id="rId160" Type="http://schemas.openxmlformats.org/officeDocument/2006/relationships/image" Target="../media/image430.png"/><Relationship Id="rId181" Type="http://schemas.openxmlformats.org/officeDocument/2006/relationships/customXml" Target="../ink/ink421.xml"/><Relationship Id="rId216" Type="http://schemas.openxmlformats.org/officeDocument/2006/relationships/image" Target="../media/image458.png"/><Relationship Id="rId237" Type="http://schemas.openxmlformats.org/officeDocument/2006/relationships/customXml" Target="../ink/ink449.xml"/><Relationship Id="rId258" Type="http://schemas.openxmlformats.org/officeDocument/2006/relationships/image" Target="../media/image479.png"/><Relationship Id="rId279" Type="http://schemas.openxmlformats.org/officeDocument/2006/relationships/customXml" Target="../ink/ink470.xml"/><Relationship Id="rId22" Type="http://schemas.openxmlformats.org/officeDocument/2006/relationships/image" Target="../media/image361.png"/><Relationship Id="rId43" Type="http://schemas.openxmlformats.org/officeDocument/2006/relationships/customXml" Target="../ink/ink352.xml"/><Relationship Id="rId64" Type="http://schemas.openxmlformats.org/officeDocument/2006/relationships/image" Target="../media/image382.png"/><Relationship Id="rId118" Type="http://schemas.openxmlformats.org/officeDocument/2006/relationships/image" Target="../media/image409.png"/><Relationship Id="rId139" Type="http://schemas.openxmlformats.org/officeDocument/2006/relationships/customXml" Target="../ink/ink400.xml"/><Relationship Id="rId290" Type="http://schemas.openxmlformats.org/officeDocument/2006/relationships/image" Target="../media/image495.png"/><Relationship Id="rId304" Type="http://schemas.openxmlformats.org/officeDocument/2006/relationships/image" Target="../media/image502.png"/><Relationship Id="rId325" Type="http://schemas.openxmlformats.org/officeDocument/2006/relationships/customXml" Target="../ink/ink493.xml"/><Relationship Id="rId85" Type="http://schemas.openxmlformats.org/officeDocument/2006/relationships/customXml" Target="../ink/ink373.xml"/><Relationship Id="rId150" Type="http://schemas.openxmlformats.org/officeDocument/2006/relationships/image" Target="../media/image425.png"/><Relationship Id="rId171" Type="http://schemas.openxmlformats.org/officeDocument/2006/relationships/customXml" Target="../ink/ink416.xml"/><Relationship Id="rId192" Type="http://schemas.openxmlformats.org/officeDocument/2006/relationships/image" Target="../media/image446.png"/><Relationship Id="rId206" Type="http://schemas.openxmlformats.org/officeDocument/2006/relationships/image" Target="../media/image453.png"/><Relationship Id="rId227" Type="http://schemas.openxmlformats.org/officeDocument/2006/relationships/customXml" Target="../ink/ink444.xml"/><Relationship Id="rId248" Type="http://schemas.openxmlformats.org/officeDocument/2006/relationships/image" Target="../media/image474.png"/><Relationship Id="rId269" Type="http://schemas.openxmlformats.org/officeDocument/2006/relationships/customXml" Target="../ink/ink465.xml"/><Relationship Id="rId12" Type="http://schemas.openxmlformats.org/officeDocument/2006/relationships/image" Target="../media/image356.png"/><Relationship Id="rId33" Type="http://schemas.openxmlformats.org/officeDocument/2006/relationships/customXml" Target="../ink/ink347.xml"/><Relationship Id="rId108" Type="http://schemas.openxmlformats.org/officeDocument/2006/relationships/image" Target="../media/image404.png"/><Relationship Id="rId129" Type="http://schemas.openxmlformats.org/officeDocument/2006/relationships/customXml" Target="../ink/ink395.xml"/><Relationship Id="rId280" Type="http://schemas.openxmlformats.org/officeDocument/2006/relationships/image" Target="../media/image490.png"/><Relationship Id="rId315" Type="http://schemas.openxmlformats.org/officeDocument/2006/relationships/customXml" Target="../ink/ink488.xml"/><Relationship Id="rId54" Type="http://schemas.openxmlformats.org/officeDocument/2006/relationships/image" Target="../media/image377.png"/><Relationship Id="rId75" Type="http://schemas.openxmlformats.org/officeDocument/2006/relationships/customXml" Target="../ink/ink368.xml"/><Relationship Id="rId96" Type="http://schemas.openxmlformats.org/officeDocument/2006/relationships/image" Target="../media/image398.png"/><Relationship Id="rId140" Type="http://schemas.openxmlformats.org/officeDocument/2006/relationships/image" Target="../media/image420.png"/><Relationship Id="rId161" Type="http://schemas.openxmlformats.org/officeDocument/2006/relationships/customXml" Target="../ink/ink411.xml"/><Relationship Id="rId182" Type="http://schemas.openxmlformats.org/officeDocument/2006/relationships/image" Target="../media/image441.png"/><Relationship Id="rId217" Type="http://schemas.openxmlformats.org/officeDocument/2006/relationships/customXml" Target="../ink/ink439.xml"/><Relationship Id="rId6" Type="http://schemas.openxmlformats.org/officeDocument/2006/relationships/image" Target="../media/image353.png"/><Relationship Id="rId238" Type="http://schemas.openxmlformats.org/officeDocument/2006/relationships/image" Target="../media/image469.png"/><Relationship Id="rId259" Type="http://schemas.openxmlformats.org/officeDocument/2006/relationships/customXml" Target="../ink/ink460.xml"/><Relationship Id="rId23" Type="http://schemas.openxmlformats.org/officeDocument/2006/relationships/customXml" Target="../ink/ink342.xml"/><Relationship Id="rId119" Type="http://schemas.openxmlformats.org/officeDocument/2006/relationships/customXml" Target="../ink/ink390.xml"/><Relationship Id="rId270" Type="http://schemas.openxmlformats.org/officeDocument/2006/relationships/image" Target="../media/image485.png"/><Relationship Id="rId291" Type="http://schemas.openxmlformats.org/officeDocument/2006/relationships/customXml" Target="../ink/ink476.xml"/><Relationship Id="rId305" Type="http://schemas.openxmlformats.org/officeDocument/2006/relationships/customXml" Target="../ink/ink483.xml"/><Relationship Id="rId326" Type="http://schemas.openxmlformats.org/officeDocument/2006/relationships/image" Target="../media/image513.png"/><Relationship Id="rId44" Type="http://schemas.openxmlformats.org/officeDocument/2006/relationships/image" Target="../media/image372.png"/><Relationship Id="rId65" Type="http://schemas.openxmlformats.org/officeDocument/2006/relationships/customXml" Target="../ink/ink363.xml"/><Relationship Id="rId86" Type="http://schemas.openxmlformats.org/officeDocument/2006/relationships/image" Target="../media/image393.png"/><Relationship Id="rId130" Type="http://schemas.openxmlformats.org/officeDocument/2006/relationships/image" Target="../media/image415.png"/><Relationship Id="rId151" Type="http://schemas.openxmlformats.org/officeDocument/2006/relationships/customXml" Target="../ink/ink406.xml"/><Relationship Id="rId172" Type="http://schemas.openxmlformats.org/officeDocument/2006/relationships/image" Target="../media/image436.png"/><Relationship Id="rId193" Type="http://schemas.openxmlformats.org/officeDocument/2006/relationships/customXml" Target="../ink/ink427.xml"/><Relationship Id="rId207" Type="http://schemas.openxmlformats.org/officeDocument/2006/relationships/customXml" Target="../ink/ink434.xml"/><Relationship Id="rId228" Type="http://schemas.openxmlformats.org/officeDocument/2006/relationships/image" Target="../media/image464.png"/><Relationship Id="rId249" Type="http://schemas.openxmlformats.org/officeDocument/2006/relationships/customXml" Target="../ink/ink455.xml"/><Relationship Id="rId13" Type="http://schemas.openxmlformats.org/officeDocument/2006/relationships/customXml" Target="../ink/ink337.xml"/><Relationship Id="rId109" Type="http://schemas.openxmlformats.org/officeDocument/2006/relationships/customXml" Target="../ink/ink385.xml"/><Relationship Id="rId260" Type="http://schemas.openxmlformats.org/officeDocument/2006/relationships/image" Target="../media/image480.png"/><Relationship Id="rId281" Type="http://schemas.openxmlformats.org/officeDocument/2006/relationships/customXml" Target="../ink/ink471.xml"/><Relationship Id="rId316" Type="http://schemas.openxmlformats.org/officeDocument/2006/relationships/image" Target="../media/image508.png"/><Relationship Id="rId34" Type="http://schemas.openxmlformats.org/officeDocument/2006/relationships/image" Target="../media/image367.png"/><Relationship Id="rId55" Type="http://schemas.openxmlformats.org/officeDocument/2006/relationships/customXml" Target="../ink/ink358.xml"/><Relationship Id="rId76" Type="http://schemas.openxmlformats.org/officeDocument/2006/relationships/image" Target="../media/image388.png"/><Relationship Id="rId97" Type="http://schemas.openxmlformats.org/officeDocument/2006/relationships/customXml" Target="../ink/ink379.xml"/><Relationship Id="rId120" Type="http://schemas.openxmlformats.org/officeDocument/2006/relationships/image" Target="../media/image410.png"/><Relationship Id="rId141" Type="http://schemas.openxmlformats.org/officeDocument/2006/relationships/customXml" Target="../ink/ink401.xml"/><Relationship Id="rId7" Type="http://schemas.openxmlformats.org/officeDocument/2006/relationships/customXml" Target="../ink/ink334.xml"/><Relationship Id="rId162" Type="http://schemas.openxmlformats.org/officeDocument/2006/relationships/image" Target="../media/image431.png"/><Relationship Id="rId183" Type="http://schemas.openxmlformats.org/officeDocument/2006/relationships/customXml" Target="../ink/ink422.xml"/><Relationship Id="rId218" Type="http://schemas.openxmlformats.org/officeDocument/2006/relationships/image" Target="../media/image459.png"/><Relationship Id="rId239" Type="http://schemas.openxmlformats.org/officeDocument/2006/relationships/customXml" Target="../ink/ink450.xml"/><Relationship Id="rId250" Type="http://schemas.openxmlformats.org/officeDocument/2006/relationships/image" Target="../media/image475.png"/><Relationship Id="rId271" Type="http://schemas.openxmlformats.org/officeDocument/2006/relationships/customXml" Target="../ink/ink466.xml"/><Relationship Id="rId292" Type="http://schemas.openxmlformats.org/officeDocument/2006/relationships/image" Target="../media/image496.png"/><Relationship Id="rId306" Type="http://schemas.openxmlformats.org/officeDocument/2006/relationships/image" Target="../media/image503.png"/><Relationship Id="rId24" Type="http://schemas.openxmlformats.org/officeDocument/2006/relationships/image" Target="../media/image362.png"/><Relationship Id="rId45" Type="http://schemas.openxmlformats.org/officeDocument/2006/relationships/customXml" Target="../ink/ink353.xml"/><Relationship Id="rId66" Type="http://schemas.openxmlformats.org/officeDocument/2006/relationships/image" Target="../media/image383.png"/><Relationship Id="rId87" Type="http://schemas.openxmlformats.org/officeDocument/2006/relationships/customXml" Target="../ink/ink374.xml"/><Relationship Id="rId110" Type="http://schemas.openxmlformats.org/officeDocument/2006/relationships/image" Target="../media/image405.png"/><Relationship Id="rId131" Type="http://schemas.openxmlformats.org/officeDocument/2006/relationships/customXml" Target="../ink/ink396.xml"/><Relationship Id="rId327" Type="http://schemas.openxmlformats.org/officeDocument/2006/relationships/customXml" Target="../ink/ink494.xml"/><Relationship Id="rId152" Type="http://schemas.openxmlformats.org/officeDocument/2006/relationships/image" Target="../media/image426.png"/><Relationship Id="rId173" Type="http://schemas.openxmlformats.org/officeDocument/2006/relationships/customXml" Target="../ink/ink417.xml"/><Relationship Id="rId194" Type="http://schemas.openxmlformats.org/officeDocument/2006/relationships/image" Target="../media/image447.png"/><Relationship Id="rId208" Type="http://schemas.openxmlformats.org/officeDocument/2006/relationships/image" Target="../media/image454.png"/><Relationship Id="rId229" Type="http://schemas.openxmlformats.org/officeDocument/2006/relationships/customXml" Target="../ink/ink445.xml"/><Relationship Id="rId240" Type="http://schemas.openxmlformats.org/officeDocument/2006/relationships/image" Target="../media/image470.png"/><Relationship Id="rId261" Type="http://schemas.openxmlformats.org/officeDocument/2006/relationships/customXml" Target="../ink/ink461.xml"/><Relationship Id="rId14" Type="http://schemas.openxmlformats.org/officeDocument/2006/relationships/image" Target="../media/image357.png"/><Relationship Id="rId35" Type="http://schemas.openxmlformats.org/officeDocument/2006/relationships/customXml" Target="../ink/ink348.xml"/><Relationship Id="rId56" Type="http://schemas.openxmlformats.org/officeDocument/2006/relationships/image" Target="../media/image378.png"/><Relationship Id="rId77" Type="http://schemas.openxmlformats.org/officeDocument/2006/relationships/customXml" Target="../ink/ink369.xml"/><Relationship Id="rId100" Type="http://schemas.openxmlformats.org/officeDocument/2006/relationships/image" Target="../media/image400.png"/><Relationship Id="rId282" Type="http://schemas.openxmlformats.org/officeDocument/2006/relationships/image" Target="../media/image491.png"/><Relationship Id="rId317" Type="http://schemas.openxmlformats.org/officeDocument/2006/relationships/customXml" Target="../ink/ink489.xml"/><Relationship Id="rId8" Type="http://schemas.openxmlformats.org/officeDocument/2006/relationships/image" Target="../media/image354.png"/><Relationship Id="rId51" Type="http://schemas.openxmlformats.org/officeDocument/2006/relationships/customXml" Target="../ink/ink356.xml"/><Relationship Id="rId72" Type="http://schemas.openxmlformats.org/officeDocument/2006/relationships/image" Target="../media/image386.png"/><Relationship Id="rId93" Type="http://schemas.openxmlformats.org/officeDocument/2006/relationships/customXml" Target="../ink/ink377.xml"/><Relationship Id="rId98" Type="http://schemas.openxmlformats.org/officeDocument/2006/relationships/image" Target="../media/image399.png"/><Relationship Id="rId121" Type="http://schemas.openxmlformats.org/officeDocument/2006/relationships/customXml" Target="../ink/ink391.xml"/><Relationship Id="rId142" Type="http://schemas.openxmlformats.org/officeDocument/2006/relationships/image" Target="../media/image421.png"/><Relationship Id="rId163" Type="http://schemas.openxmlformats.org/officeDocument/2006/relationships/customXml" Target="../ink/ink412.xml"/><Relationship Id="rId184" Type="http://schemas.openxmlformats.org/officeDocument/2006/relationships/image" Target="../media/image442.png"/><Relationship Id="rId189" Type="http://schemas.openxmlformats.org/officeDocument/2006/relationships/customXml" Target="../ink/ink425.xml"/><Relationship Id="rId219" Type="http://schemas.openxmlformats.org/officeDocument/2006/relationships/customXml" Target="../ink/ink440.xml"/><Relationship Id="rId3" Type="http://schemas.openxmlformats.org/officeDocument/2006/relationships/customXml" Target="../ink/ink332.xml"/><Relationship Id="rId214" Type="http://schemas.openxmlformats.org/officeDocument/2006/relationships/image" Target="../media/image457.png"/><Relationship Id="rId230" Type="http://schemas.openxmlformats.org/officeDocument/2006/relationships/image" Target="../media/image465.png"/><Relationship Id="rId235" Type="http://schemas.openxmlformats.org/officeDocument/2006/relationships/customXml" Target="../ink/ink448.xml"/><Relationship Id="rId251" Type="http://schemas.openxmlformats.org/officeDocument/2006/relationships/customXml" Target="../ink/ink456.xml"/><Relationship Id="rId256" Type="http://schemas.openxmlformats.org/officeDocument/2006/relationships/image" Target="../media/image478.png"/><Relationship Id="rId277" Type="http://schemas.openxmlformats.org/officeDocument/2006/relationships/customXml" Target="../ink/ink469.xml"/><Relationship Id="rId298" Type="http://schemas.openxmlformats.org/officeDocument/2006/relationships/image" Target="../media/image499.png"/><Relationship Id="rId25" Type="http://schemas.openxmlformats.org/officeDocument/2006/relationships/customXml" Target="../ink/ink343.xml"/><Relationship Id="rId46" Type="http://schemas.openxmlformats.org/officeDocument/2006/relationships/image" Target="../media/image373.png"/><Relationship Id="rId67" Type="http://schemas.openxmlformats.org/officeDocument/2006/relationships/customXml" Target="../ink/ink364.xml"/><Relationship Id="rId116" Type="http://schemas.openxmlformats.org/officeDocument/2006/relationships/image" Target="../media/image408.png"/><Relationship Id="rId137" Type="http://schemas.openxmlformats.org/officeDocument/2006/relationships/customXml" Target="../ink/ink399.xml"/><Relationship Id="rId158" Type="http://schemas.openxmlformats.org/officeDocument/2006/relationships/image" Target="../media/image429.png"/><Relationship Id="rId272" Type="http://schemas.openxmlformats.org/officeDocument/2006/relationships/image" Target="../media/image486.png"/><Relationship Id="rId293" Type="http://schemas.openxmlformats.org/officeDocument/2006/relationships/customXml" Target="../ink/ink477.xml"/><Relationship Id="rId302" Type="http://schemas.openxmlformats.org/officeDocument/2006/relationships/image" Target="../media/image501.png"/><Relationship Id="rId307" Type="http://schemas.openxmlformats.org/officeDocument/2006/relationships/customXml" Target="../ink/ink484.xml"/><Relationship Id="rId323" Type="http://schemas.openxmlformats.org/officeDocument/2006/relationships/customXml" Target="../ink/ink492.xml"/><Relationship Id="rId328" Type="http://schemas.openxmlformats.org/officeDocument/2006/relationships/image" Target="../media/image514.png"/><Relationship Id="rId20" Type="http://schemas.openxmlformats.org/officeDocument/2006/relationships/image" Target="../media/image360.png"/><Relationship Id="rId41" Type="http://schemas.openxmlformats.org/officeDocument/2006/relationships/customXml" Target="../ink/ink351.xml"/><Relationship Id="rId62" Type="http://schemas.openxmlformats.org/officeDocument/2006/relationships/image" Target="../media/image381.png"/><Relationship Id="rId83" Type="http://schemas.openxmlformats.org/officeDocument/2006/relationships/customXml" Target="../ink/ink372.xml"/><Relationship Id="rId88" Type="http://schemas.openxmlformats.org/officeDocument/2006/relationships/image" Target="../media/image394.png"/><Relationship Id="rId111" Type="http://schemas.openxmlformats.org/officeDocument/2006/relationships/customXml" Target="../ink/ink386.xml"/><Relationship Id="rId132" Type="http://schemas.openxmlformats.org/officeDocument/2006/relationships/image" Target="../media/image416.png"/><Relationship Id="rId153" Type="http://schemas.openxmlformats.org/officeDocument/2006/relationships/customXml" Target="../ink/ink407.xml"/><Relationship Id="rId174" Type="http://schemas.openxmlformats.org/officeDocument/2006/relationships/image" Target="../media/image437.png"/><Relationship Id="rId179" Type="http://schemas.openxmlformats.org/officeDocument/2006/relationships/customXml" Target="../ink/ink420.xml"/><Relationship Id="rId195" Type="http://schemas.openxmlformats.org/officeDocument/2006/relationships/customXml" Target="../ink/ink428.xml"/><Relationship Id="rId209" Type="http://schemas.openxmlformats.org/officeDocument/2006/relationships/customXml" Target="../ink/ink435.xml"/><Relationship Id="rId190" Type="http://schemas.openxmlformats.org/officeDocument/2006/relationships/image" Target="../media/image445.png"/><Relationship Id="rId204" Type="http://schemas.openxmlformats.org/officeDocument/2006/relationships/image" Target="../media/image452.png"/><Relationship Id="rId220" Type="http://schemas.openxmlformats.org/officeDocument/2006/relationships/image" Target="../media/image460.png"/><Relationship Id="rId225" Type="http://schemas.openxmlformats.org/officeDocument/2006/relationships/customXml" Target="../ink/ink443.xml"/><Relationship Id="rId241" Type="http://schemas.openxmlformats.org/officeDocument/2006/relationships/customXml" Target="../ink/ink451.xml"/><Relationship Id="rId246" Type="http://schemas.openxmlformats.org/officeDocument/2006/relationships/image" Target="../media/image473.png"/><Relationship Id="rId267" Type="http://schemas.openxmlformats.org/officeDocument/2006/relationships/customXml" Target="../ink/ink464.xml"/><Relationship Id="rId288" Type="http://schemas.openxmlformats.org/officeDocument/2006/relationships/image" Target="../media/image494.png"/><Relationship Id="rId15" Type="http://schemas.openxmlformats.org/officeDocument/2006/relationships/customXml" Target="../ink/ink338.xml"/><Relationship Id="rId36" Type="http://schemas.openxmlformats.org/officeDocument/2006/relationships/image" Target="../media/image368.png"/><Relationship Id="rId57" Type="http://schemas.openxmlformats.org/officeDocument/2006/relationships/customXml" Target="../ink/ink359.xml"/><Relationship Id="rId106" Type="http://schemas.openxmlformats.org/officeDocument/2006/relationships/image" Target="../media/image403.png"/><Relationship Id="rId127" Type="http://schemas.openxmlformats.org/officeDocument/2006/relationships/customXml" Target="../ink/ink394.xml"/><Relationship Id="rId262" Type="http://schemas.openxmlformats.org/officeDocument/2006/relationships/image" Target="../media/image481.png"/><Relationship Id="rId283" Type="http://schemas.openxmlformats.org/officeDocument/2006/relationships/customXml" Target="../ink/ink472.xml"/><Relationship Id="rId313" Type="http://schemas.openxmlformats.org/officeDocument/2006/relationships/customXml" Target="../ink/ink487.xml"/><Relationship Id="rId318" Type="http://schemas.openxmlformats.org/officeDocument/2006/relationships/image" Target="../media/image509.png"/><Relationship Id="rId10" Type="http://schemas.openxmlformats.org/officeDocument/2006/relationships/image" Target="../media/image355.png"/><Relationship Id="rId31" Type="http://schemas.openxmlformats.org/officeDocument/2006/relationships/customXml" Target="../ink/ink346.xml"/><Relationship Id="rId52" Type="http://schemas.openxmlformats.org/officeDocument/2006/relationships/image" Target="../media/image376.png"/><Relationship Id="rId73" Type="http://schemas.openxmlformats.org/officeDocument/2006/relationships/customXml" Target="../ink/ink367.xml"/><Relationship Id="rId78" Type="http://schemas.openxmlformats.org/officeDocument/2006/relationships/image" Target="../media/image389.png"/><Relationship Id="rId94" Type="http://schemas.openxmlformats.org/officeDocument/2006/relationships/image" Target="../media/image397.png"/><Relationship Id="rId99" Type="http://schemas.openxmlformats.org/officeDocument/2006/relationships/customXml" Target="../ink/ink380.xml"/><Relationship Id="rId101" Type="http://schemas.openxmlformats.org/officeDocument/2006/relationships/customXml" Target="../ink/ink381.xml"/><Relationship Id="rId122" Type="http://schemas.openxmlformats.org/officeDocument/2006/relationships/image" Target="../media/image411.png"/><Relationship Id="rId143" Type="http://schemas.openxmlformats.org/officeDocument/2006/relationships/customXml" Target="../ink/ink402.xml"/><Relationship Id="rId148" Type="http://schemas.openxmlformats.org/officeDocument/2006/relationships/image" Target="../media/image424.png"/><Relationship Id="rId164" Type="http://schemas.openxmlformats.org/officeDocument/2006/relationships/image" Target="../media/image432.png"/><Relationship Id="rId169" Type="http://schemas.openxmlformats.org/officeDocument/2006/relationships/customXml" Target="../ink/ink415.xml"/><Relationship Id="rId185" Type="http://schemas.openxmlformats.org/officeDocument/2006/relationships/customXml" Target="../ink/ink423.xml"/><Relationship Id="rId4" Type="http://schemas.openxmlformats.org/officeDocument/2006/relationships/image" Target="../media/image352.png"/><Relationship Id="rId9" Type="http://schemas.openxmlformats.org/officeDocument/2006/relationships/customXml" Target="../ink/ink335.xml"/><Relationship Id="rId180" Type="http://schemas.openxmlformats.org/officeDocument/2006/relationships/image" Target="../media/image440.png"/><Relationship Id="rId210" Type="http://schemas.openxmlformats.org/officeDocument/2006/relationships/image" Target="../media/image455.png"/><Relationship Id="rId215" Type="http://schemas.openxmlformats.org/officeDocument/2006/relationships/customXml" Target="../ink/ink438.xml"/><Relationship Id="rId236" Type="http://schemas.openxmlformats.org/officeDocument/2006/relationships/image" Target="../media/image468.png"/><Relationship Id="rId257" Type="http://schemas.openxmlformats.org/officeDocument/2006/relationships/customXml" Target="../ink/ink459.xml"/><Relationship Id="rId278" Type="http://schemas.openxmlformats.org/officeDocument/2006/relationships/image" Target="../media/image489.png"/><Relationship Id="rId26" Type="http://schemas.openxmlformats.org/officeDocument/2006/relationships/image" Target="../media/image363.png"/><Relationship Id="rId231" Type="http://schemas.openxmlformats.org/officeDocument/2006/relationships/customXml" Target="../ink/ink446.xml"/><Relationship Id="rId252" Type="http://schemas.openxmlformats.org/officeDocument/2006/relationships/image" Target="../media/image476.png"/><Relationship Id="rId273" Type="http://schemas.openxmlformats.org/officeDocument/2006/relationships/customXml" Target="../ink/ink467.xml"/><Relationship Id="rId294" Type="http://schemas.openxmlformats.org/officeDocument/2006/relationships/image" Target="../media/image497.png"/><Relationship Id="rId308" Type="http://schemas.openxmlformats.org/officeDocument/2006/relationships/image" Target="../media/image504.png"/><Relationship Id="rId329" Type="http://schemas.openxmlformats.org/officeDocument/2006/relationships/customXml" Target="../ink/ink495.xml"/><Relationship Id="rId47" Type="http://schemas.openxmlformats.org/officeDocument/2006/relationships/customXml" Target="../ink/ink354.xml"/><Relationship Id="rId68" Type="http://schemas.openxmlformats.org/officeDocument/2006/relationships/image" Target="../media/image384.png"/><Relationship Id="rId89" Type="http://schemas.openxmlformats.org/officeDocument/2006/relationships/customXml" Target="../ink/ink375.xml"/><Relationship Id="rId112" Type="http://schemas.openxmlformats.org/officeDocument/2006/relationships/image" Target="../media/image406.png"/><Relationship Id="rId133" Type="http://schemas.openxmlformats.org/officeDocument/2006/relationships/customXml" Target="../ink/ink397.xml"/><Relationship Id="rId154" Type="http://schemas.openxmlformats.org/officeDocument/2006/relationships/image" Target="../media/image427.png"/><Relationship Id="rId175" Type="http://schemas.openxmlformats.org/officeDocument/2006/relationships/customXml" Target="../ink/ink418.xml"/><Relationship Id="rId196" Type="http://schemas.openxmlformats.org/officeDocument/2006/relationships/image" Target="../media/image448.png"/><Relationship Id="rId200" Type="http://schemas.openxmlformats.org/officeDocument/2006/relationships/image" Target="../media/image450.png"/><Relationship Id="rId16" Type="http://schemas.openxmlformats.org/officeDocument/2006/relationships/image" Target="../media/image358.png"/><Relationship Id="rId221" Type="http://schemas.openxmlformats.org/officeDocument/2006/relationships/customXml" Target="../ink/ink441.xml"/><Relationship Id="rId242" Type="http://schemas.openxmlformats.org/officeDocument/2006/relationships/image" Target="../media/image471.png"/><Relationship Id="rId263" Type="http://schemas.openxmlformats.org/officeDocument/2006/relationships/customXml" Target="../ink/ink462.xml"/><Relationship Id="rId284" Type="http://schemas.openxmlformats.org/officeDocument/2006/relationships/image" Target="../media/image492.png"/><Relationship Id="rId319" Type="http://schemas.openxmlformats.org/officeDocument/2006/relationships/customXml" Target="../ink/ink490.xml"/><Relationship Id="rId37" Type="http://schemas.openxmlformats.org/officeDocument/2006/relationships/customXml" Target="../ink/ink349.xml"/><Relationship Id="rId58" Type="http://schemas.openxmlformats.org/officeDocument/2006/relationships/image" Target="../media/image379.png"/><Relationship Id="rId79" Type="http://schemas.openxmlformats.org/officeDocument/2006/relationships/customXml" Target="../ink/ink370.xml"/><Relationship Id="rId102" Type="http://schemas.openxmlformats.org/officeDocument/2006/relationships/image" Target="../media/image401.png"/><Relationship Id="rId123" Type="http://schemas.openxmlformats.org/officeDocument/2006/relationships/customXml" Target="../ink/ink392.xml"/><Relationship Id="rId144" Type="http://schemas.openxmlformats.org/officeDocument/2006/relationships/image" Target="../media/image422.png"/><Relationship Id="rId330" Type="http://schemas.openxmlformats.org/officeDocument/2006/relationships/image" Target="../media/image515.png"/><Relationship Id="rId90" Type="http://schemas.openxmlformats.org/officeDocument/2006/relationships/image" Target="../media/image395.png"/><Relationship Id="rId165" Type="http://schemas.openxmlformats.org/officeDocument/2006/relationships/customXml" Target="../ink/ink413.xml"/><Relationship Id="rId186" Type="http://schemas.openxmlformats.org/officeDocument/2006/relationships/image" Target="../media/image443.png"/><Relationship Id="rId211" Type="http://schemas.openxmlformats.org/officeDocument/2006/relationships/customXml" Target="../ink/ink436.xml"/><Relationship Id="rId232" Type="http://schemas.openxmlformats.org/officeDocument/2006/relationships/image" Target="../media/image466.png"/><Relationship Id="rId253" Type="http://schemas.openxmlformats.org/officeDocument/2006/relationships/customXml" Target="../ink/ink457.xml"/><Relationship Id="rId274" Type="http://schemas.openxmlformats.org/officeDocument/2006/relationships/image" Target="../media/image487.png"/><Relationship Id="rId295" Type="http://schemas.openxmlformats.org/officeDocument/2006/relationships/customXml" Target="../ink/ink478.xml"/><Relationship Id="rId309" Type="http://schemas.openxmlformats.org/officeDocument/2006/relationships/customXml" Target="../ink/ink485.xml"/><Relationship Id="rId27" Type="http://schemas.openxmlformats.org/officeDocument/2006/relationships/customXml" Target="../ink/ink344.xml"/><Relationship Id="rId48" Type="http://schemas.openxmlformats.org/officeDocument/2006/relationships/image" Target="../media/image374.png"/><Relationship Id="rId69" Type="http://schemas.openxmlformats.org/officeDocument/2006/relationships/customXml" Target="../ink/ink365.xml"/><Relationship Id="rId113" Type="http://schemas.openxmlformats.org/officeDocument/2006/relationships/customXml" Target="../ink/ink387.xml"/><Relationship Id="rId134" Type="http://schemas.openxmlformats.org/officeDocument/2006/relationships/image" Target="../media/image417.png"/><Relationship Id="rId320" Type="http://schemas.openxmlformats.org/officeDocument/2006/relationships/image" Target="../media/image510.png"/><Relationship Id="rId80" Type="http://schemas.openxmlformats.org/officeDocument/2006/relationships/image" Target="../media/image390.png"/><Relationship Id="rId155" Type="http://schemas.openxmlformats.org/officeDocument/2006/relationships/customXml" Target="../ink/ink408.xml"/><Relationship Id="rId176" Type="http://schemas.openxmlformats.org/officeDocument/2006/relationships/image" Target="../media/image438.png"/><Relationship Id="rId197" Type="http://schemas.openxmlformats.org/officeDocument/2006/relationships/customXml" Target="../ink/ink429.xml"/><Relationship Id="rId201" Type="http://schemas.openxmlformats.org/officeDocument/2006/relationships/customXml" Target="../ink/ink431.xml"/><Relationship Id="rId222" Type="http://schemas.openxmlformats.org/officeDocument/2006/relationships/image" Target="../media/image461.png"/><Relationship Id="rId243" Type="http://schemas.openxmlformats.org/officeDocument/2006/relationships/customXml" Target="../ink/ink452.xml"/><Relationship Id="rId264" Type="http://schemas.openxmlformats.org/officeDocument/2006/relationships/image" Target="../media/image482.png"/><Relationship Id="rId285" Type="http://schemas.openxmlformats.org/officeDocument/2006/relationships/customXml" Target="../ink/ink473.xml"/><Relationship Id="rId17" Type="http://schemas.openxmlformats.org/officeDocument/2006/relationships/customXml" Target="../ink/ink339.xml"/><Relationship Id="rId38" Type="http://schemas.openxmlformats.org/officeDocument/2006/relationships/image" Target="../media/image369.png"/><Relationship Id="rId59" Type="http://schemas.openxmlformats.org/officeDocument/2006/relationships/customXml" Target="../ink/ink360.xml"/><Relationship Id="rId103" Type="http://schemas.openxmlformats.org/officeDocument/2006/relationships/customXml" Target="../ink/ink382.xml"/><Relationship Id="rId124" Type="http://schemas.openxmlformats.org/officeDocument/2006/relationships/image" Target="../media/image412.png"/><Relationship Id="rId310" Type="http://schemas.openxmlformats.org/officeDocument/2006/relationships/image" Target="../media/image505.png"/><Relationship Id="rId70" Type="http://schemas.openxmlformats.org/officeDocument/2006/relationships/image" Target="../media/image385.png"/><Relationship Id="rId91" Type="http://schemas.openxmlformats.org/officeDocument/2006/relationships/customXml" Target="../ink/ink376.xml"/><Relationship Id="rId145" Type="http://schemas.openxmlformats.org/officeDocument/2006/relationships/customXml" Target="../ink/ink403.xml"/><Relationship Id="rId166" Type="http://schemas.openxmlformats.org/officeDocument/2006/relationships/image" Target="../media/image433.png"/><Relationship Id="rId187" Type="http://schemas.openxmlformats.org/officeDocument/2006/relationships/customXml" Target="../ink/ink424.xml"/><Relationship Id="rId331" Type="http://schemas.openxmlformats.org/officeDocument/2006/relationships/customXml" Target="../ink/ink496.xml"/><Relationship Id="rId1" Type="http://schemas.openxmlformats.org/officeDocument/2006/relationships/slideLayout" Target="../slideLayouts/slideLayout12.xml"/><Relationship Id="rId212" Type="http://schemas.openxmlformats.org/officeDocument/2006/relationships/image" Target="../media/image456.png"/><Relationship Id="rId233" Type="http://schemas.openxmlformats.org/officeDocument/2006/relationships/customXml" Target="../ink/ink447.xml"/><Relationship Id="rId254" Type="http://schemas.openxmlformats.org/officeDocument/2006/relationships/image" Target="../media/image477.png"/><Relationship Id="rId28" Type="http://schemas.openxmlformats.org/officeDocument/2006/relationships/image" Target="../media/image364.png"/><Relationship Id="rId49" Type="http://schemas.openxmlformats.org/officeDocument/2006/relationships/customXml" Target="../ink/ink355.xml"/><Relationship Id="rId114" Type="http://schemas.openxmlformats.org/officeDocument/2006/relationships/image" Target="../media/image407.png"/><Relationship Id="rId275" Type="http://schemas.openxmlformats.org/officeDocument/2006/relationships/customXml" Target="../ink/ink468.xml"/><Relationship Id="rId296" Type="http://schemas.openxmlformats.org/officeDocument/2006/relationships/image" Target="../media/image498.png"/><Relationship Id="rId300" Type="http://schemas.openxmlformats.org/officeDocument/2006/relationships/image" Target="../media/image500.png"/><Relationship Id="rId60" Type="http://schemas.openxmlformats.org/officeDocument/2006/relationships/image" Target="../media/image380.png"/><Relationship Id="rId81" Type="http://schemas.openxmlformats.org/officeDocument/2006/relationships/customXml" Target="../ink/ink371.xml"/><Relationship Id="rId135" Type="http://schemas.openxmlformats.org/officeDocument/2006/relationships/customXml" Target="../ink/ink398.xml"/><Relationship Id="rId156" Type="http://schemas.openxmlformats.org/officeDocument/2006/relationships/image" Target="../media/image428.png"/><Relationship Id="rId177" Type="http://schemas.openxmlformats.org/officeDocument/2006/relationships/customXml" Target="../ink/ink419.xml"/><Relationship Id="rId198" Type="http://schemas.openxmlformats.org/officeDocument/2006/relationships/image" Target="../media/image449.png"/><Relationship Id="rId321" Type="http://schemas.openxmlformats.org/officeDocument/2006/relationships/customXml" Target="../ink/ink491.xml"/><Relationship Id="rId202" Type="http://schemas.openxmlformats.org/officeDocument/2006/relationships/image" Target="../media/image451.png"/><Relationship Id="rId223" Type="http://schemas.openxmlformats.org/officeDocument/2006/relationships/customXml" Target="../ink/ink442.xml"/><Relationship Id="rId244" Type="http://schemas.openxmlformats.org/officeDocument/2006/relationships/image" Target="../media/image472.png"/><Relationship Id="rId18" Type="http://schemas.openxmlformats.org/officeDocument/2006/relationships/image" Target="../media/image359.png"/><Relationship Id="rId39" Type="http://schemas.openxmlformats.org/officeDocument/2006/relationships/customXml" Target="../ink/ink350.xml"/><Relationship Id="rId265" Type="http://schemas.openxmlformats.org/officeDocument/2006/relationships/customXml" Target="../ink/ink463.xml"/><Relationship Id="rId286" Type="http://schemas.openxmlformats.org/officeDocument/2006/relationships/image" Target="../media/image493.png"/><Relationship Id="rId50" Type="http://schemas.openxmlformats.org/officeDocument/2006/relationships/image" Target="../media/image375.png"/><Relationship Id="rId104" Type="http://schemas.openxmlformats.org/officeDocument/2006/relationships/image" Target="../media/image402.png"/><Relationship Id="rId125" Type="http://schemas.openxmlformats.org/officeDocument/2006/relationships/customXml" Target="../ink/ink393.xml"/><Relationship Id="rId146" Type="http://schemas.openxmlformats.org/officeDocument/2006/relationships/image" Target="../media/image423.png"/><Relationship Id="rId167" Type="http://schemas.openxmlformats.org/officeDocument/2006/relationships/customXml" Target="../ink/ink414.xml"/><Relationship Id="rId188" Type="http://schemas.openxmlformats.org/officeDocument/2006/relationships/image" Target="../media/image444.png"/><Relationship Id="rId311" Type="http://schemas.openxmlformats.org/officeDocument/2006/relationships/customXml" Target="../ink/ink486.xml"/><Relationship Id="rId332" Type="http://schemas.openxmlformats.org/officeDocument/2006/relationships/image" Target="../media/image516.png"/><Relationship Id="rId71" Type="http://schemas.openxmlformats.org/officeDocument/2006/relationships/customXml" Target="../ink/ink366.xml"/><Relationship Id="rId92" Type="http://schemas.openxmlformats.org/officeDocument/2006/relationships/image" Target="../media/image396.png"/><Relationship Id="rId213" Type="http://schemas.openxmlformats.org/officeDocument/2006/relationships/customXml" Target="../ink/ink437.xml"/><Relationship Id="rId234" Type="http://schemas.openxmlformats.org/officeDocument/2006/relationships/image" Target="../media/image467.png"/><Relationship Id="rId2" Type="http://schemas.openxmlformats.org/officeDocument/2006/relationships/image" Target="../media/image351.png"/><Relationship Id="rId29" Type="http://schemas.openxmlformats.org/officeDocument/2006/relationships/customXml" Target="../ink/ink345.xml"/><Relationship Id="rId255" Type="http://schemas.openxmlformats.org/officeDocument/2006/relationships/customXml" Target="../ink/ink458.xml"/><Relationship Id="rId276" Type="http://schemas.openxmlformats.org/officeDocument/2006/relationships/image" Target="../media/image488.png"/><Relationship Id="rId297" Type="http://schemas.openxmlformats.org/officeDocument/2006/relationships/customXml" Target="../ink/ink479.xml"/><Relationship Id="rId40" Type="http://schemas.openxmlformats.org/officeDocument/2006/relationships/image" Target="../media/image370.png"/><Relationship Id="rId115" Type="http://schemas.openxmlformats.org/officeDocument/2006/relationships/customXml" Target="../ink/ink388.xml"/><Relationship Id="rId136" Type="http://schemas.openxmlformats.org/officeDocument/2006/relationships/image" Target="../media/image418.png"/><Relationship Id="rId157" Type="http://schemas.openxmlformats.org/officeDocument/2006/relationships/customXml" Target="../ink/ink409.xml"/><Relationship Id="rId178" Type="http://schemas.openxmlformats.org/officeDocument/2006/relationships/image" Target="../media/image439.png"/><Relationship Id="rId301" Type="http://schemas.openxmlformats.org/officeDocument/2006/relationships/customXml" Target="../ink/ink481.xml"/><Relationship Id="rId322" Type="http://schemas.openxmlformats.org/officeDocument/2006/relationships/image" Target="../media/image511.png"/><Relationship Id="rId61" Type="http://schemas.openxmlformats.org/officeDocument/2006/relationships/customXml" Target="../ink/ink361.xml"/><Relationship Id="rId82" Type="http://schemas.openxmlformats.org/officeDocument/2006/relationships/image" Target="../media/image391.png"/><Relationship Id="rId199" Type="http://schemas.openxmlformats.org/officeDocument/2006/relationships/customXml" Target="../ink/ink430.xml"/><Relationship Id="rId203" Type="http://schemas.openxmlformats.org/officeDocument/2006/relationships/customXml" Target="../ink/ink432.xml"/><Relationship Id="rId19" Type="http://schemas.openxmlformats.org/officeDocument/2006/relationships/customXml" Target="../ink/ink340.xml"/><Relationship Id="rId224" Type="http://schemas.openxmlformats.org/officeDocument/2006/relationships/image" Target="../media/image462.png"/><Relationship Id="rId245" Type="http://schemas.openxmlformats.org/officeDocument/2006/relationships/customXml" Target="../ink/ink453.xml"/><Relationship Id="rId266" Type="http://schemas.openxmlformats.org/officeDocument/2006/relationships/image" Target="../media/image483.png"/><Relationship Id="rId287" Type="http://schemas.openxmlformats.org/officeDocument/2006/relationships/customXml" Target="../ink/ink474.xml"/><Relationship Id="rId30" Type="http://schemas.openxmlformats.org/officeDocument/2006/relationships/image" Target="../media/image365.png"/><Relationship Id="rId105" Type="http://schemas.openxmlformats.org/officeDocument/2006/relationships/customXml" Target="../ink/ink383.xml"/><Relationship Id="rId126" Type="http://schemas.openxmlformats.org/officeDocument/2006/relationships/image" Target="../media/image413.png"/><Relationship Id="rId147" Type="http://schemas.openxmlformats.org/officeDocument/2006/relationships/customXml" Target="../ink/ink404.xml"/><Relationship Id="rId168" Type="http://schemas.openxmlformats.org/officeDocument/2006/relationships/image" Target="../media/image434.png"/><Relationship Id="rId312" Type="http://schemas.openxmlformats.org/officeDocument/2006/relationships/image" Target="../media/image506.png"/></Relationships>
</file>

<file path=ppt/slides/_rels/slide22.xml.rels><?xml version="1.0" encoding="UTF-8" standalone="yes"?>
<Relationships xmlns="http://schemas.openxmlformats.org/package/2006/relationships"><Relationship Id="rId26" Type="http://schemas.openxmlformats.org/officeDocument/2006/relationships/customXml" Target="../ink/ink508.xml"/><Relationship Id="rId117" Type="http://schemas.openxmlformats.org/officeDocument/2006/relationships/image" Target="../media/image575.png"/><Relationship Id="rId21" Type="http://schemas.openxmlformats.org/officeDocument/2006/relationships/image" Target="../media/image527.png"/><Relationship Id="rId42" Type="http://schemas.openxmlformats.org/officeDocument/2006/relationships/customXml" Target="../ink/ink516.xml"/><Relationship Id="rId47" Type="http://schemas.openxmlformats.org/officeDocument/2006/relationships/image" Target="../media/image540.png"/><Relationship Id="rId63" Type="http://schemas.openxmlformats.org/officeDocument/2006/relationships/image" Target="../media/image548.png"/><Relationship Id="rId68" Type="http://schemas.openxmlformats.org/officeDocument/2006/relationships/customXml" Target="../ink/ink529.xml"/><Relationship Id="rId84" Type="http://schemas.openxmlformats.org/officeDocument/2006/relationships/customXml" Target="../ink/ink537.xml"/><Relationship Id="rId89" Type="http://schemas.openxmlformats.org/officeDocument/2006/relationships/image" Target="../media/image561.png"/><Relationship Id="rId112" Type="http://schemas.openxmlformats.org/officeDocument/2006/relationships/customXml" Target="../ink/ink551.xml"/><Relationship Id="rId133" Type="http://schemas.openxmlformats.org/officeDocument/2006/relationships/image" Target="../media/image583.png"/><Relationship Id="rId138" Type="http://schemas.openxmlformats.org/officeDocument/2006/relationships/customXml" Target="../ink/ink564.xml"/><Relationship Id="rId154" Type="http://schemas.openxmlformats.org/officeDocument/2006/relationships/customXml" Target="../ink/ink572.xml"/><Relationship Id="rId159" Type="http://schemas.openxmlformats.org/officeDocument/2006/relationships/image" Target="../media/image596.png"/><Relationship Id="rId175" Type="http://schemas.openxmlformats.org/officeDocument/2006/relationships/image" Target="../media/image604.png"/><Relationship Id="rId170" Type="http://schemas.openxmlformats.org/officeDocument/2006/relationships/customXml" Target="../ink/ink580.xml"/><Relationship Id="rId16" Type="http://schemas.openxmlformats.org/officeDocument/2006/relationships/customXml" Target="../ink/ink503.xml"/><Relationship Id="rId107" Type="http://schemas.openxmlformats.org/officeDocument/2006/relationships/image" Target="../media/image570.png"/><Relationship Id="rId11" Type="http://schemas.openxmlformats.org/officeDocument/2006/relationships/image" Target="../media/image522.png"/><Relationship Id="rId32" Type="http://schemas.openxmlformats.org/officeDocument/2006/relationships/customXml" Target="../ink/ink511.xml"/><Relationship Id="rId37" Type="http://schemas.openxmlformats.org/officeDocument/2006/relationships/image" Target="../media/image535.png"/><Relationship Id="rId53" Type="http://schemas.openxmlformats.org/officeDocument/2006/relationships/image" Target="../media/image543.png"/><Relationship Id="rId58" Type="http://schemas.openxmlformats.org/officeDocument/2006/relationships/customXml" Target="../ink/ink524.xml"/><Relationship Id="rId74" Type="http://schemas.openxmlformats.org/officeDocument/2006/relationships/customXml" Target="../ink/ink532.xml"/><Relationship Id="rId79" Type="http://schemas.openxmlformats.org/officeDocument/2006/relationships/image" Target="../media/image556.png"/><Relationship Id="rId102" Type="http://schemas.openxmlformats.org/officeDocument/2006/relationships/customXml" Target="../ink/ink546.xml"/><Relationship Id="rId123" Type="http://schemas.openxmlformats.org/officeDocument/2006/relationships/image" Target="../media/image578.png"/><Relationship Id="rId128" Type="http://schemas.openxmlformats.org/officeDocument/2006/relationships/customXml" Target="../ink/ink559.xml"/><Relationship Id="rId144" Type="http://schemas.openxmlformats.org/officeDocument/2006/relationships/customXml" Target="../ink/ink567.xml"/><Relationship Id="rId149" Type="http://schemas.openxmlformats.org/officeDocument/2006/relationships/image" Target="../media/image591.png"/><Relationship Id="rId5" Type="http://schemas.openxmlformats.org/officeDocument/2006/relationships/image" Target="../media/image519.png"/><Relationship Id="rId90" Type="http://schemas.openxmlformats.org/officeDocument/2006/relationships/customXml" Target="../ink/ink540.xml"/><Relationship Id="rId95" Type="http://schemas.openxmlformats.org/officeDocument/2006/relationships/image" Target="../media/image564.png"/><Relationship Id="rId160" Type="http://schemas.openxmlformats.org/officeDocument/2006/relationships/customXml" Target="../ink/ink575.xml"/><Relationship Id="rId165" Type="http://schemas.openxmlformats.org/officeDocument/2006/relationships/image" Target="../media/image599.png"/><Relationship Id="rId181" Type="http://schemas.openxmlformats.org/officeDocument/2006/relationships/image" Target="../media/image607.png"/><Relationship Id="rId186" Type="http://schemas.openxmlformats.org/officeDocument/2006/relationships/customXml" Target="../ink/ink588.xml"/><Relationship Id="rId22" Type="http://schemas.openxmlformats.org/officeDocument/2006/relationships/customXml" Target="../ink/ink506.xml"/><Relationship Id="rId27" Type="http://schemas.openxmlformats.org/officeDocument/2006/relationships/image" Target="../media/image530.png"/><Relationship Id="rId43" Type="http://schemas.openxmlformats.org/officeDocument/2006/relationships/image" Target="../media/image538.png"/><Relationship Id="rId48" Type="http://schemas.openxmlformats.org/officeDocument/2006/relationships/customXml" Target="../ink/ink519.xml"/><Relationship Id="rId64" Type="http://schemas.openxmlformats.org/officeDocument/2006/relationships/customXml" Target="../ink/ink527.xml"/><Relationship Id="rId69" Type="http://schemas.openxmlformats.org/officeDocument/2006/relationships/image" Target="../media/image551.png"/><Relationship Id="rId113" Type="http://schemas.openxmlformats.org/officeDocument/2006/relationships/image" Target="../media/image573.png"/><Relationship Id="rId118" Type="http://schemas.openxmlformats.org/officeDocument/2006/relationships/customXml" Target="../ink/ink554.xml"/><Relationship Id="rId134" Type="http://schemas.openxmlformats.org/officeDocument/2006/relationships/customXml" Target="../ink/ink562.xml"/><Relationship Id="rId139" Type="http://schemas.openxmlformats.org/officeDocument/2006/relationships/image" Target="../media/image586.png"/><Relationship Id="rId80" Type="http://schemas.openxmlformats.org/officeDocument/2006/relationships/customXml" Target="../ink/ink535.xml"/><Relationship Id="rId85" Type="http://schemas.openxmlformats.org/officeDocument/2006/relationships/image" Target="../media/image559.png"/><Relationship Id="rId150" Type="http://schemas.openxmlformats.org/officeDocument/2006/relationships/customXml" Target="../ink/ink570.xml"/><Relationship Id="rId155" Type="http://schemas.openxmlformats.org/officeDocument/2006/relationships/image" Target="../media/image594.png"/><Relationship Id="rId171" Type="http://schemas.openxmlformats.org/officeDocument/2006/relationships/image" Target="../media/image602.png"/><Relationship Id="rId176" Type="http://schemas.openxmlformats.org/officeDocument/2006/relationships/customXml" Target="../ink/ink583.xml"/><Relationship Id="rId12" Type="http://schemas.openxmlformats.org/officeDocument/2006/relationships/customXml" Target="../ink/ink501.xml"/><Relationship Id="rId17" Type="http://schemas.openxmlformats.org/officeDocument/2006/relationships/image" Target="../media/image525.png"/><Relationship Id="rId33" Type="http://schemas.openxmlformats.org/officeDocument/2006/relationships/image" Target="../media/image533.png"/><Relationship Id="rId38" Type="http://schemas.openxmlformats.org/officeDocument/2006/relationships/customXml" Target="../ink/ink514.xml"/><Relationship Id="rId59" Type="http://schemas.openxmlformats.org/officeDocument/2006/relationships/image" Target="../media/image546.png"/><Relationship Id="rId103" Type="http://schemas.openxmlformats.org/officeDocument/2006/relationships/image" Target="../media/image568.png"/><Relationship Id="rId108" Type="http://schemas.openxmlformats.org/officeDocument/2006/relationships/customXml" Target="../ink/ink549.xml"/><Relationship Id="rId124" Type="http://schemas.openxmlformats.org/officeDocument/2006/relationships/customXml" Target="../ink/ink557.xml"/><Relationship Id="rId129" Type="http://schemas.openxmlformats.org/officeDocument/2006/relationships/image" Target="../media/image581.png"/><Relationship Id="rId54" Type="http://schemas.openxmlformats.org/officeDocument/2006/relationships/customXml" Target="../ink/ink522.xml"/><Relationship Id="rId70" Type="http://schemas.openxmlformats.org/officeDocument/2006/relationships/customXml" Target="../ink/ink530.xml"/><Relationship Id="rId75" Type="http://schemas.openxmlformats.org/officeDocument/2006/relationships/image" Target="../media/image554.png"/><Relationship Id="rId91" Type="http://schemas.openxmlformats.org/officeDocument/2006/relationships/image" Target="../media/image562.png"/><Relationship Id="rId96" Type="http://schemas.openxmlformats.org/officeDocument/2006/relationships/customXml" Target="../ink/ink543.xml"/><Relationship Id="rId140" Type="http://schemas.openxmlformats.org/officeDocument/2006/relationships/customXml" Target="../ink/ink565.xml"/><Relationship Id="rId145" Type="http://schemas.openxmlformats.org/officeDocument/2006/relationships/image" Target="../media/image589.png"/><Relationship Id="rId161" Type="http://schemas.openxmlformats.org/officeDocument/2006/relationships/image" Target="../media/image597.png"/><Relationship Id="rId166" Type="http://schemas.openxmlformats.org/officeDocument/2006/relationships/customXml" Target="../ink/ink578.xml"/><Relationship Id="rId182" Type="http://schemas.openxmlformats.org/officeDocument/2006/relationships/customXml" Target="../ink/ink586.xml"/><Relationship Id="rId187" Type="http://schemas.openxmlformats.org/officeDocument/2006/relationships/image" Target="../media/image610.png"/><Relationship Id="rId1" Type="http://schemas.openxmlformats.org/officeDocument/2006/relationships/slideLayout" Target="../slideLayouts/slideLayout12.xml"/><Relationship Id="rId6" Type="http://schemas.openxmlformats.org/officeDocument/2006/relationships/customXml" Target="../ink/ink498.xml"/><Relationship Id="rId23" Type="http://schemas.openxmlformats.org/officeDocument/2006/relationships/image" Target="../media/image528.png"/><Relationship Id="rId28" Type="http://schemas.openxmlformats.org/officeDocument/2006/relationships/customXml" Target="../ink/ink509.xml"/><Relationship Id="rId49" Type="http://schemas.openxmlformats.org/officeDocument/2006/relationships/image" Target="../media/image541.png"/><Relationship Id="rId114" Type="http://schemas.openxmlformats.org/officeDocument/2006/relationships/customXml" Target="../ink/ink552.xml"/><Relationship Id="rId119" Type="http://schemas.openxmlformats.org/officeDocument/2006/relationships/image" Target="../media/image576.png"/><Relationship Id="rId44" Type="http://schemas.openxmlformats.org/officeDocument/2006/relationships/customXml" Target="../ink/ink517.xml"/><Relationship Id="rId60" Type="http://schemas.openxmlformats.org/officeDocument/2006/relationships/customXml" Target="../ink/ink525.xml"/><Relationship Id="rId65" Type="http://schemas.openxmlformats.org/officeDocument/2006/relationships/image" Target="../media/image549.png"/><Relationship Id="rId81" Type="http://schemas.openxmlformats.org/officeDocument/2006/relationships/image" Target="../media/image557.png"/><Relationship Id="rId86" Type="http://schemas.openxmlformats.org/officeDocument/2006/relationships/customXml" Target="../ink/ink538.xml"/><Relationship Id="rId130" Type="http://schemas.openxmlformats.org/officeDocument/2006/relationships/customXml" Target="../ink/ink560.xml"/><Relationship Id="rId135" Type="http://schemas.openxmlformats.org/officeDocument/2006/relationships/image" Target="../media/image584.png"/><Relationship Id="rId151" Type="http://schemas.openxmlformats.org/officeDocument/2006/relationships/image" Target="../media/image592.png"/><Relationship Id="rId156" Type="http://schemas.openxmlformats.org/officeDocument/2006/relationships/customXml" Target="../ink/ink573.xml"/><Relationship Id="rId177" Type="http://schemas.openxmlformats.org/officeDocument/2006/relationships/image" Target="../media/image605.png"/><Relationship Id="rId172" Type="http://schemas.openxmlformats.org/officeDocument/2006/relationships/customXml" Target="../ink/ink581.xml"/><Relationship Id="rId13" Type="http://schemas.openxmlformats.org/officeDocument/2006/relationships/image" Target="../media/image523.png"/><Relationship Id="rId18" Type="http://schemas.openxmlformats.org/officeDocument/2006/relationships/customXml" Target="../ink/ink504.xml"/><Relationship Id="rId39" Type="http://schemas.openxmlformats.org/officeDocument/2006/relationships/image" Target="../media/image536.png"/><Relationship Id="rId109" Type="http://schemas.openxmlformats.org/officeDocument/2006/relationships/image" Target="../media/image571.png"/><Relationship Id="rId34" Type="http://schemas.openxmlformats.org/officeDocument/2006/relationships/customXml" Target="../ink/ink512.xml"/><Relationship Id="rId50" Type="http://schemas.openxmlformats.org/officeDocument/2006/relationships/customXml" Target="../ink/ink520.xml"/><Relationship Id="rId55" Type="http://schemas.openxmlformats.org/officeDocument/2006/relationships/image" Target="../media/image544.png"/><Relationship Id="rId76" Type="http://schemas.openxmlformats.org/officeDocument/2006/relationships/customXml" Target="../ink/ink533.xml"/><Relationship Id="rId97" Type="http://schemas.openxmlformats.org/officeDocument/2006/relationships/image" Target="../media/image565.png"/><Relationship Id="rId104" Type="http://schemas.openxmlformats.org/officeDocument/2006/relationships/customXml" Target="../ink/ink547.xml"/><Relationship Id="rId120" Type="http://schemas.openxmlformats.org/officeDocument/2006/relationships/customXml" Target="../ink/ink555.xml"/><Relationship Id="rId125" Type="http://schemas.openxmlformats.org/officeDocument/2006/relationships/image" Target="../media/image579.png"/><Relationship Id="rId141" Type="http://schemas.openxmlformats.org/officeDocument/2006/relationships/image" Target="../media/image587.png"/><Relationship Id="rId146" Type="http://schemas.openxmlformats.org/officeDocument/2006/relationships/customXml" Target="../ink/ink568.xml"/><Relationship Id="rId167" Type="http://schemas.openxmlformats.org/officeDocument/2006/relationships/image" Target="../media/image600.png"/><Relationship Id="rId188" Type="http://schemas.openxmlformats.org/officeDocument/2006/relationships/customXml" Target="../ink/ink589.xml"/><Relationship Id="rId7" Type="http://schemas.openxmlformats.org/officeDocument/2006/relationships/image" Target="../media/image520.png"/><Relationship Id="rId71" Type="http://schemas.openxmlformats.org/officeDocument/2006/relationships/image" Target="../media/image552.png"/><Relationship Id="rId92" Type="http://schemas.openxmlformats.org/officeDocument/2006/relationships/customXml" Target="../ink/ink541.xml"/><Relationship Id="rId162" Type="http://schemas.openxmlformats.org/officeDocument/2006/relationships/customXml" Target="../ink/ink576.xml"/><Relationship Id="rId183" Type="http://schemas.openxmlformats.org/officeDocument/2006/relationships/image" Target="../media/image608.png"/><Relationship Id="rId2" Type="http://schemas.openxmlformats.org/officeDocument/2006/relationships/image" Target="../media/image517.png"/><Relationship Id="rId29" Type="http://schemas.openxmlformats.org/officeDocument/2006/relationships/image" Target="../media/image531.png"/><Relationship Id="rId24" Type="http://schemas.openxmlformats.org/officeDocument/2006/relationships/customXml" Target="../ink/ink507.xml"/><Relationship Id="rId40" Type="http://schemas.openxmlformats.org/officeDocument/2006/relationships/customXml" Target="../ink/ink515.xml"/><Relationship Id="rId45" Type="http://schemas.openxmlformats.org/officeDocument/2006/relationships/image" Target="../media/image539.png"/><Relationship Id="rId66" Type="http://schemas.openxmlformats.org/officeDocument/2006/relationships/customXml" Target="../ink/ink528.xml"/><Relationship Id="rId87" Type="http://schemas.openxmlformats.org/officeDocument/2006/relationships/image" Target="../media/image560.png"/><Relationship Id="rId110" Type="http://schemas.openxmlformats.org/officeDocument/2006/relationships/customXml" Target="../ink/ink550.xml"/><Relationship Id="rId115" Type="http://schemas.openxmlformats.org/officeDocument/2006/relationships/image" Target="../media/image574.png"/><Relationship Id="rId131" Type="http://schemas.openxmlformats.org/officeDocument/2006/relationships/image" Target="../media/image582.png"/><Relationship Id="rId136" Type="http://schemas.openxmlformats.org/officeDocument/2006/relationships/customXml" Target="../ink/ink563.xml"/><Relationship Id="rId157" Type="http://schemas.openxmlformats.org/officeDocument/2006/relationships/image" Target="../media/image595.png"/><Relationship Id="rId178" Type="http://schemas.openxmlformats.org/officeDocument/2006/relationships/customXml" Target="../ink/ink584.xml"/><Relationship Id="rId61" Type="http://schemas.openxmlformats.org/officeDocument/2006/relationships/image" Target="../media/image547.png"/><Relationship Id="rId82" Type="http://schemas.openxmlformats.org/officeDocument/2006/relationships/customXml" Target="../ink/ink536.xml"/><Relationship Id="rId152" Type="http://schemas.openxmlformats.org/officeDocument/2006/relationships/customXml" Target="../ink/ink571.xml"/><Relationship Id="rId173" Type="http://schemas.openxmlformats.org/officeDocument/2006/relationships/image" Target="../media/image603.png"/><Relationship Id="rId19" Type="http://schemas.openxmlformats.org/officeDocument/2006/relationships/image" Target="../media/image526.png"/><Relationship Id="rId14" Type="http://schemas.openxmlformats.org/officeDocument/2006/relationships/customXml" Target="../ink/ink502.xml"/><Relationship Id="rId30" Type="http://schemas.openxmlformats.org/officeDocument/2006/relationships/customXml" Target="../ink/ink510.xml"/><Relationship Id="rId35" Type="http://schemas.openxmlformats.org/officeDocument/2006/relationships/image" Target="../media/image534.png"/><Relationship Id="rId56" Type="http://schemas.openxmlformats.org/officeDocument/2006/relationships/customXml" Target="../ink/ink523.xml"/><Relationship Id="rId77" Type="http://schemas.openxmlformats.org/officeDocument/2006/relationships/image" Target="../media/image555.png"/><Relationship Id="rId100" Type="http://schemas.openxmlformats.org/officeDocument/2006/relationships/customXml" Target="../ink/ink545.xml"/><Relationship Id="rId105" Type="http://schemas.openxmlformats.org/officeDocument/2006/relationships/image" Target="../media/image569.png"/><Relationship Id="rId126" Type="http://schemas.openxmlformats.org/officeDocument/2006/relationships/customXml" Target="../ink/ink558.xml"/><Relationship Id="rId147" Type="http://schemas.openxmlformats.org/officeDocument/2006/relationships/image" Target="../media/image590.png"/><Relationship Id="rId168" Type="http://schemas.openxmlformats.org/officeDocument/2006/relationships/customXml" Target="../ink/ink579.xml"/><Relationship Id="rId8" Type="http://schemas.openxmlformats.org/officeDocument/2006/relationships/customXml" Target="../ink/ink499.xml"/><Relationship Id="rId51" Type="http://schemas.openxmlformats.org/officeDocument/2006/relationships/image" Target="../media/image542.png"/><Relationship Id="rId72" Type="http://schemas.openxmlformats.org/officeDocument/2006/relationships/customXml" Target="../ink/ink531.xml"/><Relationship Id="rId93" Type="http://schemas.openxmlformats.org/officeDocument/2006/relationships/image" Target="../media/image563.png"/><Relationship Id="rId98" Type="http://schemas.openxmlformats.org/officeDocument/2006/relationships/customXml" Target="../ink/ink544.xml"/><Relationship Id="rId121" Type="http://schemas.openxmlformats.org/officeDocument/2006/relationships/image" Target="../media/image577.png"/><Relationship Id="rId142" Type="http://schemas.openxmlformats.org/officeDocument/2006/relationships/customXml" Target="../ink/ink566.xml"/><Relationship Id="rId163" Type="http://schemas.openxmlformats.org/officeDocument/2006/relationships/image" Target="../media/image598.png"/><Relationship Id="rId184" Type="http://schemas.openxmlformats.org/officeDocument/2006/relationships/customXml" Target="../ink/ink587.xml"/><Relationship Id="rId189" Type="http://schemas.openxmlformats.org/officeDocument/2006/relationships/image" Target="../media/image611.png"/><Relationship Id="rId3" Type="http://schemas.openxmlformats.org/officeDocument/2006/relationships/image" Target="../media/image518.png"/><Relationship Id="rId25" Type="http://schemas.openxmlformats.org/officeDocument/2006/relationships/image" Target="../media/image529.png"/><Relationship Id="rId46" Type="http://schemas.openxmlformats.org/officeDocument/2006/relationships/customXml" Target="../ink/ink518.xml"/><Relationship Id="rId67" Type="http://schemas.openxmlformats.org/officeDocument/2006/relationships/image" Target="../media/image550.png"/><Relationship Id="rId116" Type="http://schemas.openxmlformats.org/officeDocument/2006/relationships/customXml" Target="../ink/ink553.xml"/><Relationship Id="rId137" Type="http://schemas.openxmlformats.org/officeDocument/2006/relationships/image" Target="../media/image585.png"/><Relationship Id="rId158" Type="http://schemas.openxmlformats.org/officeDocument/2006/relationships/customXml" Target="../ink/ink574.xml"/><Relationship Id="rId20" Type="http://schemas.openxmlformats.org/officeDocument/2006/relationships/customXml" Target="../ink/ink505.xml"/><Relationship Id="rId41" Type="http://schemas.openxmlformats.org/officeDocument/2006/relationships/image" Target="../media/image537.png"/><Relationship Id="rId62" Type="http://schemas.openxmlformats.org/officeDocument/2006/relationships/customXml" Target="../ink/ink526.xml"/><Relationship Id="rId83" Type="http://schemas.openxmlformats.org/officeDocument/2006/relationships/image" Target="../media/image558.png"/><Relationship Id="rId88" Type="http://schemas.openxmlformats.org/officeDocument/2006/relationships/customXml" Target="../ink/ink539.xml"/><Relationship Id="rId111" Type="http://schemas.openxmlformats.org/officeDocument/2006/relationships/image" Target="../media/image572.png"/><Relationship Id="rId132" Type="http://schemas.openxmlformats.org/officeDocument/2006/relationships/customXml" Target="../ink/ink561.xml"/><Relationship Id="rId153" Type="http://schemas.openxmlformats.org/officeDocument/2006/relationships/image" Target="../media/image593.png"/><Relationship Id="rId174" Type="http://schemas.openxmlformats.org/officeDocument/2006/relationships/customXml" Target="../ink/ink582.xml"/><Relationship Id="rId179" Type="http://schemas.openxmlformats.org/officeDocument/2006/relationships/image" Target="../media/image606.png"/><Relationship Id="rId15" Type="http://schemas.openxmlformats.org/officeDocument/2006/relationships/image" Target="../media/image524.png"/><Relationship Id="rId36" Type="http://schemas.openxmlformats.org/officeDocument/2006/relationships/customXml" Target="../ink/ink513.xml"/><Relationship Id="rId57" Type="http://schemas.openxmlformats.org/officeDocument/2006/relationships/image" Target="../media/image545.png"/><Relationship Id="rId106" Type="http://schemas.openxmlformats.org/officeDocument/2006/relationships/customXml" Target="../ink/ink548.xml"/><Relationship Id="rId127" Type="http://schemas.openxmlformats.org/officeDocument/2006/relationships/image" Target="../media/image580.png"/><Relationship Id="rId10" Type="http://schemas.openxmlformats.org/officeDocument/2006/relationships/customXml" Target="../ink/ink500.xml"/><Relationship Id="rId31" Type="http://schemas.openxmlformats.org/officeDocument/2006/relationships/image" Target="../media/image532.png"/><Relationship Id="rId52" Type="http://schemas.openxmlformats.org/officeDocument/2006/relationships/customXml" Target="../ink/ink521.xml"/><Relationship Id="rId73" Type="http://schemas.openxmlformats.org/officeDocument/2006/relationships/image" Target="../media/image553.png"/><Relationship Id="rId78" Type="http://schemas.openxmlformats.org/officeDocument/2006/relationships/customXml" Target="../ink/ink534.xml"/><Relationship Id="rId94" Type="http://schemas.openxmlformats.org/officeDocument/2006/relationships/customXml" Target="../ink/ink542.xml"/><Relationship Id="rId99" Type="http://schemas.openxmlformats.org/officeDocument/2006/relationships/image" Target="../media/image566.png"/><Relationship Id="rId101" Type="http://schemas.openxmlformats.org/officeDocument/2006/relationships/image" Target="../media/image567.png"/><Relationship Id="rId122" Type="http://schemas.openxmlformats.org/officeDocument/2006/relationships/customXml" Target="../ink/ink556.xml"/><Relationship Id="rId143" Type="http://schemas.openxmlformats.org/officeDocument/2006/relationships/image" Target="../media/image588.png"/><Relationship Id="rId148" Type="http://schemas.openxmlformats.org/officeDocument/2006/relationships/customXml" Target="../ink/ink569.xml"/><Relationship Id="rId164" Type="http://schemas.openxmlformats.org/officeDocument/2006/relationships/customXml" Target="../ink/ink577.xml"/><Relationship Id="rId169" Type="http://schemas.openxmlformats.org/officeDocument/2006/relationships/image" Target="../media/image601.png"/><Relationship Id="rId185" Type="http://schemas.openxmlformats.org/officeDocument/2006/relationships/image" Target="../media/image609.png"/><Relationship Id="rId4" Type="http://schemas.openxmlformats.org/officeDocument/2006/relationships/customXml" Target="../ink/ink497.xml"/><Relationship Id="rId9" Type="http://schemas.openxmlformats.org/officeDocument/2006/relationships/image" Target="../media/image521.png"/><Relationship Id="rId180" Type="http://schemas.openxmlformats.org/officeDocument/2006/relationships/customXml" Target="../ink/ink585.xml"/></Relationships>
</file>

<file path=ppt/slides/_rels/slide23.xml.rels><?xml version="1.0" encoding="UTF-8" standalone="yes"?>
<Relationships xmlns="http://schemas.openxmlformats.org/package/2006/relationships"><Relationship Id="rId26" Type="http://schemas.openxmlformats.org/officeDocument/2006/relationships/image" Target="../media/image624.png"/><Relationship Id="rId117" Type="http://schemas.openxmlformats.org/officeDocument/2006/relationships/customXml" Target="../ink/ink647.xml"/><Relationship Id="rId21" Type="http://schemas.openxmlformats.org/officeDocument/2006/relationships/customXml" Target="../ink/ink599.xml"/><Relationship Id="rId42" Type="http://schemas.openxmlformats.org/officeDocument/2006/relationships/image" Target="../media/image632.png"/><Relationship Id="rId47" Type="http://schemas.openxmlformats.org/officeDocument/2006/relationships/customXml" Target="../ink/ink612.xml"/><Relationship Id="rId63" Type="http://schemas.openxmlformats.org/officeDocument/2006/relationships/customXml" Target="../ink/ink620.xml"/><Relationship Id="rId68" Type="http://schemas.openxmlformats.org/officeDocument/2006/relationships/image" Target="../media/image645.png"/><Relationship Id="rId84" Type="http://schemas.openxmlformats.org/officeDocument/2006/relationships/image" Target="../media/image652.png"/><Relationship Id="rId89" Type="http://schemas.openxmlformats.org/officeDocument/2006/relationships/customXml" Target="../ink/ink633.xml"/><Relationship Id="rId112" Type="http://schemas.openxmlformats.org/officeDocument/2006/relationships/image" Target="../media/image666.png"/><Relationship Id="rId16" Type="http://schemas.openxmlformats.org/officeDocument/2006/relationships/image" Target="../media/image619.png"/><Relationship Id="rId107" Type="http://schemas.openxmlformats.org/officeDocument/2006/relationships/customXml" Target="../ink/ink642.xml"/><Relationship Id="rId11" Type="http://schemas.openxmlformats.org/officeDocument/2006/relationships/customXml" Target="../ink/ink594.xml"/><Relationship Id="rId32" Type="http://schemas.openxmlformats.org/officeDocument/2006/relationships/image" Target="../media/image627.png"/><Relationship Id="rId37" Type="http://schemas.openxmlformats.org/officeDocument/2006/relationships/customXml" Target="../ink/ink607.xml"/><Relationship Id="rId53" Type="http://schemas.openxmlformats.org/officeDocument/2006/relationships/customXml" Target="../ink/ink615.xml"/><Relationship Id="rId58" Type="http://schemas.openxmlformats.org/officeDocument/2006/relationships/image" Target="../media/image640.png"/><Relationship Id="rId74" Type="http://schemas.openxmlformats.org/officeDocument/2006/relationships/image" Target="../media/image648.png"/><Relationship Id="rId79" Type="http://schemas.openxmlformats.org/officeDocument/2006/relationships/customXml" Target="../ink/ink628.xml"/><Relationship Id="rId102" Type="http://schemas.openxmlformats.org/officeDocument/2006/relationships/image" Target="../media/image661.png"/><Relationship Id="rId5" Type="http://schemas.openxmlformats.org/officeDocument/2006/relationships/customXml" Target="../ink/ink591.xml"/><Relationship Id="rId61" Type="http://schemas.openxmlformats.org/officeDocument/2006/relationships/customXml" Target="../ink/ink619.xml"/><Relationship Id="rId82" Type="http://schemas.openxmlformats.org/officeDocument/2006/relationships/image" Target="../media/image174.png"/><Relationship Id="rId90" Type="http://schemas.openxmlformats.org/officeDocument/2006/relationships/image" Target="../media/image655.png"/><Relationship Id="rId95" Type="http://schemas.openxmlformats.org/officeDocument/2006/relationships/customXml" Target="../ink/ink636.xml"/><Relationship Id="rId19" Type="http://schemas.openxmlformats.org/officeDocument/2006/relationships/customXml" Target="../ink/ink598.xml"/><Relationship Id="rId14" Type="http://schemas.openxmlformats.org/officeDocument/2006/relationships/image" Target="../media/image618.png"/><Relationship Id="rId22" Type="http://schemas.openxmlformats.org/officeDocument/2006/relationships/image" Target="../media/image622.png"/><Relationship Id="rId27" Type="http://schemas.openxmlformats.org/officeDocument/2006/relationships/customXml" Target="../ink/ink602.xml"/><Relationship Id="rId30" Type="http://schemas.openxmlformats.org/officeDocument/2006/relationships/image" Target="../media/image626.png"/><Relationship Id="rId35" Type="http://schemas.openxmlformats.org/officeDocument/2006/relationships/customXml" Target="../ink/ink606.xml"/><Relationship Id="rId43" Type="http://schemas.openxmlformats.org/officeDocument/2006/relationships/customXml" Target="../ink/ink610.xml"/><Relationship Id="rId48" Type="http://schemas.openxmlformats.org/officeDocument/2006/relationships/image" Target="../media/image635.png"/><Relationship Id="rId56" Type="http://schemas.openxmlformats.org/officeDocument/2006/relationships/image" Target="../media/image639.png"/><Relationship Id="rId64" Type="http://schemas.openxmlformats.org/officeDocument/2006/relationships/image" Target="../media/image643.png"/><Relationship Id="rId69" Type="http://schemas.openxmlformats.org/officeDocument/2006/relationships/customXml" Target="../ink/ink623.xml"/><Relationship Id="rId77" Type="http://schemas.openxmlformats.org/officeDocument/2006/relationships/customXml" Target="../ink/ink627.xml"/><Relationship Id="rId100" Type="http://schemas.openxmlformats.org/officeDocument/2006/relationships/image" Target="../media/image660.png"/><Relationship Id="rId105" Type="http://schemas.openxmlformats.org/officeDocument/2006/relationships/customXml" Target="../ink/ink641.xml"/><Relationship Id="rId113" Type="http://schemas.openxmlformats.org/officeDocument/2006/relationships/customXml" Target="../ink/ink645.xml"/><Relationship Id="rId118" Type="http://schemas.openxmlformats.org/officeDocument/2006/relationships/image" Target="../media/image669.png"/><Relationship Id="rId8" Type="http://schemas.openxmlformats.org/officeDocument/2006/relationships/image" Target="../media/image615.png"/><Relationship Id="rId51" Type="http://schemas.openxmlformats.org/officeDocument/2006/relationships/customXml" Target="../ink/ink614.xml"/><Relationship Id="rId72" Type="http://schemas.openxmlformats.org/officeDocument/2006/relationships/image" Target="../media/image647.png"/><Relationship Id="rId80" Type="http://schemas.openxmlformats.org/officeDocument/2006/relationships/image" Target="../media/image651.png"/><Relationship Id="rId85" Type="http://schemas.openxmlformats.org/officeDocument/2006/relationships/customXml" Target="../ink/ink631.xml"/><Relationship Id="rId93" Type="http://schemas.openxmlformats.org/officeDocument/2006/relationships/customXml" Target="../ink/ink635.xml"/><Relationship Id="rId98" Type="http://schemas.openxmlformats.org/officeDocument/2006/relationships/image" Target="../media/image659.png"/><Relationship Id="rId121" Type="http://schemas.openxmlformats.org/officeDocument/2006/relationships/customXml" Target="../ink/ink649.xml"/><Relationship Id="rId3" Type="http://schemas.openxmlformats.org/officeDocument/2006/relationships/customXml" Target="../ink/ink590.xml"/><Relationship Id="rId12" Type="http://schemas.openxmlformats.org/officeDocument/2006/relationships/image" Target="../media/image617.png"/><Relationship Id="rId17" Type="http://schemas.openxmlformats.org/officeDocument/2006/relationships/customXml" Target="../ink/ink597.xml"/><Relationship Id="rId25" Type="http://schemas.openxmlformats.org/officeDocument/2006/relationships/customXml" Target="../ink/ink601.xml"/><Relationship Id="rId33" Type="http://schemas.openxmlformats.org/officeDocument/2006/relationships/customXml" Target="../ink/ink605.xml"/><Relationship Id="rId38" Type="http://schemas.openxmlformats.org/officeDocument/2006/relationships/image" Target="../media/image630.png"/><Relationship Id="rId46" Type="http://schemas.openxmlformats.org/officeDocument/2006/relationships/image" Target="../media/image634.png"/><Relationship Id="rId59" Type="http://schemas.openxmlformats.org/officeDocument/2006/relationships/customXml" Target="../ink/ink618.xml"/><Relationship Id="rId67" Type="http://schemas.openxmlformats.org/officeDocument/2006/relationships/customXml" Target="../ink/ink622.xml"/><Relationship Id="rId103" Type="http://schemas.openxmlformats.org/officeDocument/2006/relationships/customXml" Target="../ink/ink640.xml"/><Relationship Id="rId108" Type="http://schemas.openxmlformats.org/officeDocument/2006/relationships/image" Target="../media/image664.png"/><Relationship Id="rId116" Type="http://schemas.openxmlformats.org/officeDocument/2006/relationships/image" Target="../media/image668.png"/><Relationship Id="rId20" Type="http://schemas.openxmlformats.org/officeDocument/2006/relationships/image" Target="../media/image621.png"/><Relationship Id="rId41" Type="http://schemas.openxmlformats.org/officeDocument/2006/relationships/customXml" Target="../ink/ink609.xml"/><Relationship Id="rId54" Type="http://schemas.openxmlformats.org/officeDocument/2006/relationships/image" Target="../media/image638.png"/><Relationship Id="rId62" Type="http://schemas.openxmlformats.org/officeDocument/2006/relationships/image" Target="../media/image642.png"/><Relationship Id="rId70" Type="http://schemas.openxmlformats.org/officeDocument/2006/relationships/image" Target="../media/image646.png"/><Relationship Id="rId75" Type="http://schemas.openxmlformats.org/officeDocument/2006/relationships/customXml" Target="../ink/ink626.xml"/><Relationship Id="rId83" Type="http://schemas.openxmlformats.org/officeDocument/2006/relationships/customXml" Target="../ink/ink630.xml"/><Relationship Id="rId88" Type="http://schemas.openxmlformats.org/officeDocument/2006/relationships/image" Target="../media/image654.png"/><Relationship Id="rId91" Type="http://schemas.openxmlformats.org/officeDocument/2006/relationships/customXml" Target="../ink/ink634.xml"/><Relationship Id="rId96" Type="http://schemas.openxmlformats.org/officeDocument/2006/relationships/image" Target="../media/image658.png"/><Relationship Id="rId111" Type="http://schemas.openxmlformats.org/officeDocument/2006/relationships/customXml" Target="../ink/ink644.xml"/><Relationship Id="rId1" Type="http://schemas.openxmlformats.org/officeDocument/2006/relationships/slideLayout" Target="../slideLayouts/slideLayout12.xml"/><Relationship Id="rId6" Type="http://schemas.openxmlformats.org/officeDocument/2006/relationships/image" Target="../media/image614.png"/><Relationship Id="rId15" Type="http://schemas.openxmlformats.org/officeDocument/2006/relationships/customXml" Target="../ink/ink596.xml"/><Relationship Id="rId23" Type="http://schemas.openxmlformats.org/officeDocument/2006/relationships/customXml" Target="../ink/ink600.xml"/><Relationship Id="rId28" Type="http://schemas.openxmlformats.org/officeDocument/2006/relationships/image" Target="../media/image625.png"/><Relationship Id="rId36" Type="http://schemas.openxmlformats.org/officeDocument/2006/relationships/image" Target="../media/image629.png"/><Relationship Id="rId49" Type="http://schemas.openxmlformats.org/officeDocument/2006/relationships/customXml" Target="../ink/ink613.xml"/><Relationship Id="rId57" Type="http://schemas.openxmlformats.org/officeDocument/2006/relationships/customXml" Target="../ink/ink617.xml"/><Relationship Id="rId106" Type="http://schemas.openxmlformats.org/officeDocument/2006/relationships/image" Target="../media/image663.png"/><Relationship Id="rId114" Type="http://schemas.openxmlformats.org/officeDocument/2006/relationships/image" Target="../media/image667.png"/><Relationship Id="rId119" Type="http://schemas.openxmlformats.org/officeDocument/2006/relationships/customXml" Target="../ink/ink648.xml"/><Relationship Id="rId10" Type="http://schemas.openxmlformats.org/officeDocument/2006/relationships/image" Target="../media/image616.png"/><Relationship Id="rId31" Type="http://schemas.openxmlformats.org/officeDocument/2006/relationships/customXml" Target="../ink/ink604.xml"/><Relationship Id="rId44" Type="http://schemas.openxmlformats.org/officeDocument/2006/relationships/image" Target="../media/image633.png"/><Relationship Id="rId52" Type="http://schemas.openxmlformats.org/officeDocument/2006/relationships/image" Target="../media/image637.png"/><Relationship Id="rId60" Type="http://schemas.openxmlformats.org/officeDocument/2006/relationships/image" Target="../media/image641.png"/><Relationship Id="rId65" Type="http://schemas.openxmlformats.org/officeDocument/2006/relationships/customXml" Target="../ink/ink621.xml"/><Relationship Id="rId73" Type="http://schemas.openxmlformats.org/officeDocument/2006/relationships/customXml" Target="../ink/ink625.xml"/><Relationship Id="rId78" Type="http://schemas.openxmlformats.org/officeDocument/2006/relationships/image" Target="../media/image650.png"/><Relationship Id="rId81" Type="http://schemas.openxmlformats.org/officeDocument/2006/relationships/customXml" Target="../ink/ink629.xml"/><Relationship Id="rId86" Type="http://schemas.openxmlformats.org/officeDocument/2006/relationships/image" Target="../media/image653.png"/><Relationship Id="rId94" Type="http://schemas.openxmlformats.org/officeDocument/2006/relationships/image" Target="../media/image657.png"/><Relationship Id="rId99" Type="http://schemas.openxmlformats.org/officeDocument/2006/relationships/customXml" Target="../ink/ink638.xml"/><Relationship Id="rId101" Type="http://schemas.openxmlformats.org/officeDocument/2006/relationships/customXml" Target="../ink/ink639.xml"/><Relationship Id="rId122" Type="http://schemas.openxmlformats.org/officeDocument/2006/relationships/image" Target="../media/image671.png"/><Relationship Id="rId4" Type="http://schemas.openxmlformats.org/officeDocument/2006/relationships/image" Target="../media/image613.png"/><Relationship Id="rId9" Type="http://schemas.openxmlformats.org/officeDocument/2006/relationships/customXml" Target="../ink/ink593.xml"/><Relationship Id="rId13" Type="http://schemas.openxmlformats.org/officeDocument/2006/relationships/customXml" Target="../ink/ink595.xml"/><Relationship Id="rId18" Type="http://schemas.openxmlformats.org/officeDocument/2006/relationships/image" Target="../media/image620.png"/><Relationship Id="rId39" Type="http://schemas.openxmlformats.org/officeDocument/2006/relationships/customXml" Target="../ink/ink608.xml"/><Relationship Id="rId109" Type="http://schemas.openxmlformats.org/officeDocument/2006/relationships/customXml" Target="../ink/ink643.xml"/><Relationship Id="rId34" Type="http://schemas.openxmlformats.org/officeDocument/2006/relationships/image" Target="../media/image628.png"/><Relationship Id="rId50" Type="http://schemas.openxmlformats.org/officeDocument/2006/relationships/image" Target="../media/image636.png"/><Relationship Id="rId55" Type="http://schemas.openxmlformats.org/officeDocument/2006/relationships/customXml" Target="../ink/ink616.xml"/><Relationship Id="rId76" Type="http://schemas.openxmlformats.org/officeDocument/2006/relationships/image" Target="../media/image649.png"/><Relationship Id="rId97" Type="http://schemas.openxmlformats.org/officeDocument/2006/relationships/customXml" Target="../ink/ink637.xml"/><Relationship Id="rId104" Type="http://schemas.openxmlformats.org/officeDocument/2006/relationships/image" Target="../media/image662.png"/><Relationship Id="rId120" Type="http://schemas.openxmlformats.org/officeDocument/2006/relationships/image" Target="../media/image670.png"/><Relationship Id="rId7" Type="http://schemas.openxmlformats.org/officeDocument/2006/relationships/customXml" Target="../ink/ink592.xml"/><Relationship Id="rId71" Type="http://schemas.openxmlformats.org/officeDocument/2006/relationships/customXml" Target="../ink/ink624.xml"/><Relationship Id="rId92" Type="http://schemas.openxmlformats.org/officeDocument/2006/relationships/image" Target="../media/image656.png"/><Relationship Id="rId2" Type="http://schemas.openxmlformats.org/officeDocument/2006/relationships/image" Target="../media/image612.png"/><Relationship Id="rId29" Type="http://schemas.openxmlformats.org/officeDocument/2006/relationships/customXml" Target="../ink/ink603.xml"/><Relationship Id="rId24" Type="http://schemas.openxmlformats.org/officeDocument/2006/relationships/image" Target="../media/image623.png"/><Relationship Id="rId40" Type="http://schemas.openxmlformats.org/officeDocument/2006/relationships/image" Target="../media/image631.png"/><Relationship Id="rId45" Type="http://schemas.openxmlformats.org/officeDocument/2006/relationships/customXml" Target="../ink/ink611.xml"/><Relationship Id="rId66" Type="http://schemas.openxmlformats.org/officeDocument/2006/relationships/image" Target="../media/image644.png"/><Relationship Id="rId87" Type="http://schemas.openxmlformats.org/officeDocument/2006/relationships/customXml" Target="../ink/ink632.xml"/><Relationship Id="rId110" Type="http://schemas.openxmlformats.org/officeDocument/2006/relationships/image" Target="../media/image665.png"/><Relationship Id="rId115" Type="http://schemas.openxmlformats.org/officeDocument/2006/relationships/customXml" Target="../ink/ink646.xml"/></Relationships>
</file>

<file path=ppt/slides/_rels/slide24.xml.rels><?xml version="1.0" encoding="UTF-8" standalone="yes"?>
<Relationships xmlns="http://schemas.openxmlformats.org/package/2006/relationships"><Relationship Id="rId3" Type="http://schemas.openxmlformats.org/officeDocument/2006/relationships/customXml" Target="../ink/ink650.xml"/><Relationship Id="rId2" Type="http://schemas.openxmlformats.org/officeDocument/2006/relationships/image" Target="../media/image672.png"/><Relationship Id="rId1" Type="http://schemas.openxmlformats.org/officeDocument/2006/relationships/slideLayout" Target="../slideLayouts/slideLayout12.xml"/><Relationship Id="rId4" Type="http://schemas.openxmlformats.org/officeDocument/2006/relationships/image" Target="../media/image673.png"/></Relationships>
</file>

<file path=ppt/slides/_rels/slide25.xml.rels><?xml version="1.0" encoding="UTF-8" standalone="yes"?>
<Relationships xmlns="http://schemas.openxmlformats.org/package/2006/relationships"><Relationship Id="rId13" Type="http://schemas.openxmlformats.org/officeDocument/2006/relationships/customXml" Target="../ink/ink656.xml"/><Relationship Id="rId18" Type="http://schemas.openxmlformats.org/officeDocument/2006/relationships/image" Target="../media/image682.png"/><Relationship Id="rId26" Type="http://schemas.openxmlformats.org/officeDocument/2006/relationships/image" Target="../media/image686.png"/><Relationship Id="rId39" Type="http://schemas.openxmlformats.org/officeDocument/2006/relationships/customXml" Target="../ink/ink669.xml"/><Relationship Id="rId21" Type="http://schemas.openxmlformats.org/officeDocument/2006/relationships/customXml" Target="../ink/ink660.xml"/><Relationship Id="rId34" Type="http://schemas.openxmlformats.org/officeDocument/2006/relationships/image" Target="../media/image690.png"/><Relationship Id="rId42" Type="http://schemas.openxmlformats.org/officeDocument/2006/relationships/image" Target="../media/image694.png"/><Relationship Id="rId47" Type="http://schemas.openxmlformats.org/officeDocument/2006/relationships/customXml" Target="../ink/ink673.xml"/><Relationship Id="rId50" Type="http://schemas.openxmlformats.org/officeDocument/2006/relationships/image" Target="../media/image698.png"/><Relationship Id="rId55" Type="http://schemas.openxmlformats.org/officeDocument/2006/relationships/customXml" Target="../ink/ink677.xml"/><Relationship Id="rId63" Type="http://schemas.openxmlformats.org/officeDocument/2006/relationships/customXml" Target="../ink/ink681.xml"/><Relationship Id="rId68" Type="http://schemas.openxmlformats.org/officeDocument/2006/relationships/image" Target="../media/image707.png"/><Relationship Id="rId76" Type="http://schemas.openxmlformats.org/officeDocument/2006/relationships/image" Target="../media/image711.png"/><Relationship Id="rId7" Type="http://schemas.openxmlformats.org/officeDocument/2006/relationships/customXml" Target="../ink/ink653.xml"/><Relationship Id="rId71" Type="http://schemas.openxmlformats.org/officeDocument/2006/relationships/customXml" Target="../ink/ink685.xml"/><Relationship Id="rId2" Type="http://schemas.openxmlformats.org/officeDocument/2006/relationships/image" Target="../media/image674.png"/><Relationship Id="rId16" Type="http://schemas.openxmlformats.org/officeDocument/2006/relationships/image" Target="../media/image681.png"/><Relationship Id="rId29" Type="http://schemas.openxmlformats.org/officeDocument/2006/relationships/customXml" Target="../ink/ink664.xml"/><Relationship Id="rId11" Type="http://schemas.openxmlformats.org/officeDocument/2006/relationships/customXml" Target="../ink/ink655.xml"/><Relationship Id="rId24" Type="http://schemas.openxmlformats.org/officeDocument/2006/relationships/image" Target="../media/image685.png"/><Relationship Id="rId32" Type="http://schemas.openxmlformats.org/officeDocument/2006/relationships/image" Target="../media/image689.png"/><Relationship Id="rId37" Type="http://schemas.openxmlformats.org/officeDocument/2006/relationships/customXml" Target="../ink/ink668.xml"/><Relationship Id="rId40" Type="http://schemas.openxmlformats.org/officeDocument/2006/relationships/image" Target="../media/image693.png"/><Relationship Id="rId45" Type="http://schemas.openxmlformats.org/officeDocument/2006/relationships/customXml" Target="../ink/ink672.xml"/><Relationship Id="rId53" Type="http://schemas.openxmlformats.org/officeDocument/2006/relationships/customXml" Target="../ink/ink676.xml"/><Relationship Id="rId58" Type="http://schemas.openxmlformats.org/officeDocument/2006/relationships/image" Target="../media/image702.png"/><Relationship Id="rId66" Type="http://schemas.openxmlformats.org/officeDocument/2006/relationships/image" Target="../media/image706.png"/><Relationship Id="rId74" Type="http://schemas.openxmlformats.org/officeDocument/2006/relationships/image" Target="../media/image710.png"/><Relationship Id="rId79" Type="http://schemas.openxmlformats.org/officeDocument/2006/relationships/customXml" Target="../ink/ink689.xml"/><Relationship Id="rId5" Type="http://schemas.openxmlformats.org/officeDocument/2006/relationships/customXml" Target="../ink/ink652.xml"/><Relationship Id="rId61" Type="http://schemas.openxmlformats.org/officeDocument/2006/relationships/customXml" Target="../ink/ink680.xml"/><Relationship Id="rId82" Type="http://schemas.openxmlformats.org/officeDocument/2006/relationships/image" Target="../media/image714.png"/><Relationship Id="rId10" Type="http://schemas.openxmlformats.org/officeDocument/2006/relationships/image" Target="../media/image678.png"/><Relationship Id="rId19" Type="http://schemas.openxmlformats.org/officeDocument/2006/relationships/customXml" Target="../ink/ink659.xml"/><Relationship Id="rId31" Type="http://schemas.openxmlformats.org/officeDocument/2006/relationships/customXml" Target="../ink/ink665.xml"/><Relationship Id="rId44" Type="http://schemas.openxmlformats.org/officeDocument/2006/relationships/image" Target="../media/image695.png"/><Relationship Id="rId52" Type="http://schemas.openxmlformats.org/officeDocument/2006/relationships/image" Target="../media/image699.png"/><Relationship Id="rId60" Type="http://schemas.openxmlformats.org/officeDocument/2006/relationships/image" Target="../media/image703.png"/><Relationship Id="rId65" Type="http://schemas.openxmlformats.org/officeDocument/2006/relationships/customXml" Target="../ink/ink682.xml"/><Relationship Id="rId73" Type="http://schemas.openxmlformats.org/officeDocument/2006/relationships/customXml" Target="../ink/ink686.xml"/><Relationship Id="rId78" Type="http://schemas.openxmlformats.org/officeDocument/2006/relationships/image" Target="../media/image712.png"/><Relationship Id="rId81" Type="http://schemas.openxmlformats.org/officeDocument/2006/relationships/customXml" Target="../ink/ink690.xml"/><Relationship Id="rId4" Type="http://schemas.openxmlformats.org/officeDocument/2006/relationships/image" Target="../media/image675.png"/><Relationship Id="rId9" Type="http://schemas.openxmlformats.org/officeDocument/2006/relationships/customXml" Target="../ink/ink654.xml"/><Relationship Id="rId14" Type="http://schemas.openxmlformats.org/officeDocument/2006/relationships/image" Target="../media/image680.png"/><Relationship Id="rId22" Type="http://schemas.openxmlformats.org/officeDocument/2006/relationships/image" Target="../media/image684.png"/><Relationship Id="rId27" Type="http://schemas.openxmlformats.org/officeDocument/2006/relationships/customXml" Target="../ink/ink663.xml"/><Relationship Id="rId30" Type="http://schemas.openxmlformats.org/officeDocument/2006/relationships/image" Target="../media/image688.png"/><Relationship Id="rId35" Type="http://schemas.openxmlformats.org/officeDocument/2006/relationships/customXml" Target="../ink/ink667.xml"/><Relationship Id="rId43" Type="http://schemas.openxmlformats.org/officeDocument/2006/relationships/customXml" Target="../ink/ink671.xml"/><Relationship Id="rId48" Type="http://schemas.openxmlformats.org/officeDocument/2006/relationships/image" Target="../media/image697.png"/><Relationship Id="rId56" Type="http://schemas.openxmlformats.org/officeDocument/2006/relationships/image" Target="../media/image701.png"/><Relationship Id="rId64" Type="http://schemas.openxmlformats.org/officeDocument/2006/relationships/image" Target="../media/image705.png"/><Relationship Id="rId69" Type="http://schemas.openxmlformats.org/officeDocument/2006/relationships/customXml" Target="../ink/ink684.xml"/><Relationship Id="rId77" Type="http://schemas.openxmlformats.org/officeDocument/2006/relationships/customXml" Target="../ink/ink688.xml"/><Relationship Id="rId8" Type="http://schemas.openxmlformats.org/officeDocument/2006/relationships/image" Target="../media/image677.png"/><Relationship Id="rId51" Type="http://schemas.openxmlformats.org/officeDocument/2006/relationships/customXml" Target="../ink/ink675.xml"/><Relationship Id="rId72" Type="http://schemas.openxmlformats.org/officeDocument/2006/relationships/image" Target="../media/image709.png"/><Relationship Id="rId80" Type="http://schemas.openxmlformats.org/officeDocument/2006/relationships/image" Target="../media/image713.png"/><Relationship Id="rId3" Type="http://schemas.openxmlformats.org/officeDocument/2006/relationships/customXml" Target="../ink/ink651.xml"/><Relationship Id="rId12" Type="http://schemas.openxmlformats.org/officeDocument/2006/relationships/image" Target="../media/image679.png"/><Relationship Id="rId17" Type="http://schemas.openxmlformats.org/officeDocument/2006/relationships/customXml" Target="../ink/ink658.xml"/><Relationship Id="rId25" Type="http://schemas.openxmlformats.org/officeDocument/2006/relationships/customXml" Target="../ink/ink662.xml"/><Relationship Id="rId33" Type="http://schemas.openxmlformats.org/officeDocument/2006/relationships/customXml" Target="../ink/ink666.xml"/><Relationship Id="rId38" Type="http://schemas.openxmlformats.org/officeDocument/2006/relationships/image" Target="../media/image692.png"/><Relationship Id="rId46" Type="http://schemas.openxmlformats.org/officeDocument/2006/relationships/image" Target="../media/image696.png"/><Relationship Id="rId59" Type="http://schemas.openxmlformats.org/officeDocument/2006/relationships/customXml" Target="../ink/ink679.xml"/><Relationship Id="rId67" Type="http://schemas.openxmlformats.org/officeDocument/2006/relationships/customXml" Target="../ink/ink683.xml"/><Relationship Id="rId20" Type="http://schemas.openxmlformats.org/officeDocument/2006/relationships/image" Target="../media/image683.png"/><Relationship Id="rId41" Type="http://schemas.openxmlformats.org/officeDocument/2006/relationships/customXml" Target="../ink/ink670.xml"/><Relationship Id="rId54" Type="http://schemas.openxmlformats.org/officeDocument/2006/relationships/image" Target="../media/image700.png"/><Relationship Id="rId62" Type="http://schemas.openxmlformats.org/officeDocument/2006/relationships/image" Target="../media/image704.png"/><Relationship Id="rId70" Type="http://schemas.openxmlformats.org/officeDocument/2006/relationships/image" Target="../media/image708.png"/><Relationship Id="rId75" Type="http://schemas.openxmlformats.org/officeDocument/2006/relationships/customXml" Target="../ink/ink687.xml"/><Relationship Id="rId1" Type="http://schemas.openxmlformats.org/officeDocument/2006/relationships/slideLayout" Target="../slideLayouts/slideLayout12.xml"/><Relationship Id="rId6" Type="http://schemas.openxmlformats.org/officeDocument/2006/relationships/image" Target="../media/image676.png"/><Relationship Id="rId15" Type="http://schemas.openxmlformats.org/officeDocument/2006/relationships/customXml" Target="../ink/ink657.xml"/><Relationship Id="rId23" Type="http://schemas.openxmlformats.org/officeDocument/2006/relationships/customXml" Target="../ink/ink661.xml"/><Relationship Id="rId28" Type="http://schemas.openxmlformats.org/officeDocument/2006/relationships/image" Target="../media/image687.png"/><Relationship Id="rId36" Type="http://schemas.openxmlformats.org/officeDocument/2006/relationships/image" Target="../media/image691.png"/><Relationship Id="rId49" Type="http://schemas.openxmlformats.org/officeDocument/2006/relationships/customXml" Target="../ink/ink674.xml"/><Relationship Id="rId57" Type="http://schemas.openxmlformats.org/officeDocument/2006/relationships/customXml" Target="../ink/ink678.xml"/></Relationships>
</file>

<file path=ppt/slides/_rels/slide26.xml.rels><?xml version="1.0" encoding="UTF-8" standalone="yes"?>
<Relationships xmlns="http://schemas.openxmlformats.org/package/2006/relationships"><Relationship Id="rId8" Type="http://schemas.openxmlformats.org/officeDocument/2006/relationships/image" Target="../media/image718.png"/><Relationship Id="rId13" Type="http://schemas.openxmlformats.org/officeDocument/2006/relationships/customXml" Target="../ink/ink696.xml"/><Relationship Id="rId18" Type="http://schemas.openxmlformats.org/officeDocument/2006/relationships/image" Target="../media/image723.png"/><Relationship Id="rId26" Type="http://schemas.openxmlformats.org/officeDocument/2006/relationships/image" Target="../media/image727.png"/><Relationship Id="rId3" Type="http://schemas.openxmlformats.org/officeDocument/2006/relationships/customXml" Target="../ink/ink691.xml"/><Relationship Id="rId21" Type="http://schemas.openxmlformats.org/officeDocument/2006/relationships/customXml" Target="../ink/ink700.xml"/><Relationship Id="rId34" Type="http://schemas.openxmlformats.org/officeDocument/2006/relationships/image" Target="../media/image731.png"/><Relationship Id="rId7" Type="http://schemas.openxmlformats.org/officeDocument/2006/relationships/customXml" Target="../ink/ink693.xml"/><Relationship Id="rId12" Type="http://schemas.openxmlformats.org/officeDocument/2006/relationships/image" Target="../media/image720.png"/><Relationship Id="rId17" Type="http://schemas.openxmlformats.org/officeDocument/2006/relationships/customXml" Target="../ink/ink698.xml"/><Relationship Id="rId25" Type="http://schemas.openxmlformats.org/officeDocument/2006/relationships/customXml" Target="../ink/ink702.xml"/><Relationship Id="rId33" Type="http://schemas.openxmlformats.org/officeDocument/2006/relationships/customXml" Target="../ink/ink706.xml"/><Relationship Id="rId38" Type="http://schemas.openxmlformats.org/officeDocument/2006/relationships/image" Target="../media/image733.png"/><Relationship Id="rId2" Type="http://schemas.openxmlformats.org/officeDocument/2006/relationships/image" Target="../media/image715.png"/><Relationship Id="rId16" Type="http://schemas.openxmlformats.org/officeDocument/2006/relationships/image" Target="../media/image722.png"/><Relationship Id="rId20" Type="http://schemas.openxmlformats.org/officeDocument/2006/relationships/image" Target="../media/image724.png"/><Relationship Id="rId29" Type="http://schemas.openxmlformats.org/officeDocument/2006/relationships/customXml" Target="../ink/ink704.xml"/><Relationship Id="rId1" Type="http://schemas.openxmlformats.org/officeDocument/2006/relationships/slideLayout" Target="../slideLayouts/slideLayout12.xml"/><Relationship Id="rId6" Type="http://schemas.openxmlformats.org/officeDocument/2006/relationships/image" Target="../media/image717.png"/><Relationship Id="rId11" Type="http://schemas.openxmlformats.org/officeDocument/2006/relationships/customXml" Target="../ink/ink695.xml"/><Relationship Id="rId24" Type="http://schemas.openxmlformats.org/officeDocument/2006/relationships/image" Target="../media/image726.png"/><Relationship Id="rId32" Type="http://schemas.openxmlformats.org/officeDocument/2006/relationships/image" Target="../media/image730.png"/><Relationship Id="rId37" Type="http://schemas.openxmlformats.org/officeDocument/2006/relationships/customXml" Target="../ink/ink708.xml"/><Relationship Id="rId5" Type="http://schemas.openxmlformats.org/officeDocument/2006/relationships/customXml" Target="../ink/ink692.xml"/><Relationship Id="rId15" Type="http://schemas.openxmlformats.org/officeDocument/2006/relationships/customXml" Target="../ink/ink697.xml"/><Relationship Id="rId23" Type="http://schemas.openxmlformats.org/officeDocument/2006/relationships/customXml" Target="../ink/ink701.xml"/><Relationship Id="rId28" Type="http://schemas.openxmlformats.org/officeDocument/2006/relationships/image" Target="../media/image728.png"/><Relationship Id="rId36" Type="http://schemas.openxmlformats.org/officeDocument/2006/relationships/image" Target="../media/image732.png"/><Relationship Id="rId10" Type="http://schemas.openxmlformats.org/officeDocument/2006/relationships/image" Target="../media/image719.png"/><Relationship Id="rId19" Type="http://schemas.openxmlformats.org/officeDocument/2006/relationships/customXml" Target="../ink/ink699.xml"/><Relationship Id="rId31" Type="http://schemas.openxmlformats.org/officeDocument/2006/relationships/customXml" Target="../ink/ink705.xml"/><Relationship Id="rId4" Type="http://schemas.openxmlformats.org/officeDocument/2006/relationships/image" Target="../media/image716.png"/><Relationship Id="rId9" Type="http://schemas.openxmlformats.org/officeDocument/2006/relationships/customXml" Target="../ink/ink694.xml"/><Relationship Id="rId14" Type="http://schemas.openxmlformats.org/officeDocument/2006/relationships/image" Target="../media/image721.png"/><Relationship Id="rId22" Type="http://schemas.openxmlformats.org/officeDocument/2006/relationships/image" Target="../media/image725.png"/><Relationship Id="rId27" Type="http://schemas.openxmlformats.org/officeDocument/2006/relationships/customXml" Target="../ink/ink703.xml"/><Relationship Id="rId30" Type="http://schemas.openxmlformats.org/officeDocument/2006/relationships/image" Target="../media/image729.png"/><Relationship Id="rId35" Type="http://schemas.openxmlformats.org/officeDocument/2006/relationships/customXml" Target="../ink/ink707.xml"/></Relationships>
</file>

<file path=ppt/slides/_rels/slide27.xml.rels><?xml version="1.0" encoding="UTF-8" standalone="yes"?>
<Relationships xmlns="http://schemas.openxmlformats.org/package/2006/relationships"><Relationship Id="rId2" Type="http://schemas.openxmlformats.org/officeDocument/2006/relationships/image" Target="../media/image73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17" Type="http://schemas.openxmlformats.org/officeDocument/2006/relationships/customXml" Target="../ink/ink766.xml"/><Relationship Id="rId21" Type="http://schemas.openxmlformats.org/officeDocument/2006/relationships/customXml" Target="../ink/ink718.xml"/><Relationship Id="rId42" Type="http://schemas.openxmlformats.org/officeDocument/2006/relationships/image" Target="../media/image755.png"/><Relationship Id="rId63" Type="http://schemas.openxmlformats.org/officeDocument/2006/relationships/customXml" Target="../ink/ink739.xml"/><Relationship Id="rId84" Type="http://schemas.openxmlformats.org/officeDocument/2006/relationships/image" Target="../media/image776.png"/><Relationship Id="rId138" Type="http://schemas.openxmlformats.org/officeDocument/2006/relationships/image" Target="../media/image803.png"/><Relationship Id="rId159" Type="http://schemas.openxmlformats.org/officeDocument/2006/relationships/customXml" Target="../ink/ink787.xml"/><Relationship Id="rId170" Type="http://schemas.openxmlformats.org/officeDocument/2006/relationships/image" Target="../media/image819.png"/><Relationship Id="rId191" Type="http://schemas.openxmlformats.org/officeDocument/2006/relationships/customXml" Target="../ink/ink803.xml"/><Relationship Id="rId205" Type="http://schemas.openxmlformats.org/officeDocument/2006/relationships/customXml" Target="../ink/ink810.xml"/><Relationship Id="rId226" Type="http://schemas.openxmlformats.org/officeDocument/2006/relationships/image" Target="../media/image847.png"/><Relationship Id="rId107" Type="http://schemas.openxmlformats.org/officeDocument/2006/relationships/customXml" Target="../ink/ink761.xml"/><Relationship Id="rId11" Type="http://schemas.openxmlformats.org/officeDocument/2006/relationships/customXml" Target="../ink/ink713.xml"/><Relationship Id="rId32" Type="http://schemas.openxmlformats.org/officeDocument/2006/relationships/image" Target="../media/image750.png"/><Relationship Id="rId53" Type="http://schemas.openxmlformats.org/officeDocument/2006/relationships/customXml" Target="../ink/ink734.xml"/><Relationship Id="rId74" Type="http://schemas.openxmlformats.org/officeDocument/2006/relationships/image" Target="../media/image771.png"/><Relationship Id="rId128" Type="http://schemas.openxmlformats.org/officeDocument/2006/relationships/image" Target="../media/image798.png"/><Relationship Id="rId149" Type="http://schemas.openxmlformats.org/officeDocument/2006/relationships/customXml" Target="../ink/ink782.xml"/><Relationship Id="rId5" Type="http://schemas.openxmlformats.org/officeDocument/2006/relationships/customXml" Target="../ink/ink710.xml"/><Relationship Id="rId95" Type="http://schemas.openxmlformats.org/officeDocument/2006/relationships/customXml" Target="../ink/ink755.xml"/><Relationship Id="rId160" Type="http://schemas.openxmlformats.org/officeDocument/2006/relationships/image" Target="../media/image814.png"/><Relationship Id="rId181" Type="http://schemas.openxmlformats.org/officeDocument/2006/relationships/customXml" Target="../ink/ink798.xml"/><Relationship Id="rId216" Type="http://schemas.openxmlformats.org/officeDocument/2006/relationships/image" Target="../media/image842.png"/><Relationship Id="rId237" Type="http://schemas.openxmlformats.org/officeDocument/2006/relationships/customXml" Target="../ink/ink826.xml"/><Relationship Id="rId22" Type="http://schemas.openxmlformats.org/officeDocument/2006/relationships/image" Target="../media/image745.png"/><Relationship Id="rId43" Type="http://schemas.openxmlformats.org/officeDocument/2006/relationships/customXml" Target="../ink/ink729.xml"/><Relationship Id="rId64" Type="http://schemas.openxmlformats.org/officeDocument/2006/relationships/image" Target="../media/image766.png"/><Relationship Id="rId118" Type="http://schemas.openxmlformats.org/officeDocument/2006/relationships/image" Target="../media/image793.png"/><Relationship Id="rId139" Type="http://schemas.openxmlformats.org/officeDocument/2006/relationships/customXml" Target="../ink/ink777.xml"/><Relationship Id="rId85" Type="http://schemas.openxmlformats.org/officeDocument/2006/relationships/customXml" Target="../ink/ink750.xml"/><Relationship Id="rId150" Type="http://schemas.openxmlformats.org/officeDocument/2006/relationships/image" Target="../media/image809.png"/><Relationship Id="rId171" Type="http://schemas.openxmlformats.org/officeDocument/2006/relationships/customXml" Target="../ink/ink793.xml"/><Relationship Id="rId192" Type="http://schemas.openxmlformats.org/officeDocument/2006/relationships/image" Target="../media/image830.png"/><Relationship Id="rId206" Type="http://schemas.openxmlformats.org/officeDocument/2006/relationships/image" Target="../media/image837.png"/><Relationship Id="rId227" Type="http://schemas.openxmlformats.org/officeDocument/2006/relationships/customXml" Target="../ink/ink821.xml"/><Relationship Id="rId201" Type="http://schemas.openxmlformats.org/officeDocument/2006/relationships/customXml" Target="../ink/ink808.xml"/><Relationship Id="rId222" Type="http://schemas.openxmlformats.org/officeDocument/2006/relationships/image" Target="../media/image845.png"/><Relationship Id="rId243" Type="http://schemas.openxmlformats.org/officeDocument/2006/relationships/customXml" Target="../ink/ink829.xml"/><Relationship Id="rId12" Type="http://schemas.openxmlformats.org/officeDocument/2006/relationships/image" Target="../media/image740.png"/><Relationship Id="rId17" Type="http://schemas.openxmlformats.org/officeDocument/2006/relationships/customXml" Target="../ink/ink716.xml"/><Relationship Id="rId33" Type="http://schemas.openxmlformats.org/officeDocument/2006/relationships/customXml" Target="../ink/ink724.xml"/><Relationship Id="rId38" Type="http://schemas.openxmlformats.org/officeDocument/2006/relationships/image" Target="../media/image753.png"/><Relationship Id="rId59" Type="http://schemas.openxmlformats.org/officeDocument/2006/relationships/customXml" Target="../ink/ink737.xml"/><Relationship Id="rId103" Type="http://schemas.openxmlformats.org/officeDocument/2006/relationships/customXml" Target="../ink/ink759.xml"/><Relationship Id="rId108" Type="http://schemas.openxmlformats.org/officeDocument/2006/relationships/image" Target="../media/image788.png"/><Relationship Id="rId124" Type="http://schemas.openxmlformats.org/officeDocument/2006/relationships/image" Target="../media/image796.png"/><Relationship Id="rId129" Type="http://schemas.openxmlformats.org/officeDocument/2006/relationships/customXml" Target="../ink/ink772.xml"/><Relationship Id="rId54" Type="http://schemas.openxmlformats.org/officeDocument/2006/relationships/image" Target="../media/image761.png"/><Relationship Id="rId70" Type="http://schemas.openxmlformats.org/officeDocument/2006/relationships/image" Target="../media/image769.png"/><Relationship Id="rId75" Type="http://schemas.openxmlformats.org/officeDocument/2006/relationships/customXml" Target="../ink/ink745.xml"/><Relationship Id="rId91" Type="http://schemas.openxmlformats.org/officeDocument/2006/relationships/customXml" Target="../ink/ink753.xml"/><Relationship Id="rId96" Type="http://schemas.openxmlformats.org/officeDocument/2006/relationships/image" Target="../media/image782.png"/><Relationship Id="rId140" Type="http://schemas.openxmlformats.org/officeDocument/2006/relationships/image" Target="../media/image804.png"/><Relationship Id="rId145" Type="http://schemas.openxmlformats.org/officeDocument/2006/relationships/customXml" Target="../ink/ink780.xml"/><Relationship Id="rId161" Type="http://schemas.openxmlformats.org/officeDocument/2006/relationships/customXml" Target="../ink/ink788.xml"/><Relationship Id="rId166" Type="http://schemas.openxmlformats.org/officeDocument/2006/relationships/image" Target="../media/image817.png"/><Relationship Id="rId182" Type="http://schemas.openxmlformats.org/officeDocument/2006/relationships/image" Target="../media/image825.png"/><Relationship Id="rId187" Type="http://schemas.openxmlformats.org/officeDocument/2006/relationships/customXml" Target="../ink/ink801.xml"/><Relationship Id="rId217" Type="http://schemas.openxmlformats.org/officeDocument/2006/relationships/customXml" Target="../ink/ink816.xml"/><Relationship Id="rId1" Type="http://schemas.openxmlformats.org/officeDocument/2006/relationships/slideLayout" Target="../slideLayouts/slideLayout12.xml"/><Relationship Id="rId6" Type="http://schemas.openxmlformats.org/officeDocument/2006/relationships/image" Target="../media/image737.png"/><Relationship Id="rId212" Type="http://schemas.openxmlformats.org/officeDocument/2006/relationships/image" Target="../media/image840.png"/><Relationship Id="rId233" Type="http://schemas.openxmlformats.org/officeDocument/2006/relationships/customXml" Target="../ink/ink824.xml"/><Relationship Id="rId238" Type="http://schemas.openxmlformats.org/officeDocument/2006/relationships/image" Target="../media/image853.png"/><Relationship Id="rId23" Type="http://schemas.openxmlformats.org/officeDocument/2006/relationships/customXml" Target="../ink/ink719.xml"/><Relationship Id="rId28" Type="http://schemas.openxmlformats.org/officeDocument/2006/relationships/image" Target="../media/image748.png"/><Relationship Id="rId49" Type="http://schemas.openxmlformats.org/officeDocument/2006/relationships/customXml" Target="../ink/ink732.xml"/><Relationship Id="rId114" Type="http://schemas.openxmlformats.org/officeDocument/2006/relationships/image" Target="../media/image791.png"/><Relationship Id="rId119" Type="http://schemas.openxmlformats.org/officeDocument/2006/relationships/customXml" Target="../ink/ink767.xml"/><Relationship Id="rId44" Type="http://schemas.openxmlformats.org/officeDocument/2006/relationships/image" Target="../media/image756.png"/><Relationship Id="rId60" Type="http://schemas.openxmlformats.org/officeDocument/2006/relationships/image" Target="../media/image764.png"/><Relationship Id="rId65" Type="http://schemas.openxmlformats.org/officeDocument/2006/relationships/customXml" Target="../ink/ink740.xml"/><Relationship Id="rId81" Type="http://schemas.openxmlformats.org/officeDocument/2006/relationships/customXml" Target="../ink/ink748.xml"/><Relationship Id="rId86" Type="http://schemas.openxmlformats.org/officeDocument/2006/relationships/image" Target="../media/image777.png"/><Relationship Id="rId130" Type="http://schemas.openxmlformats.org/officeDocument/2006/relationships/image" Target="../media/image799.png"/><Relationship Id="rId135" Type="http://schemas.openxmlformats.org/officeDocument/2006/relationships/customXml" Target="../ink/ink775.xml"/><Relationship Id="rId151" Type="http://schemas.openxmlformats.org/officeDocument/2006/relationships/customXml" Target="../ink/ink783.xml"/><Relationship Id="rId156" Type="http://schemas.openxmlformats.org/officeDocument/2006/relationships/image" Target="../media/image812.png"/><Relationship Id="rId177" Type="http://schemas.openxmlformats.org/officeDocument/2006/relationships/customXml" Target="../ink/ink796.xml"/><Relationship Id="rId198" Type="http://schemas.openxmlformats.org/officeDocument/2006/relationships/image" Target="../media/image833.png"/><Relationship Id="rId172" Type="http://schemas.openxmlformats.org/officeDocument/2006/relationships/image" Target="../media/image820.png"/><Relationship Id="rId193" Type="http://schemas.openxmlformats.org/officeDocument/2006/relationships/customXml" Target="../ink/ink804.xml"/><Relationship Id="rId202" Type="http://schemas.openxmlformats.org/officeDocument/2006/relationships/image" Target="../media/image835.png"/><Relationship Id="rId207" Type="http://schemas.openxmlformats.org/officeDocument/2006/relationships/customXml" Target="../ink/ink811.xml"/><Relationship Id="rId223" Type="http://schemas.openxmlformats.org/officeDocument/2006/relationships/customXml" Target="../ink/ink819.xml"/><Relationship Id="rId228" Type="http://schemas.openxmlformats.org/officeDocument/2006/relationships/image" Target="../media/image848.png"/><Relationship Id="rId244" Type="http://schemas.openxmlformats.org/officeDocument/2006/relationships/image" Target="../media/image856.png"/><Relationship Id="rId13" Type="http://schemas.openxmlformats.org/officeDocument/2006/relationships/customXml" Target="../ink/ink714.xml"/><Relationship Id="rId18" Type="http://schemas.openxmlformats.org/officeDocument/2006/relationships/image" Target="../media/image743.png"/><Relationship Id="rId39" Type="http://schemas.openxmlformats.org/officeDocument/2006/relationships/customXml" Target="../ink/ink727.xml"/><Relationship Id="rId109" Type="http://schemas.openxmlformats.org/officeDocument/2006/relationships/customXml" Target="../ink/ink762.xml"/><Relationship Id="rId34" Type="http://schemas.openxmlformats.org/officeDocument/2006/relationships/image" Target="../media/image751.png"/><Relationship Id="rId50" Type="http://schemas.openxmlformats.org/officeDocument/2006/relationships/image" Target="../media/image759.png"/><Relationship Id="rId55" Type="http://schemas.openxmlformats.org/officeDocument/2006/relationships/customXml" Target="../ink/ink735.xml"/><Relationship Id="rId76" Type="http://schemas.openxmlformats.org/officeDocument/2006/relationships/image" Target="../media/image772.png"/><Relationship Id="rId97" Type="http://schemas.openxmlformats.org/officeDocument/2006/relationships/customXml" Target="../ink/ink756.xml"/><Relationship Id="rId104" Type="http://schemas.openxmlformats.org/officeDocument/2006/relationships/image" Target="../media/image786.png"/><Relationship Id="rId120" Type="http://schemas.openxmlformats.org/officeDocument/2006/relationships/image" Target="../media/image794.png"/><Relationship Id="rId125" Type="http://schemas.openxmlformats.org/officeDocument/2006/relationships/customXml" Target="../ink/ink770.xml"/><Relationship Id="rId141" Type="http://schemas.openxmlformats.org/officeDocument/2006/relationships/customXml" Target="../ink/ink778.xml"/><Relationship Id="rId146" Type="http://schemas.openxmlformats.org/officeDocument/2006/relationships/image" Target="../media/image807.png"/><Relationship Id="rId167" Type="http://schemas.openxmlformats.org/officeDocument/2006/relationships/customXml" Target="../ink/ink791.xml"/><Relationship Id="rId188" Type="http://schemas.openxmlformats.org/officeDocument/2006/relationships/image" Target="../media/image828.png"/><Relationship Id="rId7" Type="http://schemas.openxmlformats.org/officeDocument/2006/relationships/customXml" Target="../ink/ink711.xml"/><Relationship Id="rId71" Type="http://schemas.openxmlformats.org/officeDocument/2006/relationships/customXml" Target="../ink/ink743.xml"/><Relationship Id="rId92" Type="http://schemas.openxmlformats.org/officeDocument/2006/relationships/image" Target="../media/image780.png"/><Relationship Id="rId162" Type="http://schemas.openxmlformats.org/officeDocument/2006/relationships/image" Target="../media/image815.png"/><Relationship Id="rId183" Type="http://schemas.openxmlformats.org/officeDocument/2006/relationships/customXml" Target="../ink/ink799.xml"/><Relationship Id="rId213" Type="http://schemas.openxmlformats.org/officeDocument/2006/relationships/customXml" Target="../ink/ink814.xml"/><Relationship Id="rId218" Type="http://schemas.openxmlformats.org/officeDocument/2006/relationships/image" Target="../media/image843.png"/><Relationship Id="rId234" Type="http://schemas.openxmlformats.org/officeDocument/2006/relationships/image" Target="../media/image851.png"/><Relationship Id="rId239" Type="http://schemas.openxmlformats.org/officeDocument/2006/relationships/customXml" Target="../ink/ink827.xml"/><Relationship Id="rId2" Type="http://schemas.openxmlformats.org/officeDocument/2006/relationships/image" Target="../media/image735.png"/><Relationship Id="rId29" Type="http://schemas.openxmlformats.org/officeDocument/2006/relationships/customXml" Target="../ink/ink722.xml"/><Relationship Id="rId24" Type="http://schemas.openxmlformats.org/officeDocument/2006/relationships/image" Target="../media/image746.png"/><Relationship Id="rId40" Type="http://schemas.openxmlformats.org/officeDocument/2006/relationships/image" Target="../media/image754.png"/><Relationship Id="rId45" Type="http://schemas.openxmlformats.org/officeDocument/2006/relationships/customXml" Target="../ink/ink730.xml"/><Relationship Id="rId66" Type="http://schemas.openxmlformats.org/officeDocument/2006/relationships/image" Target="../media/image767.png"/><Relationship Id="rId87" Type="http://schemas.openxmlformats.org/officeDocument/2006/relationships/customXml" Target="../ink/ink751.xml"/><Relationship Id="rId110" Type="http://schemas.openxmlformats.org/officeDocument/2006/relationships/image" Target="../media/image789.png"/><Relationship Id="rId115" Type="http://schemas.openxmlformats.org/officeDocument/2006/relationships/customXml" Target="../ink/ink765.xml"/><Relationship Id="rId131" Type="http://schemas.openxmlformats.org/officeDocument/2006/relationships/customXml" Target="../ink/ink773.xml"/><Relationship Id="rId136" Type="http://schemas.openxmlformats.org/officeDocument/2006/relationships/image" Target="../media/image802.png"/><Relationship Id="rId157" Type="http://schemas.openxmlformats.org/officeDocument/2006/relationships/customXml" Target="../ink/ink786.xml"/><Relationship Id="rId178" Type="http://schemas.openxmlformats.org/officeDocument/2006/relationships/image" Target="../media/image823.png"/><Relationship Id="rId61" Type="http://schemas.openxmlformats.org/officeDocument/2006/relationships/customXml" Target="../ink/ink738.xml"/><Relationship Id="rId82" Type="http://schemas.openxmlformats.org/officeDocument/2006/relationships/image" Target="../media/image775.png"/><Relationship Id="rId152" Type="http://schemas.openxmlformats.org/officeDocument/2006/relationships/image" Target="../media/image810.png"/><Relationship Id="rId173" Type="http://schemas.openxmlformats.org/officeDocument/2006/relationships/customXml" Target="../ink/ink794.xml"/><Relationship Id="rId194" Type="http://schemas.openxmlformats.org/officeDocument/2006/relationships/image" Target="../media/image831.png"/><Relationship Id="rId199" Type="http://schemas.openxmlformats.org/officeDocument/2006/relationships/customXml" Target="../ink/ink807.xml"/><Relationship Id="rId203" Type="http://schemas.openxmlformats.org/officeDocument/2006/relationships/customXml" Target="../ink/ink809.xml"/><Relationship Id="rId208" Type="http://schemas.openxmlformats.org/officeDocument/2006/relationships/image" Target="../media/image838.png"/><Relationship Id="rId229" Type="http://schemas.openxmlformats.org/officeDocument/2006/relationships/customXml" Target="../ink/ink822.xml"/><Relationship Id="rId19" Type="http://schemas.openxmlformats.org/officeDocument/2006/relationships/customXml" Target="../ink/ink717.xml"/><Relationship Id="rId224" Type="http://schemas.openxmlformats.org/officeDocument/2006/relationships/image" Target="../media/image846.png"/><Relationship Id="rId240" Type="http://schemas.openxmlformats.org/officeDocument/2006/relationships/image" Target="../media/image854.png"/><Relationship Id="rId245" Type="http://schemas.openxmlformats.org/officeDocument/2006/relationships/customXml" Target="../ink/ink830.xml"/><Relationship Id="rId14" Type="http://schemas.openxmlformats.org/officeDocument/2006/relationships/image" Target="../media/image741.png"/><Relationship Id="rId30" Type="http://schemas.openxmlformats.org/officeDocument/2006/relationships/image" Target="../media/image749.png"/><Relationship Id="rId35" Type="http://schemas.openxmlformats.org/officeDocument/2006/relationships/customXml" Target="../ink/ink725.xml"/><Relationship Id="rId56" Type="http://schemas.openxmlformats.org/officeDocument/2006/relationships/image" Target="../media/image762.png"/><Relationship Id="rId77" Type="http://schemas.openxmlformats.org/officeDocument/2006/relationships/customXml" Target="../ink/ink746.xml"/><Relationship Id="rId100" Type="http://schemas.openxmlformats.org/officeDocument/2006/relationships/image" Target="../media/image784.png"/><Relationship Id="rId105" Type="http://schemas.openxmlformats.org/officeDocument/2006/relationships/customXml" Target="../ink/ink760.xml"/><Relationship Id="rId126" Type="http://schemas.openxmlformats.org/officeDocument/2006/relationships/image" Target="../media/image797.png"/><Relationship Id="rId147" Type="http://schemas.openxmlformats.org/officeDocument/2006/relationships/customXml" Target="../ink/ink781.xml"/><Relationship Id="rId168" Type="http://schemas.openxmlformats.org/officeDocument/2006/relationships/image" Target="../media/image818.png"/><Relationship Id="rId8" Type="http://schemas.openxmlformats.org/officeDocument/2006/relationships/image" Target="../media/image738.png"/><Relationship Id="rId51" Type="http://schemas.openxmlformats.org/officeDocument/2006/relationships/customXml" Target="../ink/ink733.xml"/><Relationship Id="rId72" Type="http://schemas.openxmlformats.org/officeDocument/2006/relationships/image" Target="../media/image770.png"/><Relationship Id="rId93" Type="http://schemas.openxmlformats.org/officeDocument/2006/relationships/customXml" Target="../ink/ink754.xml"/><Relationship Id="rId98" Type="http://schemas.openxmlformats.org/officeDocument/2006/relationships/image" Target="../media/image783.png"/><Relationship Id="rId121" Type="http://schemas.openxmlformats.org/officeDocument/2006/relationships/customXml" Target="../ink/ink768.xml"/><Relationship Id="rId142" Type="http://schemas.openxmlformats.org/officeDocument/2006/relationships/image" Target="../media/image805.png"/><Relationship Id="rId163" Type="http://schemas.openxmlformats.org/officeDocument/2006/relationships/customXml" Target="../ink/ink789.xml"/><Relationship Id="rId184" Type="http://schemas.openxmlformats.org/officeDocument/2006/relationships/image" Target="../media/image826.png"/><Relationship Id="rId189" Type="http://schemas.openxmlformats.org/officeDocument/2006/relationships/customXml" Target="../ink/ink802.xml"/><Relationship Id="rId219" Type="http://schemas.openxmlformats.org/officeDocument/2006/relationships/customXml" Target="../ink/ink817.xml"/><Relationship Id="rId3" Type="http://schemas.openxmlformats.org/officeDocument/2006/relationships/customXml" Target="../ink/ink709.xml"/><Relationship Id="rId214" Type="http://schemas.openxmlformats.org/officeDocument/2006/relationships/image" Target="../media/image841.png"/><Relationship Id="rId230" Type="http://schemas.openxmlformats.org/officeDocument/2006/relationships/image" Target="../media/image849.png"/><Relationship Id="rId235" Type="http://schemas.openxmlformats.org/officeDocument/2006/relationships/customXml" Target="../ink/ink825.xml"/><Relationship Id="rId25" Type="http://schemas.openxmlformats.org/officeDocument/2006/relationships/customXml" Target="../ink/ink720.xml"/><Relationship Id="rId46" Type="http://schemas.openxmlformats.org/officeDocument/2006/relationships/image" Target="../media/image757.png"/><Relationship Id="rId67" Type="http://schemas.openxmlformats.org/officeDocument/2006/relationships/customXml" Target="../ink/ink741.xml"/><Relationship Id="rId116" Type="http://schemas.openxmlformats.org/officeDocument/2006/relationships/image" Target="../media/image792.png"/><Relationship Id="rId137" Type="http://schemas.openxmlformats.org/officeDocument/2006/relationships/customXml" Target="../ink/ink776.xml"/><Relationship Id="rId158" Type="http://schemas.openxmlformats.org/officeDocument/2006/relationships/image" Target="../media/image813.png"/><Relationship Id="rId20" Type="http://schemas.openxmlformats.org/officeDocument/2006/relationships/image" Target="../media/image744.png"/><Relationship Id="rId41" Type="http://schemas.openxmlformats.org/officeDocument/2006/relationships/customXml" Target="../ink/ink728.xml"/><Relationship Id="rId62" Type="http://schemas.openxmlformats.org/officeDocument/2006/relationships/image" Target="../media/image765.png"/><Relationship Id="rId83" Type="http://schemas.openxmlformats.org/officeDocument/2006/relationships/customXml" Target="../ink/ink749.xml"/><Relationship Id="rId88" Type="http://schemas.openxmlformats.org/officeDocument/2006/relationships/image" Target="../media/image778.png"/><Relationship Id="rId111" Type="http://schemas.openxmlformats.org/officeDocument/2006/relationships/customXml" Target="../ink/ink763.xml"/><Relationship Id="rId132" Type="http://schemas.openxmlformats.org/officeDocument/2006/relationships/image" Target="../media/image800.png"/><Relationship Id="rId153" Type="http://schemas.openxmlformats.org/officeDocument/2006/relationships/customXml" Target="../ink/ink784.xml"/><Relationship Id="rId174" Type="http://schemas.openxmlformats.org/officeDocument/2006/relationships/image" Target="../media/image821.png"/><Relationship Id="rId179" Type="http://schemas.openxmlformats.org/officeDocument/2006/relationships/customXml" Target="../ink/ink797.xml"/><Relationship Id="rId195" Type="http://schemas.openxmlformats.org/officeDocument/2006/relationships/customXml" Target="../ink/ink805.xml"/><Relationship Id="rId209" Type="http://schemas.openxmlformats.org/officeDocument/2006/relationships/customXml" Target="../ink/ink812.xml"/><Relationship Id="rId190" Type="http://schemas.openxmlformats.org/officeDocument/2006/relationships/image" Target="../media/image829.png"/><Relationship Id="rId204" Type="http://schemas.openxmlformats.org/officeDocument/2006/relationships/image" Target="../media/image836.png"/><Relationship Id="rId220" Type="http://schemas.openxmlformats.org/officeDocument/2006/relationships/image" Target="../media/image844.png"/><Relationship Id="rId225" Type="http://schemas.openxmlformats.org/officeDocument/2006/relationships/customXml" Target="../ink/ink820.xml"/><Relationship Id="rId241" Type="http://schemas.openxmlformats.org/officeDocument/2006/relationships/customXml" Target="../ink/ink828.xml"/><Relationship Id="rId246" Type="http://schemas.openxmlformats.org/officeDocument/2006/relationships/image" Target="../media/image857.png"/><Relationship Id="rId15" Type="http://schemas.openxmlformats.org/officeDocument/2006/relationships/customXml" Target="../ink/ink715.xml"/><Relationship Id="rId36" Type="http://schemas.openxmlformats.org/officeDocument/2006/relationships/image" Target="../media/image752.png"/><Relationship Id="rId57" Type="http://schemas.openxmlformats.org/officeDocument/2006/relationships/customXml" Target="../ink/ink736.xml"/><Relationship Id="rId106" Type="http://schemas.openxmlformats.org/officeDocument/2006/relationships/image" Target="../media/image787.png"/><Relationship Id="rId127" Type="http://schemas.openxmlformats.org/officeDocument/2006/relationships/customXml" Target="../ink/ink771.xml"/><Relationship Id="rId10" Type="http://schemas.openxmlformats.org/officeDocument/2006/relationships/image" Target="../media/image739.png"/><Relationship Id="rId31" Type="http://schemas.openxmlformats.org/officeDocument/2006/relationships/customXml" Target="../ink/ink723.xml"/><Relationship Id="rId52" Type="http://schemas.openxmlformats.org/officeDocument/2006/relationships/image" Target="../media/image760.png"/><Relationship Id="rId73" Type="http://schemas.openxmlformats.org/officeDocument/2006/relationships/customXml" Target="../ink/ink744.xml"/><Relationship Id="rId78" Type="http://schemas.openxmlformats.org/officeDocument/2006/relationships/image" Target="../media/image773.png"/><Relationship Id="rId94" Type="http://schemas.openxmlformats.org/officeDocument/2006/relationships/image" Target="../media/image781.png"/><Relationship Id="rId99" Type="http://schemas.openxmlformats.org/officeDocument/2006/relationships/customXml" Target="../ink/ink757.xml"/><Relationship Id="rId101" Type="http://schemas.openxmlformats.org/officeDocument/2006/relationships/customXml" Target="../ink/ink758.xml"/><Relationship Id="rId122" Type="http://schemas.openxmlformats.org/officeDocument/2006/relationships/image" Target="../media/image795.png"/><Relationship Id="rId143" Type="http://schemas.openxmlformats.org/officeDocument/2006/relationships/customXml" Target="../ink/ink779.xml"/><Relationship Id="rId148" Type="http://schemas.openxmlformats.org/officeDocument/2006/relationships/image" Target="../media/image808.png"/><Relationship Id="rId164" Type="http://schemas.openxmlformats.org/officeDocument/2006/relationships/image" Target="../media/image816.png"/><Relationship Id="rId169" Type="http://schemas.openxmlformats.org/officeDocument/2006/relationships/customXml" Target="../ink/ink792.xml"/><Relationship Id="rId185" Type="http://schemas.openxmlformats.org/officeDocument/2006/relationships/customXml" Target="../ink/ink800.xml"/><Relationship Id="rId4" Type="http://schemas.openxmlformats.org/officeDocument/2006/relationships/image" Target="../media/image736.png"/><Relationship Id="rId9" Type="http://schemas.openxmlformats.org/officeDocument/2006/relationships/customXml" Target="../ink/ink712.xml"/><Relationship Id="rId180" Type="http://schemas.openxmlformats.org/officeDocument/2006/relationships/image" Target="../media/image824.png"/><Relationship Id="rId210" Type="http://schemas.openxmlformats.org/officeDocument/2006/relationships/image" Target="../media/image839.png"/><Relationship Id="rId215" Type="http://schemas.openxmlformats.org/officeDocument/2006/relationships/customXml" Target="../ink/ink815.xml"/><Relationship Id="rId236" Type="http://schemas.openxmlformats.org/officeDocument/2006/relationships/image" Target="../media/image852.png"/><Relationship Id="rId26" Type="http://schemas.openxmlformats.org/officeDocument/2006/relationships/image" Target="../media/image747.png"/><Relationship Id="rId231" Type="http://schemas.openxmlformats.org/officeDocument/2006/relationships/customXml" Target="../ink/ink823.xml"/><Relationship Id="rId47" Type="http://schemas.openxmlformats.org/officeDocument/2006/relationships/customXml" Target="../ink/ink731.xml"/><Relationship Id="rId68" Type="http://schemas.openxmlformats.org/officeDocument/2006/relationships/image" Target="../media/image768.png"/><Relationship Id="rId89" Type="http://schemas.openxmlformats.org/officeDocument/2006/relationships/customXml" Target="../ink/ink752.xml"/><Relationship Id="rId112" Type="http://schemas.openxmlformats.org/officeDocument/2006/relationships/image" Target="../media/image790.png"/><Relationship Id="rId133" Type="http://schemas.openxmlformats.org/officeDocument/2006/relationships/customXml" Target="../ink/ink774.xml"/><Relationship Id="rId154" Type="http://schemas.openxmlformats.org/officeDocument/2006/relationships/image" Target="../media/image811.png"/><Relationship Id="rId175" Type="http://schemas.openxmlformats.org/officeDocument/2006/relationships/customXml" Target="../ink/ink795.xml"/><Relationship Id="rId196" Type="http://schemas.openxmlformats.org/officeDocument/2006/relationships/image" Target="../media/image832.png"/><Relationship Id="rId200" Type="http://schemas.openxmlformats.org/officeDocument/2006/relationships/image" Target="../media/image834.png"/><Relationship Id="rId16" Type="http://schemas.openxmlformats.org/officeDocument/2006/relationships/image" Target="../media/image742.png"/><Relationship Id="rId221" Type="http://schemas.openxmlformats.org/officeDocument/2006/relationships/customXml" Target="../ink/ink818.xml"/><Relationship Id="rId242" Type="http://schemas.openxmlformats.org/officeDocument/2006/relationships/image" Target="../media/image855.png"/><Relationship Id="rId37" Type="http://schemas.openxmlformats.org/officeDocument/2006/relationships/customXml" Target="../ink/ink726.xml"/><Relationship Id="rId58" Type="http://schemas.openxmlformats.org/officeDocument/2006/relationships/image" Target="../media/image763.png"/><Relationship Id="rId79" Type="http://schemas.openxmlformats.org/officeDocument/2006/relationships/customXml" Target="../ink/ink747.xml"/><Relationship Id="rId102" Type="http://schemas.openxmlformats.org/officeDocument/2006/relationships/image" Target="../media/image785.png"/><Relationship Id="rId123" Type="http://schemas.openxmlformats.org/officeDocument/2006/relationships/customXml" Target="../ink/ink769.xml"/><Relationship Id="rId144" Type="http://schemas.openxmlformats.org/officeDocument/2006/relationships/image" Target="../media/image806.png"/><Relationship Id="rId90" Type="http://schemas.openxmlformats.org/officeDocument/2006/relationships/image" Target="../media/image779.png"/><Relationship Id="rId165" Type="http://schemas.openxmlformats.org/officeDocument/2006/relationships/customXml" Target="../ink/ink790.xml"/><Relationship Id="rId186" Type="http://schemas.openxmlformats.org/officeDocument/2006/relationships/image" Target="../media/image827.png"/><Relationship Id="rId211" Type="http://schemas.openxmlformats.org/officeDocument/2006/relationships/customXml" Target="../ink/ink813.xml"/><Relationship Id="rId232" Type="http://schemas.openxmlformats.org/officeDocument/2006/relationships/image" Target="../media/image850.png"/><Relationship Id="rId27" Type="http://schemas.openxmlformats.org/officeDocument/2006/relationships/customXml" Target="../ink/ink721.xml"/><Relationship Id="rId48" Type="http://schemas.openxmlformats.org/officeDocument/2006/relationships/image" Target="../media/image758.png"/><Relationship Id="rId69" Type="http://schemas.openxmlformats.org/officeDocument/2006/relationships/customXml" Target="../ink/ink742.xml"/><Relationship Id="rId113" Type="http://schemas.openxmlformats.org/officeDocument/2006/relationships/customXml" Target="../ink/ink764.xml"/><Relationship Id="rId134" Type="http://schemas.openxmlformats.org/officeDocument/2006/relationships/image" Target="../media/image801.png"/><Relationship Id="rId80" Type="http://schemas.openxmlformats.org/officeDocument/2006/relationships/image" Target="../media/image774.png"/><Relationship Id="rId155" Type="http://schemas.openxmlformats.org/officeDocument/2006/relationships/customXml" Target="../ink/ink785.xml"/><Relationship Id="rId176" Type="http://schemas.openxmlformats.org/officeDocument/2006/relationships/image" Target="../media/image822.png"/><Relationship Id="rId197" Type="http://schemas.openxmlformats.org/officeDocument/2006/relationships/customXml" Target="../ink/ink806.xml"/></Relationships>
</file>

<file path=ppt/slides/_rels/slide29.xml.rels><?xml version="1.0" encoding="UTF-8" standalone="yes"?>
<Relationships xmlns="http://schemas.openxmlformats.org/package/2006/relationships"><Relationship Id="rId8" Type="http://schemas.openxmlformats.org/officeDocument/2006/relationships/customXml" Target="../ink/ink834.xml"/><Relationship Id="rId13" Type="http://schemas.openxmlformats.org/officeDocument/2006/relationships/image" Target="../media/image863.png"/><Relationship Id="rId18" Type="http://schemas.openxmlformats.org/officeDocument/2006/relationships/customXml" Target="../ink/ink839.xml"/><Relationship Id="rId3" Type="http://schemas.openxmlformats.org/officeDocument/2006/relationships/image" Target="../media/image858.png"/><Relationship Id="rId7" Type="http://schemas.openxmlformats.org/officeDocument/2006/relationships/image" Target="../media/image860.png"/><Relationship Id="rId12" Type="http://schemas.openxmlformats.org/officeDocument/2006/relationships/customXml" Target="../ink/ink836.xml"/><Relationship Id="rId17" Type="http://schemas.openxmlformats.org/officeDocument/2006/relationships/image" Target="../media/image865.png"/><Relationship Id="rId2" Type="http://schemas.openxmlformats.org/officeDocument/2006/relationships/customXml" Target="../ink/ink831.xml"/><Relationship Id="rId16" Type="http://schemas.openxmlformats.org/officeDocument/2006/relationships/customXml" Target="../ink/ink838.xml"/><Relationship Id="rId1" Type="http://schemas.openxmlformats.org/officeDocument/2006/relationships/slideLayout" Target="../slideLayouts/slideLayout12.xml"/><Relationship Id="rId6" Type="http://schemas.openxmlformats.org/officeDocument/2006/relationships/customXml" Target="../ink/ink833.xml"/><Relationship Id="rId11" Type="http://schemas.openxmlformats.org/officeDocument/2006/relationships/image" Target="../media/image862.png"/><Relationship Id="rId5" Type="http://schemas.openxmlformats.org/officeDocument/2006/relationships/image" Target="../media/image859.png"/><Relationship Id="rId15" Type="http://schemas.openxmlformats.org/officeDocument/2006/relationships/image" Target="../media/image864.png"/><Relationship Id="rId10" Type="http://schemas.openxmlformats.org/officeDocument/2006/relationships/customXml" Target="../ink/ink835.xml"/><Relationship Id="rId19" Type="http://schemas.openxmlformats.org/officeDocument/2006/relationships/image" Target="../media/image866.png"/><Relationship Id="rId4" Type="http://schemas.openxmlformats.org/officeDocument/2006/relationships/customXml" Target="../ink/ink832.xml"/><Relationship Id="rId9" Type="http://schemas.openxmlformats.org/officeDocument/2006/relationships/image" Target="../media/image861.png"/><Relationship Id="rId14" Type="http://schemas.openxmlformats.org/officeDocument/2006/relationships/customXml" Target="../ink/ink837.xml"/></Relationships>
</file>

<file path=ppt/slides/_rels/slide3.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44.png"/><Relationship Id="rId18" Type="http://schemas.openxmlformats.org/officeDocument/2006/relationships/customXml" Target="../ink/ink46.xml"/><Relationship Id="rId3" Type="http://schemas.openxmlformats.org/officeDocument/2006/relationships/image" Target="../media/image39.png"/><Relationship Id="rId21" Type="http://schemas.openxmlformats.org/officeDocument/2006/relationships/image" Target="../media/image48.png"/><Relationship Id="rId7" Type="http://schemas.openxmlformats.org/officeDocument/2006/relationships/image" Target="../media/image41.png"/><Relationship Id="rId12" Type="http://schemas.openxmlformats.org/officeDocument/2006/relationships/customXml" Target="../ink/ink43.xml"/><Relationship Id="rId17" Type="http://schemas.openxmlformats.org/officeDocument/2006/relationships/image" Target="../media/image46.png"/><Relationship Id="rId25" Type="http://schemas.openxmlformats.org/officeDocument/2006/relationships/image" Target="../media/image50.png"/><Relationship Id="rId2" Type="http://schemas.openxmlformats.org/officeDocument/2006/relationships/customXml" Target="../ink/ink38.xml"/><Relationship Id="rId16" Type="http://schemas.openxmlformats.org/officeDocument/2006/relationships/customXml" Target="../ink/ink45.xml"/><Relationship Id="rId20" Type="http://schemas.openxmlformats.org/officeDocument/2006/relationships/customXml" Target="../ink/ink47.xml"/><Relationship Id="rId1" Type="http://schemas.openxmlformats.org/officeDocument/2006/relationships/slideLayout" Target="../slideLayouts/slideLayout2.xml"/><Relationship Id="rId6" Type="http://schemas.openxmlformats.org/officeDocument/2006/relationships/customXml" Target="../ink/ink40.xml"/><Relationship Id="rId11" Type="http://schemas.openxmlformats.org/officeDocument/2006/relationships/image" Target="../media/image43.png"/><Relationship Id="rId24" Type="http://schemas.openxmlformats.org/officeDocument/2006/relationships/customXml" Target="../ink/ink49.xml"/><Relationship Id="rId5" Type="http://schemas.openxmlformats.org/officeDocument/2006/relationships/image" Target="../media/image40.png"/><Relationship Id="rId15" Type="http://schemas.openxmlformats.org/officeDocument/2006/relationships/image" Target="../media/image45.png"/><Relationship Id="rId23" Type="http://schemas.openxmlformats.org/officeDocument/2006/relationships/image" Target="../media/image49.png"/><Relationship Id="rId10" Type="http://schemas.openxmlformats.org/officeDocument/2006/relationships/customXml" Target="../ink/ink42.xml"/><Relationship Id="rId19" Type="http://schemas.openxmlformats.org/officeDocument/2006/relationships/image" Target="../media/image47.png"/><Relationship Id="rId4" Type="http://schemas.openxmlformats.org/officeDocument/2006/relationships/customXml" Target="../ink/ink39.xml"/><Relationship Id="rId9" Type="http://schemas.openxmlformats.org/officeDocument/2006/relationships/image" Target="../media/image42.png"/><Relationship Id="rId14" Type="http://schemas.openxmlformats.org/officeDocument/2006/relationships/customXml" Target="../ink/ink44.xml"/><Relationship Id="rId22" Type="http://schemas.openxmlformats.org/officeDocument/2006/relationships/customXml" Target="../ink/ink48.xml"/></Relationships>
</file>

<file path=ppt/slides/_rels/slide30.xml.rels><?xml version="1.0" encoding="UTF-8" standalone="yes"?>
<Relationships xmlns="http://schemas.openxmlformats.org/package/2006/relationships"><Relationship Id="rId13" Type="http://schemas.openxmlformats.org/officeDocument/2006/relationships/customXml" Target="../ink/ink845.xml"/><Relationship Id="rId18" Type="http://schemas.openxmlformats.org/officeDocument/2006/relationships/image" Target="../media/image875.png"/><Relationship Id="rId26" Type="http://schemas.openxmlformats.org/officeDocument/2006/relationships/image" Target="../media/image879.png"/><Relationship Id="rId39" Type="http://schemas.openxmlformats.org/officeDocument/2006/relationships/customXml" Target="../ink/ink858.xml"/><Relationship Id="rId21" Type="http://schemas.openxmlformats.org/officeDocument/2006/relationships/customXml" Target="../ink/ink849.xml"/><Relationship Id="rId34" Type="http://schemas.openxmlformats.org/officeDocument/2006/relationships/image" Target="../media/image883.png"/><Relationship Id="rId42" Type="http://schemas.openxmlformats.org/officeDocument/2006/relationships/image" Target="../media/image887.png"/><Relationship Id="rId47" Type="http://schemas.openxmlformats.org/officeDocument/2006/relationships/customXml" Target="../ink/ink862.xml"/><Relationship Id="rId50" Type="http://schemas.openxmlformats.org/officeDocument/2006/relationships/image" Target="../media/image891.png"/><Relationship Id="rId55" Type="http://schemas.openxmlformats.org/officeDocument/2006/relationships/customXml" Target="../ink/ink866.xml"/><Relationship Id="rId63" Type="http://schemas.openxmlformats.org/officeDocument/2006/relationships/customXml" Target="../ink/ink870.xml"/><Relationship Id="rId68" Type="http://schemas.openxmlformats.org/officeDocument/2006/relationships/image" Target="../media/image900.png"/><Relationship Id="rId76" Type="http://schemas.openxmlformats.org/officeDocument/2006/relationships/image" Target="../media/image904.png"/><Relationship Id="rId84" Type="http://schemas.openxmlformats.org/officeDocument/2006/relationships/image" Target="../media/image908.png"/><Relationship Id="rId7" Type="http://schemas.openxmlformats.org/officeDocument/2006/relationships/customXml" Target="../ink/ink842.xml"/><Relationship Id="rId71" Type="http://schemas.openxmlformats.org/officeDocument/2006/relationships/customXml" Target="../ink/ink874.xml"/><Relationship Id="rId2" Type="http://schemas.openxmlformats.org/officeDocument/2006/relationships/image" Target="../media/image867.png"/><Relationship Id="rId16" Type="http://schemas.openxmlformats.org/officeDocument/2006/relationships/image" Target="../media/image874.png"/><Relationship Id="rId29" Type="http://schemas.openxmlformats.org/officeDocument/2006/relationships/customXml" Target="../ink/ink853.xml"/><Relationship Id="rId11" Type="http://schemas.openxmlformats.org/officeDocument/2006/relationships/customXml" Target="../ink/ink844.xml"/><Relationship Id="rId24" Type="http://schemas.openxmlformats.org/officeDocument/2006/relationships/image" Target="../media/image878.png"/><Relationship Id="rId32" Type="http://schemas.openxmlformats.org/officeDocument/2006/relationships/image" Target="../media/image882.png"/><Relationship Id="rId37" Type="http://schemas.openxmlformats.org/officeDocument/2006/relationships/customXml" Target="../ink/ink857.xml"/><Relationship Id="rId40" Type="http://schemas.openxmlformats.org/officeDocument/2006/relationships/image" Target="../media/image886.png"/><Relationship Id="rId45" Type="http://schemas.openxmlformats.org/officeDocument/2006/relationships/customXml" Target="../ink/ink861.xml"/><Relationship Id="rId53" Type="http://schemas.openxmlformats.org/officeDocument/2006/relationships/customXml" Target="../ink/ink865.xml"/><Relationship Id="rId58" Type="http://schemas.openxmlformats.org/officeDocument/2006/relationships/image" Target="../media/image895.png"/><Relationship Id="rId66" Type="http://schemas.openxmlformats.org/officeDocument/2006/relationships/image" Target="../media/image899.png"/><Relationship Id="rId74" Type="http://schemas.openxmlformats.org/officeDocument/2006/relationships/image" Target="../media/image903.png"/><Relationship Id="rId79" Type="http://schemas.openxmlformats.org/officeDocument/2006/relationships/customXml" Target="../ink/ink878.xml"/><Relationship Id="rId5" Type="http://schemas.openxmlformats.org/officeDocument/2006/relationships/customXml" Target="../ink/ink841.xml"/><Relationship Id="rId61" Type="http://schemas.openxmlformats.org/officeDocument/2006/relationships/customXml" Target="../ink/ink869.xml"/><Relationship Id="rId82" Type="http://schemas.openxmlformats.org/officeDocument/2006/relationships/image" Target="../media/image907.png"/><Relationship Id="rId19" Type="http://schemas.openxmlformats.org/officeDocument/2006/relationships/customXml" Target="../ink/ink848.xml"/><Relationship Id="rId4" Type="http://schemas.openxmlformats.org/officeDocument/2006/relationships/image" Target="../media/image868.png"/><Relationship Id="rId9" Type="http://schemas.openxmlformats.org/officeDocument/2006/relationships/customXml" Target="../ink/ink843.xml"/><Relationship Id="rId14" Type="http://schemas.openxmlformats.org/officeDocument/2006/relationships/image" Target="../media/image873.png"/><Relationship Id="rId22" Type="http://schemas.openxmlformats.org/officeDocument/2006/relationships/image" Target="../media/image877.png"/><Relationship Id="rId27" Type="http://schemas.openxmlformats.org/officeDocument/2006/relationships/customXml" Target="../ink/ink852.xml"/><Relationship Id="rId30" Type="http://schemas.openxmlformats.org/officeDocument/2006/relationships/image" Target="../media/image881.png"/><Relationship Id="rId35" Type="http://schemas.openxmlformats.org/officeDocument/2006/relationships/customXml" Target="../ink/ink856.xml"/><Relationship Id="rId43" Type="http://schemas.openxmlformats.org/officeDocument/2006/relationships/customXml" Target="../ink/ink860.xml"/><Relationship Id="rId48" Type="http://schemas.openxmlformats.org/officeDocument/2006/relationships/image" Target="../media/image890.png"/><Relationship Id="rId56" Type="http://schemas.openxmlformats.org/officeDocument/2006/relationships/image" Target="../media/image894.png"/><Relationship Id="rId64" Type="http://schemas.openxmlformats.org/officeDocument/2006/relationships/image" Target="../media/image898.png"/><Relationship Id="rId69" Type="http://schemas.openxmlformats.org/officeDocument/2006/relationships/customXml" Target="../ink/ink873.xml"/><Relationship Id="rId77" Type="http://schemas.openxmlformats.org/officeDocument/2006/relationships/customXml" Target="../ink/ink877.xml"/><Relationship Id="rId8" Type="http://schemas.openxmlformats.org/officeDocument/2006/relationships/image" Target="../media/image870.png"/><Relationship Id="rId51" Type="http://schemas.openxmlformats.org/officeDocument/2006/relationships/customXml" Target="../ink/ink864.xml"/><Relationship Id="rId72" Type="http://schemas.openxmlformats.org/officeDocument/2006/relationships/image" Target="../media/image902.png"/><Relationship Id="rId80" Type="http://schemas.openxmlformats.org/officeDocument/2006/relationships/image" Target="../media/image906.png"/><Relationship Id="rId85" Type="http://schemas.openxmlformats.org/officeDocument/2006/relationships/customXml" Target="../ink/ink881.xml"/><Relationship Id="rId3" Type="http://schemas.openxmlformats.org/officeDocument/2006/relationships/customXml" Target="../ink/ink840.xml"/><Relationship Id="rId12" Type="http://schemas.openxmlformats.org/officeDocument/2006/relationships/image" Target="../media/image872.png"/><Relationship Id="rId17" Type="http://schemas.openxmlformats.org/officeDocument/2006/relationships/customXml" Target="../ink/ink847.xml"/><Relationship Id="rId25" Type="http://schemas.openxmlformats.org/officeDocument/2006/relationships/customXml" Target="../ink/ink851.xml"/><Relationship Id="rId33" Type="http://schemas.openxmlformats.org/officeDocument/2006/relationships/customXml" Target="../ink/ink855.xml"/><Relationship Id="rId38" Type="http://schemas.openxmlformats.org/officeDocument/2006/relationships/image" Target="../media/image885.png"/><Relationship Id="rId46" Type="http://schemas.openxmlformats.org/officeDocument/2006/relationships/image" Target="../media/image889.png"/><Relationship Id="rId59" Type="http://schemas.openxmlformats.org/officeDocument/2006/relationships/customXml" Target="../ink/ink868.xml"/><Relationship Id="rId67" Type="http://schemas.openxmlformats.org/officeDocument/2006/relationships/customXml" Target="../ink/ink872.xml"/><Relationship Id="rId20" Type="http://schemas.openxmlformats.org/officeDocument/2006/relationships/image" Target="../media/image876.png"/><Relationship Id="rId41" Type="http://schemas.openxmlformats.org/officeDocument/2006/relationships/customXml" Target="../ink/ink859.xml"/><Relationship Id="rId54" Type="http://schemas.openxmlformats.org/officeDocument/2006/relationships/image" Target="../media/image893.png"/><Relationship Id="rId62" Type="http://schemas.openxmlformats.org/officeDocument/2006/relationships/image" Target="../media/image897.png"/><Relationship Id="rId70" Type="http://schemas.openxmlformats.org/officeDocument/2006/relationships/image" Target="../media/image901.png"/><Relationship Id="rId75" Type="http://schemas.openxmlformats.org/officeDocument/2006/relationships/customXml" Target="../ink/ink876.xml"/><Relationship Id="rId83" Type="http://schemas.openxmlformats.org/officeDocument/2006/relationships/customXml" Target="../ink/ink880.xml"/><Relationship Id="rId1" Type="http://schemas.openxmlformats.org/officeDocument/2006/relationships/slideLayout" Target="../slideLayouts/slideLayout12.xml"/><Relationship Id="rId6" Type="http://schemas.openxmlformats.org/officeDocument/2006/relationships/image" Target="../media/image869.png"/><Relationship Id="rId15" Type="http://schemas.openxmlformats.org/officeDocument/2006/relationships/customXml" Target="../ink/ink846.xml"/><Relationship Id="rId23" Type="http://schemas.openxmlformats.org/officeDocument/2006/relationships/customXml" Target="../ink/ink850.xml"/><Relationship Id="rId28" Type="http://schemas.openxmlformats.org/officeDocument/2006/relationships/image" Target="../media/image880.png"/><Relationship Id="rId36" Type="http://schemas.openxmlformats.org/officeDocument/2006/relationships/image" Target="../media/image884.png"/><Relationship Id="rId49" Type="http://schemas.openxmlformats.org/officeDocument/2006/relationships/customXml" Target="../ink/ink863.xml"/><Relationship Id="rId57" Type="http://schemas.openxmlformats.org/officeDocument/2006/relationships/customXml" Target="../ink/ink867.xml"/><Relationship Id="rId10" Type="http://schemas.openxmlformats.org/officeDocument/2006/relationships/image" Target="../media/image871.png"/><Relationship Id="rId31" Type="http://schemas.openxmlformats.org/officeDocument/2006/relationships/customXml" Target="../ink/ink854.xml"/><Relationship Id="rId44" Type="http://schemas.openxmlformats.org/officeDocument/2006/relationships/image" Target="../media/image888.png"/><Relationship Id="rId52" Type="http://schemas.openxmlformats.org/officeDocument/2006/relationships/image" Target="../media/image892.png"/><Relationship Id="rId60" Type="http://schemas.openxmlformats.org/officeDocument/2006/relationships/image" Target="../media/image896.png"/><Relationship Id="rId65" Type="http://schemas.openxmlformats.org/officeDocument/2006/relationships/customXml" Target="../ink/ink871.xml"/><Relationship Id="rId73" Type="http://schemas.openxmlformats.org/officeDocument/2006/relationships/customXml" Target="../ink/ink875.xml"/><Relationship Id="rId78" Type="http://schemas.openxmlformats.org/officeDocument/2006/relationships/image" Target="../media/image905.png"/><Relationship Id="rId81" Type="http://schemas.openxmlformats.org/officeDocument/2006/relationships/customXml" Target="../ink/ink879.xml"/><Relationship Id="rId86" Type="http://schemas.openxmlformats.org/officeDocument/2006/relationships/image" Target="../media/image909.png"/></Relationships>
</file>

<file path=ppt/slides/_rels/slide31.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91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13.png"/><Relationship Id="rId2" Type="http://schemas.openxmlformats.org/officeDocument/2006/relationships/image" Target="../media/image91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9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8.png"/><Relationship Id="rId2" Type="http://schemas.openxmlformats.org/officeDocument/2006/relationships/image" Target="../media/image917.png"/><Relationship Id="rId1" Type="http://schemas.openxmlformats.org/officeDocument/2006/relationships/slideLayout" Target="../slideLayouts/slideLayout2.xml"/><Relationship Id="rId4" Type="http://schemas.openxmlformats.org/officeDocument/2006/relationships/image" Target="../media/image919.png"/></Relationships>
</file>

<file path=ppt/slides/_rels/slide4.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56.png"/><Relationship Id="rId18" Type="http://schemas.openxmlformats.org/officeDocument/2006/relationships/customXml" Target="../ink/ink58.xml"/><Relationship Id="rId26" Type="http://schemas.openxmlformats.org/officeDocument/2006/relationships/customXml" Target="../ink/ink62.xml"/><Relationship Id="rId3" Type="http://schemas.openxmlformats.org/officeDocument/2006/relationships/image" Target="../media/image51.png"/><Relationship Id="rId21" Type="http://schemas.openxmlformats.org/officeDocument/2006/relationships/image" Target="../media/image60.png"/><Relationship Id="rId34" Type="http://schemas.openxmlformats.org/officeDocument/2006/relationships/customXml" Target="../ink/ink66.xml"/><Relationship Id="rId7" Type="http://schemas.openxmlformats.org/officeDocument/2006/relationships/image" Target="../media/image53.png"/><Relationship Id="rId12" Type="http://schemas.openxmlformats.org/officeDocument/2006/relationships/customXml" Target="../ink/ink55.xml"/><Relationship Id="rId17" Type="http://schemas.openxmlformats.org/officeDocument/2006/relationships/image" Target="../media/image58.png"/><Relationship Id="rId25" Type="http://schemas.openxmlformats.org/officeDocument/2006/relationships/image" Target="../media/image62.png"/><Relationship Id="rId33" Type="http://schemas.openxmlformats.org/officeDocument/2006/relationships/image" Target="../media/image66.png"/><Relationship Id="rId2" Type="http://schemas.openxmlformats.org/officeDocument/2006/relationships/customXml" Target="../ink/ink50.xml"/><Relationship Id="rId16" Type="http://schemas.openxmlformats.org/officeDocument/2006/relationships/customXml" Target="../ink/ink57.xml"/><Relationship Id="rId20" Type="http://schemas.openxmlformats.org/officeDocument/2006/relationships/customXml" Target="../ink/ink59.xml"/><Relationship Id="rId29"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customXml" Target="../ink/ink52.xml"/><Relationship Id="rId11" Type="http://schemas.openxmlformats.org/officeDocument/2006/relationships/image" Target="../media/image55.png"/><Relationship Id="rId24" Type="http://schemas.openxmlformats.org/officeDocument/2006/relationships/customXml" Target="../ink/ink61.xml"/><Relationship Id="rId32" Type="http://schemas.openxmlformats.org/officeDocument/2006/relationships/customXml" Target="../ink/ink65.xml"/><Relationship Id="rId37" Type="http://schemas.openxmlformats.org/officeDocument/2006/relationships/image" Target="../media/image68.png"/><Relationship Id="rId5" Type="http://schemas.openxmlformats.org/officeDocument/2006/relationships/image" Target="../media/image52.png"/><Relationship Id="rId15" Type="http://schemas.openxmlformats.org/officeDocument/2006/relationships/image" Target="../media/image57.png"/><Relationship Id="rId23" Type="http://schemas.openxmlformats.org/officeDocument/2006/relationships/image" Target="../media/image61.png"/><Relationship Id="rId28" Type="http://schemas.openxmlformats.org/officeDocument/2006/relationships/customXml" Target="../ink/ink63.xml"/><Relationship Id="rId36" Type="http://schemas.openxmlformats.org/officeDocument/2006/relationships/customXml" Target="../ink/ink67.xml"/><Relationship Id="rId10" Type="http://schemas.openxmlformats.org/officeDocument/2006/relationships/customXml" Target="../ink/ink54.xml"/><Relationship Id="rId19" Type="http://schemas.openxmlformats.org/officeDocument/2006/relationships/image" Target="../media/image59.png"/><Relationship Id="rId31" Type="http://schemas.openxmlformats.org/officeDocument/2006/relationships/image" Target="../media/image65.png"/><Relationship Id="rId4" Type="http://schemas.openxmlformats.org/officeDocument/2006/relationships/customXml" Target="../ink/ink51.xml"/><Relationship Id="rId9" Type="http://schemas.openxmlformats.org/officeDocument/2006/relationships/image" Target="../media/image54.png"/><Relationship Id="rId14" Type="http://schemas.openxmlformats.org/officeDocument/2006/relationships/customXml" Target="../ink/ink56.xml"/><Relationship Id="rId22" Type="http://schemas.openxmlformats.org/officeDocument/2006/relationships/customXml" Target="../ink/ink60.xml"/><Relationship Id="rId27" Type="http://schemas.openxmlformats.org/officeDocument/2006/relationships/image" Target="../media/image63.png"/><Relationship Id="rId30" Type="http://schemas.openxmlformats.org/officeDocument/2006/relationships/customXml" Target="../ink/ink64.xml"/><Relationship Id="rId35" Type="http://schemas.openxmlformats.org/officeDocument/2006/relationships/image" Target="../media/image6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9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4.png"/><Relationship Id="rId2" Type="http://schemas.openxmlformats.org/officeDocument/2006/relationships/image" Target="../media/image92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2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27.png"/><Relationship Id="rId2" Type="http://schemas.openxmlformats.org/officeDocument/2006/relationships/image" Target="../media/image92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92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2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customXml" Target="../ink/ink73.xml"/><Relationship Id="rId18" Type="http://schemas.openxmlformats.org/officeDocument/2006/relationships/image" Target="../media/image77.png"/><Relationship Id="rId26" Type="http://schemas.openxmlformats.org/officeDocument/2006/relationships/image" Target="../media/image81.png"/><Relationship Id="rId3" Type="http://schemas.openxmlformats.org/officeDocument/2006/relationships/customXml" Target="../ink/ink68.xml"/><Relationship Id="rId21" Type="http://schemas.openxmlformats.org/officeDocument/2006/relationships/customXml" Target="../ink/ink77.xml"/><Relationship Id="rId7" Type="http://schemas.openxmlformats.org/officeDocument/2006/relationships/customXml" Target="../ink/ink70.xml"/><Relationship Id="rId12" Type="http://schemas.openxmlformats.org/officeDocument/2006/relationships/image" Target="../media/image74.png"/><Relationship Id="rId17" Type="http://schemas.openxmlformats.org/officeDocument/2006/relationships/customXml" Target="../ink/ink75.xml"/><Relationship Id="rId25" Type="http://schemas.openxmlformats.org/officeDocument/2006/relationships/customXml" Target="../ink/ink79.xml"/><Relationship Id="rId2" Type="http://schemas.openxmlformats.org/officeDocument/2006/relationships/image" Target="../media/image69.png"/><Relationship Id="rId16" Type="http://schemas.openxmlformats.org/officeDocument/2006/relationships/image" Target="../media/image76.png"/><Relationship Id="rId20" Type="http://schemas.openxmlformats.org/officeDocument/2006/relationships/image" Target="../media/image78.png"/><Relationship Id="rId29" Type="http://schemas.openxmlformats.org/officeDocument/2006/relationships/customXml" Target="../ink/ink81.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customXml" Target="../ink/ink72.xml"/><Relationship Id="rId24" Type="http://schemas.openxmlformats.org/officeDocument/2006/relationships/image" Target="../media/image80.png"/><Relationship Id="rId5" Type="http://schemas.openxmlformats.org/officeDocument/2006/relationships/customXml" Target="../ink/ink69.xml"/><Relationship Id="rId15" Type="http://schemas.openxmlformats.org/officeDocument/2006/relationships/customXml" Target="../ink/ink74.xml"/><Relationship Id="rId23" Type="http://schemas.openxmlformats.org/officeDocument/2006/relationships/customXml" Target="../ink/ink78.xml"/><Relationship Id="rId28" Type="http://schemas.openxmlformats.org/officeDocument/2006/relationships/image" Target="../media/image82.png"/><Relationship Id="rId10" Type="http://schemas.openxmlformats.org/officeDocument/2006/relationships/image" Target="../media/image73.png"/><Relationship Id="rId19" Type="http://schemas.openxmlformats.org/officeDocument/2006/relationships/customXml" Target="../ink/ink76.xml"/><Relationship Id="rId4" Type="http://schemas.openxmlformats.org/officeDocument/2006/relationships/image" Target="../media/image70.png"/><Relationship Id="rId9" Type="http://schemas.openxmlformats.org/officeDocument/2006/relationships/customXml" Target="../ink/ink71.xml"/><Relationship Id="rId14" Type="http://schemas.openxmlformats.org/officeDocument/2006/relationships/image" Target="../media/image75.png"/><Relationship Id="rId22" Type="http://schemas.openxmlformats.org/officeDocument/2006/relationships/image" Target="../media/image79.png"/><Relationship Id="rId27" Type="http://schemas.openxmlformats.org/officeDocument/2006/relationships/customXml" Target="../ink/ink80.xml"/><Relationship Id="rId30" Type="http://schemas.openxmlformats.org/officeDocument/2006/relationships/image" Target="../media/image8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9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3" Type="http://schemas.openxmlformats.org/officeDocument/2006/relationships/customXml" Target="../ink/ink87.xml"/><Relationship Id="rId18" Type="http://schemas.openxmlformats.org/officeDocument/2006/relationships/image" Target="../media/image92.png"/><Relationship Id="rId26" Type="http://schemas.openxmlformats.org/officeDocument/2006/relationships/image" Target="../media/image96.png"/><Relationship Id="rId39" Type="http://schemas.openxmlformats.org/officeDocument/2006/relationships/customXml" Target="../ink/ink100.xml"/><Relationship Id="rId3" Type="http://schemas.openxmlformats.org/officeDocument/2006/relationships/customXml" Target="../ink/ink82.xml"/><Relationship Id="rId21" Type="http://schemas.openxmlformats.org/officeDocument/2006/relationships/customXml" Target="../ink/ink91.xml"/><Relationship Id="rId34" Type="http://schemas.openxmlformats.org/officeDocument/2006/relationships/image" Target="../media/image100.png"/><Relationship Id="rId42" Type="http://schemas.openxmlformats.org/officeDocument/2006/relationships/image" Target="../media/image104.png"/><Relationship Id="rId47" Type="http://schemas.openxmlformats.org/officeDocument/2006/relationships/customXml" Target="../ink/ink104.xml"/><Relationship Id="rId50" Type="http://schemas.openxmlformats.org/officeDocument/2006/relationships/image" Target="../media/image108.png"/><Relationship Id="rId7" Type="http://schemas.openxmlformats.org/officeDocument/2006/relationships/customXml" Target="../ink/ink84.xml"/><Relationship Id="rId12" Type="http://schemas.openxmlformats.org/officeDocument/2006/relationships/image" Target="../media/image89.png"/><Relationship Id="rId17" Type="http://schemas.openxmlformats.org/officeDocument/2006/relationships/customXml" Target="../ink/ink89.xml"/><Relationship Id="rId25" Type="http://schemas.openxmlformats.org/officeDocument/2006/relationships/customXml" Target="../ink/ink93.xml"/><Relationship Id="rId33" Type="http://schemas.openxmlformats.org/officeDocument/2006/relationships/customXml" Target="../ink/ink97.xml"/><Relationship Id="rId38" Type="http://schemas.openxmlformats.org/officeDocument/2006/relationships/image" Target="../media/image102.png"/><Relationship Id="rId46" Type="http://schemas.openxmlformats.org/officeDocument/2006/relationships/image" Target="../media/image106.png"/><Relationship Id="rId2" Type="http://schemas.openxmlformats.org/officeDocument/2006/relationships/image" Target="../media/image84.png"/><Relationship Id="rId16" Type="http://schemas.openxmlformats.org/officeDocument/2006/relationships/image" Target="../media/image91.png"/><Relationship Id="rId20" Type="http://schemas.openxmlformats.org/officeDocument/2006/relationships/image" Target="../media/image93.png"/><Relationship Id="rId29" Type="http://schemas.openxmlformats.org/officeDocument/2006/relationships/customXml" Target="../ink/ink95.xml"/><Relationship Id="rId41" Type="http://schemas.openxmlformats.org/officeDocument/2006/relationships/customXml" Target="../ink/ink101.xml"/><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customXml" Target="../ink/ink86.xml"/><Relationship Id="rId24" Type="http://schemas.openxmlformats.org/officeDocument/2006/relationships/image" Target="../media/image95.png"/><Relationship Id="rId32" Type="http://schemas.openxmlformats.org/officeDocument/2006/relationships/image" Target="../media/image99.png"/><Relationship Id="rId37" Type="http://schemas.openxmlformats.org/officeDocument/2006/relationships/customXml" Target="../ink/ink99.xml"/><Relationship Id="rId40" Type="http://schemas.openxmlformats.org/officeDocument/2006/relationships/image" Target="../media/image103.png"/><Relationship Id="rId45" Type="http://schemas.openxmlformats.org/officeDocument/2006/relationships/customXml" Target="../ink/ink103.xml"/><Relationship Id="rId5" Type="http://schemas.openxmlformats.org/officeDocument/2006/relationships/customXml" Target="../ink/ink83.xml"/><Relationship Id="rId15" Type="http://schemas.openxmlformats.org/officeDocument/2006/relationships/customXml" Target="../ink/ink88.xml"/><Relationship Id="rId23" Type="http://schemas.openxmlformats.org/officeDocument/2006/relationships/customXml" Target="../ink/ink92.xml"/><Relationship Id="rId28" Type="http://schemas.openxmlformats.org/officeDocument/2006/relationships/image" Target="../media/image97.png"/><Relationship Id="rId36" Type="http://schemas.openxmlformats.org/officeDocument/2006/relationships/image" Target="../media/image101.png"/><Relationship Id="rId49" Type="http://schemas.openxmlformats.org/officeDocument/2006/relationships/customXml" Target="../ink/ink105.xml"/><Relationship Id="rId10" Type="http://schemas.openxmlformats.org/officeDocument/2006/relationships/image" Target="../media/image88.png"/><Relationship Id="rId19" Type="http://schemas.openxmlformats.org/officeDocument/2006/relationships/customXml" Target="../ink/ink90.xml"/><Relationship Id="rId31" Type="http://schemas.openxmlformats.org/officeDocument/2006/relationships/customXml" Target="../ink/ink96.xml"/><Relationship Id="rId44" Type="http://schemas.openxmlformats.org/officeDocument/2006/relationships/image" Target="../media/image105.png"/><Relationship Id="rId4" Type="http://schemas.openxmlformats.org/officeDocument/2006/relationships/image" Target="../media/image85.png"/><Relationship Id="rId9" Type="http://schemas.openxmlformats.org/officeDocument/2006/relationships/customXml" Target="../ink/ink85.xml"/><Relationship Id="rId14" Type="http://schemas.openxmlformats.org/officeDocument/2006/relationships/image" Target="../media/image90.png"/><Relationship Id="rId22" Type="http://schemas.openxmlformats.org/officeDocument/2006/relationships/image" Target="../media/image94.png"/><Relationship Id="rId27" Type="http://schemas.openxmlformats.org/officeDocument/2006/relationships/customXml" Target="../ink/ink94.xml"/><Relationship Id="rId30" Type="http://schemas.openxmlformats.org/officeDocument/2006/relationships/image" Target="../media/image98.png"/><Relationship Id="rId35" Type="http://schemas.openxmlformats.org/officeDocument/2006/relationships/customXml" Target="../ink/ink98.xml"/><Relationship Id="rId43" Type="http://schemas.openxmlformats.org/officeDocument/2006/relationships/customXml" Target="../ink/ink102.xml"/><Relationship Id="rId48" Type="http://schemas.openxmlformats.org/officeDocument/2006/relationships/image" Target="../media/image107.png"/><Relationship Id="rId8"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customXml" Target="../ink/ink111.xml"/><Relationship Id="rId18" Type="http://schemas.openxmlformats.org/officeDocument/2006/relationships/image" Target="../media/image117.png"/><Relationship Id="rId26" Type="http://schemas.openxmlformats.org/officeDocument/2006/relationships/image" Target="../media/image121.png"/><Relationship Id="rId39" Type="http://schemas.openxmlformats.org/officeDocument/2006/relationships/customXml" Target="../ink/ink124.xml"/><Relationship Id="rId3" Type="http://schemas.openxmlformats.org/officeDocument/2006/relationships/customXml" Target="../ink/ink106.xml"/><Relationship Id="rId21" Type="http://schemas.openxmlformats.org/officeDocument/2006/relationships/customXml" Target="../ink/ink115.xml"/><Relationship Id="rId34" Type="http://schemas.openxmlformats.org/officeDocument/2006/relationships/image" Target="../media/image125.png"/><Relationship Id="rId7" Type="http://schemas.openxmlformats.org/officeDocument/2006/relationships/customXml" Target="../ink/ink108.xml"/><Relationship Id="rId12" Type="http://schemas.openxmlformats.org/officeDocument/2006/relationships/image" Target="../media/image114.png"/><Relationship Id="rId17" Type="http://schemas.openxmlformats.org/officeDocument/2006/relationships/customXml" Target="../ink/ink113.xml"/><Relationship Id="rId25" Type="http://schemas.openxmlformats.org/officeDocument/2006/relationships/customXml" Target="../ink/ink117.xml"/><Relationship Id="rId33" Type="http://schemas.openxmlformats.org/officeDocument/2006/relationships/customXml" Target="../ink/ink121.xml"/><Relationship Id="rId38" Type="http://schemas.openxmlformats.org/officeDocument/2006/relationships/image" Target="../media/image127.png"/><Relationship Id="rId2" Type="http://schemas.openxmlformats.org/officeDocument/2006/relationships/image" Target="../media/image109.png"/><Relationship Id="rId16" Type="http://schemas.openxmlformats.org/officeDocument/2006/relationships/image" Target="../media/image116.png"/><Relationship Id="rId20" Type="http://schemas.openxmlformats.org/officeDocument/2006/relationships/image" Target="../media/image118.png"/><Relationship Id="rId29" Type="http://schemas.openxmlformats.org/officeDocument/2006/relationships/customXml" Target="../ink/ink119.xml"/><Relationship Id="rId1" Type="http://schemas.openxmlformats.org/officeDocument/2006/relationships/slideLayout" Target="../slideLayouts/slideLayout12.xml"/><Relationship Id="rId6" Type="http://schemas.openxmlformats.org/officeDocument/2006/relationships/image" Target="../media/image111.png"/><Relationship Id="rId11" Type="http://schemas.openxmlformats.org/officeDocument/2006/relationships/customXml" Target="../ink/ink110.xml"/><Relationship Id="rId24" Type="http://schemas.openxmlformats.org/officeDocument/2006/relationships/image" Target="../media/image120.png"/><Relationship Id="rId32" Type="http://schemas.openxmlformats.org/officeDocument/2006/relationships/image" Target="../media/image124.png"/><Relationship Id="rId37" Type="http://schemas.openxmlformats.org/officeDocument/2006/relationships/customXml" Target="../ink/ink123.xml"/><Relationship Id="rId40" Type="http://schemas.openxmlformats.org/officeDocument/2006/relationships/image" Target="../media/image128.png"/><Relationship Id="rId5" Type="http://schemas.openxmlformats.org/officeDocument/2006/relationships/customXml" Target="../ink/ink107.xml"/><Relationship Id="rId15" Type="http://schemas.openxmlformats.org/officeDocument/2006/relationships/customXml" Target="../ink/ink112.xml"/><Relationship Id="rId23" Type="http://schemas.openxmlformats.org/officeDocument/2006/relationships/customXml" Target="../ink/ink116.xml"/><Relationship Id="rId28" Type="http://schemas.openxmlformats.org/officeDocument/2006/relationships/image" Target="../media/image122.png"/><Relationship Id="rId36" Type="http://schemas.openxmlformats.org/officeDocument/2006/relationships/image" Target="../media/image126.png"/><Relationship Id="rId10" Type="http://schemas.openxmlformats.org/officeDocument/2006/relationships/image" Target="../media/image113.png"/><Relationship Id="rId19" Type="http://schemas.openxmlformats.org/officeDocument/2006/relationships/customXml" Target="../ink/ink114.xml"/><Relationship Id="rId31" Type="http://schemas.openxmlformats.org/officeDocument/2006/relationships/customXml" Target="../ink/ink120.xml"/><Relationship Id="rId4" Type="http://schemas.openxmlformats.org/officeDocument/2006/relationships/image" Target="../media/image110.png"/><Relationship Id="rId9" Type="http://schemas.openxmlformats.org/officeDocument/2006/relationships/customXml" Target="../ink/ink109.xml"/><Relationship Id="rId14" Type="http://schemas.openxmlformats.org/officeDocument/2006/relationships/image" Target="../media/image115.png"/><Relationship Id="rId22" Type="http://schemas.openxmlformats.org/officeDocument/2006/relationships/image" Target="../media/image119.png"/><Relationship Id="rId27" Type="http://schemas.openxmlformats.org/officeDocument/2006/relationships/customXml" Target="../ink/ink118.xml"/><Relationship Id="rId30" Type="http://schemas.openxmlformats.org/officeDocument/2006/relationships/image" Target="../media/image123.png"/><Relationship Id="rId35" Type="http://schemas.openxmlformats.org/officeDocument/2006/relationships/customXml" Target="../ink/ink122.xml"/></Relationships>
</file>

<file path=ppt/slides/_rels/slide8.xml.rels><?xml version="1.0" encoding="UTF-8" standalone="yes"?>
<Relationships xmlns="http://schemas.openxmlformats.org/package/2006/relationships"><Relationship Id="rId26" Type="http://schemas.openxmlformats.org/officeDocument/2006/relationships/customXml" Target="../ink/ink136.xml"/><Relationship Id="rId21" Type="http://schemas.openxmlformats.org/officeDocument/2006/relationships/image" Target="../media/image139.png"/><Relationship Id="rId42" Type="http://schemas.openxmlformats.org/officeDocument/2006/relationships/customXml" Target="../ink/ink144.xml"/><Relationship Id="rId47" Type="http://schemas.openxmlformats.org/officeDocument/2006/relationships/image" Target="../media/image152.png"/><Relationship Id="rId63" Type="http://schemas.openxmlformats.org/officeDocument/2006/relationships/image" Target="../media/image160.png"/><Relationship Id="rId68" Type="http://schemas.openxmlformats.org/officeDocument/2006/relationships/customXml" Target="../ink/ink157.xml"/><Relationship Id="rId84" Type="http://schemas.openxmlformats.org/officeDocument/2006/relationships/customXml" Target="../ink/ink165.xml"/><Relationship Id="rId89" Type="http://schemas.openxmlformats.org/officeDocument/2006/relationships/image" Target="../media/image173.png"/><Relationship Id="rId112" Type="http://schemas.openxmlformats.org/officeDocument/2006/relationships/customXml" Target="../ink/ink179.xml"/><Relationship Id="rId2" Type="http://schemas.openxmlformats.org/officeDocument/2006/relationships/image" Target="../media/image129.png"/><Relationship Id="rId16" Type="http://schemas.openxmlformats.org/officeDocument/2006/relationships/customXml" Target="../ink/ink131.xml"/><Relationship Id="rId29" Type="http://schemas.openxmlformats.org/officeDocument/2006/relationships/image" Target="../media/image143.png"/><Relationship Id="rId107" Type="http://schemas.openxmlformats.org/officeDocument/2006/relationships/image" Target="../media/image182.png"/><Relationship Id="rId11" Type="http://schemas.openxmlformats.org/officeDocument/2006/relationships/image" Target="../media/image134.png"/><Relationship Id="rId24" Type="http://schemas.openxmlformats.org/officeDocument/2006/relationships/customXml" Target="../ink/ink135.xml"/><Relationship Id="rId32" Type="http://schemas.openxmlformats.org/officeDocument/2006/relationships/customXml" Target="../ink/ink139.xml"/><Relationship Id="rId37" Type="http://schemas.openxmlformats.org/officeDocument/2006/relationships/image" Target="../media/image147.png"/><Relationship Id="rId40" Type="http://schemas.openxmlformats.org/officeDocument/2006/relationships/customXml" Target="../ink/ink143.xml"/><Relationship Id="rId45" Type="http://schemas.openxmlformats.org/officeDocument/2006/relationships/image" Target="../media/image151.png"/><Relationship Id="rId53" Type="http://schemas.openxmlformats.org/officeDocument/2006/relationships/image" Target="../media/image155.png"/><Relationship Id="rId58" Type="http://schemas.openxmlformats.org/officeDocument/2006/relationships/customXml" Target="../ink/ink152.xml"/><Relationship Id="rId66" Type="http://schemas.openxmlformats.org/officeDocument/2006/relationships/customXml" Target="../ink/ink156.xml"/><Relationship Id="rId74" Type="http://schemas.openxmlformats.org/officeDocument/2006/relationships/customXml" Target="../ink/ink160.xml"/><Relationship Id="rId79" Type="http://schemas.openxmlformats.org/officeDocument/2006/relationships/image" Target="../media/image168.png"/><Relationship Id="rId87" Type="http://schemas.openxmlformats.org/officeDocument/2006/relationships/image" Target="../media/image172.png"/><Relationship Id="rId102" Type="http://schemas.openxmlformats.org/officeDocument/2006/relationships/customXml" Target="../ink/ink174.xml"/><Relationship Id="rId110" Type="http://schemas.openxmlformats.org/officeDocument/2006/relationships/customXml" Target="../ink/ink178.xml"/><Relationship Id="rId5" Type="http://schemas.openxmlformats.org/officeDocument/2006/relationships/image" Target="../media/image131.png"/><Relationship Id="rId61" Type="http://schemas.openxmlformats.org/officeDocument/2006/relationships/image" Target="../media/image159.png"/><Relationship Id="rId82" Type="http://schemas.openxmlformats.org/officeDocument/2006/relationships/customXml" Target="../ink/ink164.xml"/><Relationship Id="rId90" Type="http://schemas.openxmlformats.org/officeDocument/2006/relationships/customXml" Target="../ink/ink168.xml"/><Relationship Id="rId95" Type="http://schemas.openxmlformats.org/officeDocument/2006/relationships/image" Target="../media/image176.png"/><Relationship Id="rId19" Type="http://schemas.openxmlformats.org/officeDocument/2006/relationships/image" Target="../media/image138.png"/><Relationship Id="rId14" Type="http://schemas.openxmlformats.org/officeDocument/2006/relationships/customXml" Target="../ink/ink130.xml"/><Relationship Id="rId22" Type="http://schemas.openxmlformats.org/officeDocument/2006/relationships/customXml" Target="../ink/ink134.xml"/><Relationship Id="rId27" Type="http://schemas.openxmlformats.org/officeDocument/2006/relationships/image" Target="../media/image142.png"/><Relationship Id="rId30" Type="http://schemas.openxmlformats.org/officeDocument/2006/relationships/customXml" Target="../ink/ink138.xml"/><Relationship Id="rId35" Type="http://schemas.openxmlformats.org/officeDocument/2006/relationships/image" Target="../media/image146.png"/><Relationship Id="rId43" Type="http://schemas.openxmlformats.org/officeDocument/2006/relationships/image" Target="../media/image150.png"/><Relationship Id="rId48" Type="http://schemas.openxmlformats.org/officeDocument/2006/relationships/customXml" Target="../ink/ink147.xml"/><Relationship Id="rId56" Type="http://schemas.openxmlformats.org/officeDocument/2006/relationships/customXml" Target="../ink/ink151.xml"/><Relationship Id="rId64" Type="http://schemas.openxmlformats.org/officeDocument/2006/relationships/customXml" Target="../ink/ink155.xml"/><Relationship Id="rId69" Type="http://schemas.openxmlformats.org/officeDocument/2006/relationships/image" Target="../media/image163.png"/><Relationship Id="rId77" Type="http://schemas.openxmlformats.org/officeDocument/2006/relationships/image" Target="../media/image167.png"/><Relationship Id="rId100" Type="http://schemas.openxmlformats.org/officeDocument/2006/relationships/customXml" Target="../ink/ink173.xml"/><Relationship Id="rId105" Type="http://schemas.openxmlformats.org/officeDocument/2006/relationships/image" Target="../media/image181.png"/><Relationship Id="rId113" Type="http://schemas.openxmlformats.org/officeDocument/2006/relationships/image" Target="../media/image185.png"/><Relationship Id="rId8" Type="http://schemas.openxmlformats.org/officeDocument/2006/relationships/customXml" Target="../ink/ink127.xml"/><Relationship Id="rId51" Type="http://schemas.openxmlformats.org/officeDocument/2006/relationships/image" Target="../media/image154.png"/><Relationship Id="rId72" Type="http://schemas.openxmlformats.org/officeDocument/2006/relationships/customXml" Target="../ink/ink159.xml"/><Relationship Id="rId80" Type="http://schemas.openxmlformats.org/officeDocument/2006/relationships/customXml" Target="../ink/ink163.xml"/><Relationship Id="rId85" Type="http://schemas.openxmlformats.org/officeDocument/2006/relationships/image" Target="../media/image171.png"/><Relationship Id="rId93" Type="http://schemas.openxmlformats.org/officeDocument/2006/relationships/image" Target="../media/image175.png"/><Relationship Id="rId98" Type="http://schemas.openxmlformats.org/officeDocument/2006/relationships/customXml" Target="../ink/ink172.xml"/><Relationship Id="rId3" Type="http://schemas.openxmlformats.org/officeDocument/2006/relationships/image" Target="../media/image130.png"/><Relationship Id="rId12" Type="http://schemas.openxmlformats.org/officeDocument/2006/relationships/customXml" Target="../ink/ink129.xml"/><Relationship Id="rId17" Type="http://schemas.openxmlformats.org/officeDocument/2006/relationships/image" Target="../media/image137.png"/><Relationship Id="rId25" Type="http://schemas.openxmlformats.org/officeDocument/2006/relationships/image" Target="../media/image141.png"/><Relationship Id="rId33" Type="http://schemas.openxmlformats.org/officeDocument/2006/relationships/image" Target="../media/image145.png"/><Relationship Id="rId38" Type="http://schemas.openxmlformats.org/officeDocument/2006/relationships/customXml" Target="../ink/ink142.xml"/><Relationship Id="rId46" Type="http://schemas.openxmlformats.org/officeDocument/2006/relationships/customXml" Target="../ink/ink146.xml"/><Relationship Id="rId59" Type="http://schemas.openxmlformats.org/officeDocument/2006/relationships/image" Target="../media/image158.png"/><Relationship Id="rId67" Type="http://schemas.openxmlformats.org/officeDocument/2006/relationships/image" Target="../media/image162.png"/><Relationship Id="rId103" Type="http://schemas.openxmlformats.org/officeDocument/2006/relationships/image" Target="../media/image180.png"/><Relationship Id="rId108" Type="http://schemas.openxmlformats.org/officeDocument/2006/relationships/customXml" Target="../ink/ink177.xml"/><Relationship Id="rId20" Type="http://schemas.openxmlformats.org/officeDocument/2006/relationships/customXml" Target="../ink/ink133.xml"/><Relationship Id="rId41" Type="http://schemas.openxmlformats.org/officeDocument/2006/relationships/image" Target="../media/image149.png"/><Relationship Id="rId54" Type="http://schemas.openxmlformats.org/officeDocument/2006/relationships/customXml" Target="../ink/ink150.xml"/><Relationship Id="rId62" Type="http://schemas.openxmlformats.org/officeDocument/2006/relationships/customXml" Target="../ink/ink154.xml"/><Relationship Id="rId70" Type="http://schemas.openxmlformats.org/officeDocument/2006/relationships/customXml" Target="../ink/ink158.xml"/><Relationship Id="rId75" Type="http://schemas.openxmlformats.org/officeDocument/2006/relationships/image" Target="../media/image166.png"/><Relationship Id="rId83" Type="http://schemas.openxmlformats.org/officeDocument/2006/relationships/image" Target="../media/image170.png"/><Relationship Id="rId88" Type="http://schemas.openxmlformats.org/officeDocument/2006/relationships/customXml" Target="../ink/ink167.xml"/><Relationship Id="rId91" Type="http://schemas.openxmlformats.org/officeDocument/2006/relationships/image" Target="../media/image174.png"/><Relationship Id="rId96" Type="http://schemas.openxmlformats.org/officeDocument/2006/relationships/customXml" Target="../ink/ink171.xml"/><Relationship Id="rId111" Type="http://schemas.openxmlformats.org/officeDocument/2006/relationships/image" Target="../media/image184.png"/><Relationship Id="rId1" Type="http://schemas.openxmlformats.org/officeDocument/2006/relationships/slideLayout" Target="../slideLayouts/slideLayout12.xml"/><Relationship Id="rId6" Type="http://schemas.openxmlformats.org/officeDocument/2006/relationships/customXml" Target="../ink/ink126.xml"/><Relationship Id="rId15" Type="http://schemas.openxmlformats.org/officeDocument/2006/relationships/image" Target="../media/image136.png"/><Relationship Id="rId23" Type="http://schemas.openxmlformats.org/officeDocument/2006/relationships/image" Target="../media/image140.png"/><Relationship Id="rId28" Type="http://schemas.openxmlformats.org/officeDocument/2006/relationships/customXml" Target="../ink/ink137.xml"/><Relationship Id="rId36" Type="http://schemas.openxmlformats.org/officeDocument/2006/relationships/customXml" Target="../ink/ink141.xml"/><Relationship Id="rId49" Type="http://schemas.openxmlformats.org/officeDocument/2006/relationships/image" Target="../media/image153.png"/><Relationship Id="rId57" Type="http://schemas.openxmlformats.org/officeDocument/2006/relationships/image" Target="../media/image157.png"/><Relationship Id="rId106" Type="http://schemas.openxmlformats.org/officeDocument/2006/relationships/customXml" Target="../ink/ink176.xml"/><Relationship Id="rId10" Type="http://schemas.openxmlformats.org/officeDocument/2006/relationships/customXml" Target="../ink/ink128.xml"/><Relationship Id="rId31" Type="http://schemas.openxmlformats.org/officeDocument/2006/relationships/image" Target="../media/image144.png"/><Relationship Id="rId44" Type="http://schemas.openxmlformats.org/officeDocument/2006/relationships/customXml" Target="../ink/ink145.xml"/><Relationship Id="rId52" Type="http://schemas.openxmlformats.org/officeDocument/2006/relationships/customXml" Target="../ink/ink149.xml"/><Relationship Id="rId60" Type="http://schemas.openxmlformats.org/officeDocument/2006/relationships/customXml" Target="../ink/ink153.xml"/><Relationship Id="rId65" Type="http://schemas.openxmlformats.org/officeDocument/2006/relationships/image" Target="../media/image161.png"/><Relationship Id="rId73" Type="http://schemas.openxmlformats.org/officeDocument/2006/relationships/image" Target="../media/image165.png"/><Relationship Id="rId78" Type="http://schemas.openxmlformats.org/officeDocument/2006/relationships/customXml" Target="../ink/ink162.xml"/><Relationship Id="rId81" Type="http://schemas.openxmlformats.org/officeDocument/2006/relationships/image" Target="../media/image169.png"/><Relationship Id="rId86" Type="http://schemas.openxmlformats.org/officeDocument/2006/relationships/customXml" Target="../ink/ink166.xml"/><Relationship Id="rId94" Type="http://schemas.openxmlformats.org/officeDocument/2006/relationships/customXml" Target="../ink/ink170.xml"/><Relationship Id="rId99" Type="http://schemas.openxmlformats.org/officeDocument/2006/relationships/image" Target="../media/image178.png"/><Relationship Id="rId101" Type="http://schemas.openxmlformats.org/officeDocument/2006/relationships/image" Target="../media/image179.png"/><Relationship Id="rId4" Type="http://schemas.openxmlformats.org/officeDocument/2006/relationships/customXml" Target="../ink/ink125.xml"/><Relationship Id="rId9" Type="http://schemas.openxmlformats.org/officeDocument/2006/relationships/image" Target="../media/image133.png"/><Relationship Id="rId13" Type="http://schemas.openxmlformats.org/officeDocument/2006/relationships/image" Target="../media/image135.png"/><Relationship Id="rId18" Type="http://schemas.openxmlformats.org/officeDocument/2006/relationships/customXml" Target="../ink/ink132.xml"/><Relationship Id="rId39" Type="http://schemas.openxmlformats.org/officeDocument/2006/relationships/image" Target="../media/image148.png"/><Relationship Id="rId109" Type="http://schemas.openxmlformats.org/officeDocument/2006/relationships/image" Target="../media/image183.png"/><Relationship Id="rId34" Type="http://schemas.openxmlformats.org/officeDocument/2006/relationships/customXml" Target="../ink/ink140.xml"/><Relationship Id="rId50" Type="http://schemas.openxmlformats.org/officeDocument/2006/relationships/customXml" Target="../ink/ink148.xml"/><Relationship Id="rId55" Type="http://schemas.openxmlformats.org/officeDocument/2006/relationships/image" Target="../media/image156.png"/><Relationship Id="rId76" Type="http://schemas.openxmlformats.org/officeDocument/2006/relationships/customXml" Target="../ink/ink161.xml"/><Relationship Id="rId97" Type="http://schemas.openxmlformats.org/officeDocument/2006/relationships/image" Target="../media/image177.png"/><Relationship Id="rId104" Type="http://schemas.openxmlformats.org/officeDocument/2006/relationships/customXml" Target="../ink/ink175.xml"/><Relationship Id="rId7" Type="http://schemas.openxmlformats.org/officeDocument/2006/relationships/image" Target="../media/image132.png"/><Relationship Id="rId71" Type="http://schemas.openxmlformats.org/officeDocument/2006/relationships/image" Target="../media/image164.png"/><Relationship Id="rId92" Type="http://schemas.openxmlformats.org/officeDocument/2006/relationships/customXml" Target="../ink/ink169.xml"/></Relationships>
</file>

<file path=ppt/slides/_rels/slide9.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186.png"/><Relationship Id="rId1" Type="http://schemas.openxmlformats.org/officeDocument/2006/relationships/slideLayout" Target="../slideLayouts/slideLayout12.xml"/><Relationship Id="rId4" Type="http://schemas.openxmlformats.org/officeDocument/2006/relationships/image" Target="../media/image18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810A-8FFF-4688-B886-2760516D3FEF}"/>
              </a:ext>
            </a:extLst>
          </p:cNvPr>
          <p:cNvSpPr>
            <a:spLocks noGrp="1"/>
          </p:cNvSpPr>
          <p:nvPr>
            <p:ph type="ctrTitle"/>
          </p:nvPr>
        </p:nvSpPr>
        <p:spPr>
          <a:xfrm>
            <a:off x="1524000" y="2245809"/>
            <a:ext cx="9144000" cy="1564716"/>
          </a:xfrm>
        </p:spPr>
        <p:txBody>
          <a:bodyPr>
            <a:normAutofit/>
          </a:bodyPr>
          <a:lstStyle/>
          <a:p>
            <a:pPr algn="l"/>
            <a:r>
              <a:rPr lang="en-US" sz="4800" dirty="0"/>
              <a:t>CSE 465</a:t>
            </a:r>
            <a:br>
              <a:rPr lang="en-US" sz="4800" dirty="0"/>
            </a:br>
            <a:r>
              <a:rPr lang="en-US" sz="4800"/>
              <a:t>Lecture 10 &amp; 11</a:t>
            </a:r>
            <a:endParaRPr lang="en-US" sz="4800" dirty="0"/>
          </a:p>
        </p:txBody>
      </p:sp>
      <p:sp>
        <p:nvSpPr>
          <p:cNvPr id="3" name="Subtitle 2">
            <a:extLst>
              <a:ext uri="{FF2B5EF4-FFF2-40B4-BE49-F238E27FC236}">
                <a16:creationId xmlns:a16="http://schemas.microsoft.com/office/drawing/2014/main" id="{6FE02420-0B57-4C8C-9661-7D4661E7B635}"/>
              </a:ext>
            </a:extLst>
          </p:cNvPr>
          <p:cNvSpPr>
            <a:spLocks noGrp="1"/>
          </p:cNvSpPr>
          <p:nvPr>
            <p:ph type="subTitle" idx="1"/>
          </p:nvPr>
        </p:nvSpPr>
        <p:spPr>
          <a:xfrm>
            <a:off x="1524000" y="3947050"/>
            <a:ext cx="9144000" cy="572583"/>
          </a:xfrm>
        </p:spPr>
        <p:txBody>
          <a:bodyPr>
            <a:normAutofit/>
          </a:bodyPr>
          <a:lstStyle/>
          <a:p>
            <a:pPr algn="l"/>
            <a:r>
              <a:rPr lang="en-US" sz="2000" dirty="0"/>
              <a:t>Regularization &amp; Optimization</a:t>
            </a:r>
            <a:endParaRPr lang="en-US" sz="2000" spc="-1" dirty="0">
              <a:solidFill>
                <a:srgbClr val="666666"/>
              </a:solidFill>
              <a:latin typeface="DejaVu Sans"/>
            </a:endParaRP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BC2A471-9591-4F5F-B465-64935ABAC601}"/>
                  </a:ext>
                </a:extLst>
              </p14:cNvPr>
              <p14:cNvContentPartPr/>
              <p14:nvPr/>
            </p14:nvContentPartPr>
            <p14:xfrm>
              <a:off x="3407224" y="3956847"/>
              <a:ext cx="279720" cy="243720"/>
            </p14:xfrm>
          </p:contentPart>
        </mc:Choice>
        <mc:Fallback>
          <p:pic>
            <p:nvPicPr>
              <p:cNvPr id="5" name="Ink 4">
                <a:extLst>
                  <a:ext uri="{FF2B5EF4-FFF2-40B4-BE49-F238E27FC236}">
                    <a16:creationId xmlns:a16="http://schemas.microsoft.com/office/drawing/2014/main" id="{4BC2A471-9591-4F5F-B465-64935ABAC601}"/>
                  </a:ext>
                </a:extLst>
              </p:cNvPr>
              <p:cNvPicPr/>
              <p:nvPr/>
            </p:nvPicPr>
            <p:blipFill>
              <a:blip r:embed="rId3"/>
              <a:stretch>
                <a:fillRect/>
              </a:stretch>
            </p:blipFill>
            <p:spPr>
              <a:xfrm>
                <a:off x="3398224" y="3948207"/>
                <a:ext cx="297360" cy="261360"/>
              </a:xfrm>
              <a:prstGeom prst="rect">
                <a:avLst/>
              </a:prstGeom>
            </p:spPr>
          </p:pic>
        </mc:Fallback>
      </mc:AlternateContent>
      <p:grpSp>
        <p:nvGrpSpPr>
          <p:cNvPr id="7" name="Group 6">
            <a:extLst>
              <a:ext uri="{FF2B5EF4-FFF2-40B4-BE49-F238E27FC236}">
                <a16:creationId xmlns:a16="http://schemas.microsoft.com/office/drawing/2014/main" id="{2EB7FBA7-B1E2-4329-8D55-1AAD19176EA0}"/>
              </a:ext>
            </a:extLst>
          </p:cNvPr>
          <p:cNvGrpSpPr/>
          <p:nvPr/>
        </p:nvGrpSpPr>
        <p:grpSpPr>
          <a:xfrm>
            <a:off x="1610824" y="4034247"/>
            <a:ext cx="1095480" cy="259200"/>
            <a:chOff x="1610824" y="4034247"/>
            <a:chExt cx="1095480" cy="25920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CB6CF34-FFFA-424A-BC04-210701673875}"/>
                    </a:ext>
                  </a:extLst>
                </p14:cNvPr>
                <p14:cNvContentPartPr/>
                <p14:nvPr/>
              </p14:nvContentPartPr>
              <p14:xfrm>
                <a:off x="1610824" y="4034247"/>
                <a:ext cx="192960" cy="204120"/>
              </p14:xfrm>
            </p:contentPart>
          </mc:Choice>
          <mc:Fallback>
            <p:pic>
              <p:nvPicPr>
                <p:cNvPr id="4" name="Ink 3">
                  <a:extLst>
                    <a:ext uri="{FF2B5EF4-FFF2-40B4-BE49-F238E27FC236}">
                      <a16:creationId xmlns:a16="http://schemas.microsoft.com/office/drawing/2014/main" id="{5CB6CF34-FFFA-424A-BC04-210701673875}"/>
                    </a:ext>
                  </a:extLst>
                </p:cNvPr>
                <p:cNvPicPr/>
                <p:nvPr/>
              </p:nvPicPr>
              <p:blipFill>
                <a:blip r:embed="rId5"/>
                <a:stretch>
                  <a:fillRect/>
                </a:stretch>
              </p:blipFill>
              <p:spPr>
                <a:xfrm>
                  <a:off x="1602184" y="4025247"/>
                  <a:ext cx="2106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C6F59E91-4405-470D-A3D0-692DE109EFE5}"/>
                    </a:ext>
                  </a:extLst>
                </p14:cNvPr>
                <p14:cNvContentPartPr/>
                <p14:nvPr/>
              </p14:nvContentPartPr>
              <p14:xfrm>
                <a:off x="2133544" y="4230087"/>
                <a:ext cx="572760" cy="63360"/>
              </p14:xfrm>
            </p:contentPart>
          </mc:Choice>
          <mc:Fallback>
            <p:pic>
              <p:nvPicPr>
                <p:cNvPr id="6" name="Ink 5">
                  <a:extLst>
                    <a:ext uri="{FF2B5EF4-FFF2-40B4-BE49-F238E27FC236}">
                      <a16:creationId xmlns:a16="http://schemas.microsoft.com/office/drawing/2014/main" id="{C6F59E91-4405-470D-A3D0-692DE109EFE5}"/>
                    </a:ext>
                  </a:extLst>
                </p:cNvPr>
                <p:cNvPicPr/>
                <p:nvPr/>
              </p:nvPicPr>
              <p:blipFill>
                <a:blip r:embed="rId7"/>
                <a:stretch>
                  <a:fillRect/>
                </a:stretch>
              </p:blipFill>
              <p:spPr>
                <a:xfrm>
                  <a:off x="2124544" y="4221087"/>
                  <a:ext cx="590400" cy="81000"/>
                </a:xfrm>
                <a:prstGeom prst="rect">
                  <a:avLst/>
                </a:prstGeom>
              </p:spPr>
            </p:pic>
          </mc:Fallback>
        </mc:AlternateContent>
      </p:grpSp>
    </p:spTree>
    <p:extLst>
      <p:ext uri="{BB962C8B-B14F-4D97-AF65-F5344CB8AC3E}">
        <p14:creationId xmlns:p14="http://schemas.microsoft.com/office/powerpoint/2010/main" val="2006043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CCF71-7B72-489E-A2BE-B623BB6FC62D}"/>
              </a:ext>
            </a:extLst>
          </p:cNvPr>
          <p:cNvSpPr>
            <a:spLocks noGrp="1"/>
          </p:cNvSpPr>
          <p:nvPr>
            <p:ph type="title"/>
          </p:nvPr>
        </p:nvSpPr>
        <p:spPr>
          <a:xfrm>
            <a:off x="786907" y="94090"/>
            <a:ext cx="10496661" cy="571034"/>
          </a:xfrm>
        </p:spPr>
        <p:txBody>
          <a:bodyPr>
            <a:normAutofit fontScale="90000"/>
          </a:bodyPr>
          <a:lstStyle/>
          <a:p>
            <a:r>
              <a:rPr lang="en-US" dirty="0"/>
              <a:t>L1 Norm regularization</a:t>
            </a:r>
          </a:p>
        </p:txBody>
      </p:sp>
      <p:grpSp>
        <p:nvGrpSpPr>
          <p:cNvPr id="3" name="Group 2"/>
          <p:cNvGrpSpPr/>
          <p:nvPr/>
        </p:nvGrpSpPr>
        <p:grpSpPr>
          <a:xfrm>
            <a:off x="2256154" y="718058"/>
            <a:ext cx="7865475" cy="6139942"/>
            <a:chOff x="2480441" y="694525"/>
            <a:chExt cx="7865475" cy="6139942"/>
          </a:xfrm>
        </p:grpSpPr>
        <p:pic>
          <p:nvPicPr>
            <p:cNvPr id="5" name="Picture 4">
              <a:extLst>
                <a:ext uri="{FF2B5EF4-FFF2-40B4-BE49-F238E27FC236}">
                  <a16:creationId xmlns:a16="http://schemas.microsoft.com/office/drawing/2014/main" id="{5010C596-74E6-4C38-A5A2-9FF6C0F183A5}"/>
                </a:ext>
              </a:extLst>
            </p:cNvPr>
            <p:cNvPicPr>
              <a:picLocks noChangeAspect="1"/>
            </p:cNvPicPr>
            <p:nvPr/>
          </p:nvPicPr>
          <p:blipFill>
            <a:blip r:embed="rId2"/>
            <a:stretch>
              <a:fillRect/>
            </a:stretch>
          </p:blipFill>
          <p:spPr>
            <a:xfrm>
              <a:off x="2581146" y="694525"/>
              <a:ext cx="6416206" cy="4388040"/>
            </a:xfrm>
            <a:prstGeom prst="rect">
              <a:avLst/>
            </a:prstGeom>
          </p:spPr>
        </p:pic>
        <p:pic>
          <p:nvPicPr>
            <p:cNvPr id="7" name="Picture 6">
              <a:extLst>
                <a:ext uri="{FF2B5EF4-FFF2-40B4-BE49-F238E27FC236}">
                  <a16:creationId xmlns:a16="http://schemas.microsoft.com/office/drawing/2014/main" id="{1C9BD431-345F-4217-96DD-27DB7DDDF628}"/>
                </a:ext>
              </a:extLst>
            </p:cNvPr>
            <p:cNvPicPr>
              <a:picLocks noChangeAspect="1"/>
            </p:cNvPicPr>
            <p:nvPr/>
          </p:nvPicPr>
          <p:blipFill>
            <a:blip r:embed="rId3"/>
            <a:stretch>
              <a:fillRect/>
            </a:stretch>
          </p:blipFill>
          <p:spPr>
            <a:xfrm>
              <a:off x="2480441" y="5018101"/>
              <a:ext cx="7865475" cy="1816366"/>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CE43751-B3F9-4FF2-8E8D-BD57D9B4C178}"/>
                  </a:ext>
                </a:extLst>
              </p14:cNvPr>
              <p14:cNvContentPartPr/>
              <p14:nvPr/>
            </p14:nvContentPartPr>
            <p14:xfrm>
              <a:off x="6759184" y="1595498"/>
              <a:ext cx="400320" cy="324720"/>
            </p14:xfrm>
          </p:contentPart>
        </mc:Choice>
        <mc:Fallback>
          <p:pic>
            <p:nvPicPr>
              <p:cNvPr id="4" name="Ink 3">
                <a:extLst>
                  <a:ext uri="{FF2B5EF4-FFF2-40B4-BE49-F238E27FC236}">
                    <a16:creationId xmlns:a16="http://schemas.microsoft.com/office/drawing/2014/main" id="{3CE43751-B3F9-4FF2-8E8D-BD57D9B4C178}"/>
                  </a:ext>
                </a:extLst>
              </p:cNvPr>
              <p:cNvPicPr/>
              <p:nvPr/>
            </p:nvPicPr>
            <p:blipFill>
              <a:blip r:embed="rId5"/>
              <a:stretch>
                <a:fillRect/>
              </a:stretch>
            </p:blipFill>
            <p:spPr>
              <a:xfrm>
                <a:off x="6750184" y="1586858"/>
                <a:ext cx="41796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7" name="Ink 26">
                <a:extLst>
                  <a:ext uri="{FF2B5EF4-FFF2-40B4-BE49-F238E27FC236}">
                    <a16:creationId xmlns:a16="http://schemas.microsoft.com/office/drawing/2014/main" id="{87B775F6-0E75-4B0B-8AD0-4EC972657A5A}"/>
                  </a:ext>
                </a:extLst>
              </p14:cNvPr>
              <p14:cNvContentPartPr/>
              <p14:nvPr/>
            </p14:nvContentPartPr>
            <p14:xfrm>
              <a:off x="6294064" y="4513658"/>
              <a:ext cx="503640" cy="154800"/>
            </p14:xfrm>
          </p:contentPart>
        </mc:Choice>
        <mc:Fallback>
          <p:pic>
            <p:nvPicPr>
              <p:cNvPr id="27" name="Ink 26">
                <a:extLst>
                  <a:ext uri="{FF2B5EF4-FFF2-40B4-BE49-F238E27FC236}">
                    <a16:creationId xmlns:a16="http://schemas.microsoft.com/office/drawing/2014/main" id="{87B775F6-0E75-4B0B-8AD0-4EC972657A5A}"/>
                  </a:ext>
                </a:extLst>
              </p:cNvPr>
              <p:cNvPicPr/>
              <p:nvPr/>
            </p:nvPicPr>
            <p:blipFill>
              <a:blip r:embed="rId7"/>
              <a:stretch>
                <a:fillRect/>
              </a:stretch>
            </p:blipFill>
            <p:spPr>
              <a:xfrm>
                <a:off x="6285424" y="4504658"/>
                <a:ext cx="5212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46A99C71-9103-47BD-AF34-959DEA87B51F}"/>
                  </a:ext>
                </a:extLst>
              </p14:cNvPr>
              <p14:cNvContentPartPr/>
              <p14:nvPr/>
            </p14:nvContentPartPr>
            <p14:xfrm>
              <a:off x="3361864" y="1731578"/>
              <a:ext cx="168840" cy="334080"/>
            </p14:xfrm>
          </p:contentPart>
        </mc:Choice>
        <mc:Fallback>
          <p:pic>
            <p:nvPicPr>
              <p:cNvPr id="28" name="Ink 27">
                <a:extLst>
                  <a:ext uri="{FF2B5EF4-FFF2-40B4-BE49-F238E27FC236}">
                    <a16:creationId xmlns:a16="http://schemas.microsoft.com/office/drawing/2014/main" id="{46A99C71-9103-47BD-AF34-959DEA87B51F}"/>
                  </a:ext>
                </a:extLst>
              </p:cNvPr>
              <p:cNvPicPr/>
              <p:nvPr/>
            </p:nvPicPr>
            <p:blipFill>
              <a:blip r:embed="rId9"/>
              <a:stretch>
                <a:fillRect/>
              </a:stretch>
            </p:blipFill>
            <p:spPr>
              <a:xfrm>
                <a:off x="3353224" y="1722578"/>
                <a:ext cx="186480" cy="351720"/>
              </a:xfrm>
              <a:prstGeom prst="rect">
                <a:avLst/>
              </a:prstGeom>
            </p:spPr>
          </p:pic>
        </mc:Fallback>
      </mc:AlternateContent>
      <p:grpSp>
        <p:nvGrpSpPr>
          <p:cNvPr id="46" name="Group 45">
            <a:extLst>
              <a:ext uri="{FF2B5EF4-FFF2-40B4-BE49-F238E27FC236}">
                <a16:creationId xmlns:a16="http://schemas.microsoft.com/office/drawing/2014/main" id="{4A978D75-FCEE-434D-B502-C869023E6C88}"/>
              </a:ext>
            </a:extLst>
          </p:cNvPr>
          <p:cNvGrpSpPr/>
          <p:nvPr/>
        </p:nvGrpSpPr>
        <p:grpSpPr>
          <a:xfrm>
            <a:off x="2975224" y="3153938"/>
            <a:ext cx="1868400" cy="1857600"/>
            <a:chOff x="2975224" y="3153938"/>
            <a:chExt cx="1868400" cy="1857600"/>
          </a:xfrm>
        </p:grpSpPr>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E7669DC1-07F0-41D3-9511-A08FDA5D45CA}"/>
                    </a:ext>
                  </a:extLst>
                </p14:cNvPr>
                <p14:cNvContentPartPr/>
                <p14:nvPr/>
              </p14:nvContentPartPr>
              <p14:xfrm>
                <a:off x="4440064" y="3424298"/>
                <a:ext cx="22680" cy="14400"/>
              </p14:xfrm>
            </p:contentPart>
          </mc:Choice>
          <mc:Fallback>
            <p:pic>
              <p:nvPicPr>
                <p:cNvPr id="6" name="Ink 5">
                  <a:extLst>
                    <a:ext uri="{FF2B5EF4-FFF2-40B4-BE49-F238E27FC236}">
                      <a16:creationId xmlns:a16="http://schemas.microsoft.com/office/drawing/2014/main" id="{E7669DC1-07F0-41D3-9511-A08FDA5D45CA}"/>
                    </a:ext>
                  </a:extLst>
                </p:cNvPr>
                <p:cNvPicPr/>
                <p:nvPr/>
              </p:nvPicPr>
              <p:blipFill>
                <a:blip r:embed="rId11"/>
                <a:stretch>
                  <a:fillRect/>
                </a:stretch>
              </p:blipFill>
              <p:spPr>
                <a:xfrm>
                  <a:off x="4431064" y="3415658"/>
                  <a:ext cx="403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2B7C4785-DBEF-49BC-9DAF-98C91A9E767A}"/>
                    </a:ext>
                  </a:extLst>
                </p14:cNvPr>
                <p14:cNvContentPartPr/>
                <p14:nvPr/>
              </p14:nvContentPartPr>
              <p14:xfrm>
                <a:off x="4441144" y="3401618"/>
                <a:ext cx="75600" cy="104400"/>
              </p14:xfrm>
            </p:contentPart>
          </mc:Choice>
          <mc:Fallback>
            <p:pic>
              <p:nvPicPr>
                <p:cNvPr id="8" name="Ink 7">
                  <a:extLst>
                    <a:ext uri="{FF2B5EF4-FFF2-40B4-BE49-F238E27FC236}">
                      <a16:creationId xmlns:a16="http://schemas.microsoft.com/office/drawing/2014/main" id="{2B7C4785-DBEF-49BC-9DAF-98C91A9E767A}"/>
                    </a:ext>
                  </a:extLst>
                </p:cNvPr>
                <p:cNvPicPr/>
                <p:nvPr/>
              </p:nvPicPr>
              <p:blipFill>
                <a:blip r:embed="rId13"/>
                <a:stretch>
                  <a:fillRect/>
                </a:stretch>
              </p:blipFill>
              <p:spPr>
                <a:xfrm>
                  <a:off x="4432144" y="3392978"/>
                  <a:ext cx="932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62EC626A-B766-4C4A-8DCE-A70E47B78632}"/>
                    </a:ext>
                  </a:extLst>
                </p14:cNvPr>
                <p14:cNvContentPartPr/>
                <p14:nvPr/>
              </p14:nvContentPartPr>
              <p14:xfrm>
                <a:off x="4435744" y="3421058"/>
                <a:ext cx="47520" cy="31320"/>
              </p14:xfrm>
            </p:contentPart>
          </mc:Choice>
          <mc:Fallback>
            <p:pic>
              <p:nvPicPr>
                <p:cNvPr id="9" name="Ink 8">
                  <a:extLst>
                    <a:ext uri="{FF2B5EF4-FFF2-40B4-BE49-F238E27FC236}">
                      <a16:creationId xmlns:a16="http://schemas.microsoft.com/office/drawing/2014/main" id="{62EC626A-B766-4C4A-8DCE-A70E47B78632}"/>
                    </a:ext>
                  </a:extLst>
                </p:cNvPr>
                <p:cNvPicPr/>
                <p:nvPr/>
              </p:nvPicPr>
              <p:blipFill>
                <a:blip r:embed="rId15"/>
                <a:stretch>
                  <a:fillRect/>
                </a:stretch>
              </p:blipFill>
              <p:spPr>
                <a:xfrm>
                  <a:off x="4426744" y="3412418"/>
                  <a:ext cx="651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6509F422-F75C-42A5-8E15-1CD292F1440E}"/>
                    </a:ext>
                  </a:extLst>
                </p14:cNvPr>
                <p14:cNvContentPartPr/>
                <p14:nvPr/>
              </p14:nvContentPartPr>
              <p14:xfrm>
                <a:off x="4024984" y="3301178"/>
                <a:ext cx="8640" cy="13680"/>
              </p14:xfrm>
            </p:contentPart>
          </mc:Choice>
          <mc:Fallback>
            <p:pic>
              <p:nvPicPr>
                <p:cNvPr id="11" name="Ink 10">
                  <a:extLst>
                    <a:ext uri="{FF2B5EF4-FFF2-40B4-BE49-F238E27FC236}">
                      <a16:creationId xmlns:a16="http://schemas.microsoft.com/office/drawing/2014/main" id="{6509F422-F75C-42A5-8E15-1CD292F1440E}"/>
                    </a:ext>
                  </a:extLst>
                </p:cNvPr>
                <p:cNvPicPr/>
                <p:nvPr/>
              </p:nvPicPr>
              <p:blipFill>
                <a:blip r:embed="rId17"/>
                <a:stretch>
                  <a:fillRect/>
                </a:stretch>
              </p:blipFill>
              <p:spPr>
                <a:xfrm>
                  <a:off x="4015984" y="3292538"/>
                  <a:ext cx="262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E59B787C-9DBB-4272-82E4-FA7D4DA4720C}"/>
                    </a:ext>
                  </a:extLst>
                </p14:cNvPr>
                <p14:cNvContentPartPr/>
                <p14:nvPr/>
              </p14:nvContentPartPr>
              <p14:xfrm>
                <a:off x="3399664" y="3309458"/>
                <a:ext cx="689760" cy="772560"/>
              </p14:xfrm>
            </p:contentPart>
          </mc:Choice>
          <mc:Fallback>
            <p:pic>
              <p:nvPicPr>
                <p:cNvPr id="12" name="Ink 11">
                  <a:extLst>
                    <a:ext uri="{FF2B5EF4-FFF2-40B4-BE49-F238E27FC236}">
                      <a16:creationId xmlns:a16="http://schemas.microsoft.com/office/drawing/2014/main" id="{E59B787C-9DBB-4272-82E4-FA7D4DA4720C}"/>
                    </a:ext>
                  </a:extLst>
                </p:cNvPr>
                <p:cNvPicPr/>
                <p:nvPr/>
              </p:nvPicPr>
              <p:blipFill>
                <a:blip r:embed="rId19"/>
                <a:stretch>
                  <a:fillRect/>
                </a:stretch>
              </p:blipFill>
              <p:spPr>
                <a:xfrm>
                  <a:off x="3390664" y="3300458"/>
                  <a:ext cx="707400" cy="790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C76D100C-0AE3-462E-A1FC-F413E83A77DF}"/>
                    </a:ext>
                  </a:extLst>
                </p14:cNvPr>
                <p14:cNvContentPartPr/>
                <p14:nvPr/>
              </p14:nvContentPartPr>
              <p14:xfrm>
                <a:off x="4045144" y="3343658"/>
                <a:ext cx="740880" cy="779400"/>
              </p14:xfrm>
            </p:contentPart>
          </mc:Choice>
          <mc:Fallback>
            <p:pic>
              <p:nvPicPr>
                <p:cNvPr id="13" name="Ink 12">
                  <a:extLst>
                    <a:ext uri="{FF2B5EF4-FFF2-40B4-BE49-F238E27FC236}">
                      <a16:creationId xmlns:a16="http://schemas.microsoft.com/office/drawing/2014/main" id="{C76D100C-0AE3-462E-A1FC-F413E83A77DF}"/>
                    </a:ext>
                  </a:extLst>
                </p:cNvPr>
                <p:cNvPicPr/>
                <p:nvPr/>
              </p:nvPicPr>
              <p:blipFill>
                <a:blip r:embed="rId21"/>
                <a:stretch>
                  <a:fillRect/>
                </a:stretch>
              </p:blipFill>
              <p:spPr>
                <a:xfrm>
                  <a:off x="4036504" y="3334658"/>
                  <a:ext cx="758520" cy="797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30B90BF0-A185-4649-9533-0EC468149415}"/>
                    </a:ext>
                  </a:extLst>
                </p14:cNvPr>
                <p14:cNvContentPartPr/>
                <p14:nvPr/>
              </p14:nvContentPartPr>
              <p14:xfrm>
                <a:off x="3356464" y="4130978"/>
                <a:ext cx="756720" cy="565560"/>
              </p14:xfrm>
            </p:contentPart>
          </mc:Choice>
          <mc:Fallback>
            <p:pic>
              <p:nvPicPr>
                <p:cNvPr id="14" name="Ink 13">
                  <a:extLst>
                    <a:ext uri="{FF2B5EF4-FFF2-40B4-BE49-F238E27FC236}">
                      <a16:creationId xmlns:a16="http://schemas.microsoft.com/office/drawing/2014/main" id="{30B90BF0-A185-4649-9533-0EC468149415}"/>
                    </a:ext>
                  </a:extLst>
                </p:cNvPr>
                <p:cNvPicPr/>
                <p:nvPr/>
              </p:nvPicPr>
              <p:blipFill>
                <a:blip r:embed="rId23"/>
                <a:stretch>
                  <a:fillRect/>
                </a:stretch>
              </p:blipFill>
              <p:spPr>
                <a:xfrm>
                  <a:off x="3347824" y="4122338"/>
                  <a:ext cx="77436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5C9A5999-07AE-46F8-A27A-334FDD0B1780}"/>
                    </a:ext>
                  </a:extLst>
                </p14:cNvPr>
                <p14:cNvContentPartPr/>
                <p14:nvPr/>
              </p14:nvContentPartPr>
              <p14:xfrm>
                <a:off x="4119664" y="4049978"/>
                <a:ext cx="723960" cy="661680"/>
              </p14:xfrm>
            </p:contentPart>
          </mc:Choice>
          <mc:Fallback>
            <p:pic>
              <p:nvPicPr>
                <p:cNvPr id="15" name="Ink 14">
                  <a:extLst>
                    <a:ext uri="{FF2B5EF4-FFF2-40B4-BE49-F238E27FC236}">
                      <a16:creationId xmlns:a16="http://schemas.microsoft.com/office/drawing/2014/main" id="{5C9A5999-07AE-46F8-A27A-334FDD0B1780}"/>
                    </a:ext>
                  </a:extLst>
                </p:cNvPr>
                <p:cNvPicPr/>
                <p:nvPr/>
              </p:nvPicPr>
              <p:blipFill>
                <a:blip r:embed="rId25"/>
                <a:stretch>
                  <a:fillRect/>
                </a:stretch>
              </p:blipFill>
              <p:spPr>
                <a:xfrm>
                  <a:off x="4111024" y="4040978"/>
                  <a:ext cx="741600" cy="679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34F3D9BC-A852-4655-869C-696702389789}"/>
                    </a:ext>
                  </a:extLst>
                </p14:cNvPr>
                <p14:cNvContentPartPr/>
                <p14:nvPr/>
              </p14:nvContentPartPr>
              <p14:xfrm>
                <a:off x="3984664" y="3290018"/>
                <a:ext cx="27000" cy="23040"/>
              </p14:xfrm>
            </p:contentPart>
          </mc:Choice>
          <mc:Fallback>
            <p:pic>
              <p:nvPicPr>
                <p:cNvPr id="17" name="Ink 16">
                  <a:extLst>
                    <a:ext uri="{FF2B5EF4-FFF2-40B4-BE49-F238E27FC236}">
                      <a16:creationId xmlns:a16="http://schemas.microsoft.com/office/drawing/2014/main" id="{34F3D9BC-A852-4655-869C-696702389789}"/>
                    </a:ext>
                  </a:extLst>
                </p:cNvPr>
                <p:cNvPicPr/>
                <p:nvPr/>
              </p:nvPicPr>
              <p:blipFill>
                <a:blip r:embed="rId27"/>
                <a:stretch>
                  <a:fillRect/>
                </a:stretch>
              </p:blipFill>
              <p:spPr>
                <a:xfrm>
                  <a:off x="3975664" y="3281378"/>
                  <a:ext cx="446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DBB6183A-ABDB-4880-A5D5-7DE963086911}"/>
                    </a:ext>
                  </a:extLst>
                </p14:cNvPr>
                <p14:cNvContentPartPr/>
                <p14:nvPr/>
              </p14:nvContentPartPr>
              <p14:xfrm>
                <a:off x="3882064" y="3257978"/>
                <a:ext cx="205920" cy="85320"/>
              </p14:xfrm>
            </p:contentPart>
          </mc:Choice>
          <mc:Fallback>
            <p:pic>
              <p:nvPicPr>
                <p:cNvPr id="18" name="Ink 17">
                  <a:extLst>
                    <a:ext uri="{FF2B5EF4-FFF2-40B4-BE49-F238E27FC236}">
                      <a16:creationId xmlns:a16="http://schemas.microsoft.com/office/drawing/2014/main" id="{DBB6183A-ABDB-4880-A5D5-7DE963086911}"/>
                    </a:ext>
                  </a:extLst>
                </p:cNvPr>
                <p:cNvPicPr/>
                <p:nvPr/>
              </p:nvPicPr>
              <p:blipFill>
                <a:blip r:embed="rId29"/>
                <a:stretch>
                  <a:fillRect/>
                </a:stretch>
              </p:blipFill>
              <p:spPr>
                <a:xfrm>
                  <a:off x="3873064" y="3248978"/>
                  <a:ext cx="2235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D7FF8425-EFAD-4642-B873-B88E37B576AB}"/>
                    </a:ext>
                  </a:extLst>
                </p14:cNvPr>
                <p14:cNvContentPartPr/>
                <p14:nvPr/>
              </p14:nvContentPartPr>
              <p14:xfrm>
                <a:off x="3990064" y="3174098"/>
                <a:ext cx="146160" cy="144720"/>
              </p14:xfrm>
            </p:contentPart>
          </mc:Choice>
          <mc:Fallback>
            <p:pic>
              <p:nvPicPr>
                <p:cNvPr id="19" name="Ink 18">
                  <a:extLst>
                    <a:ext uri="{FF2B5EF4-FFF2-40B4-BE49-F238E27FC236}">
                      <a16:creationId xmlns:a16="http://schemas.microsoft.com/office/drawing/2014/main" id="{D7FF8425-EFAD-4642-B873-B88E37B576AB}"/>
                    </a:ext>
                  </a:extLst>
                </p:cNvPr>
                <p:cNvPicPr/>
                <p:nvPr/>
              </p:nvPicPr>
              <p:blipFill>
                <a:blip r:embed="rId31"/>
                <a:stretch>
                  <a:fillRect/>
                </a:stretch>
              </p:blipFill>
              <p:spPr>
                <a:xfrm>
                  <a:off x="3981064" y="3165458"/>
                  <a:ext cx="163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EBC2C5AC-C334-4467-9D14-539BDFDAC7B3}"/>
                    </a:ext>
                  </a:extLst>
                </p14:cNvPr>
                <p14:cNvContentPartPr/>
                <p14:nvPr/>
              </p14:nvContentPartPr>
              <p14:xfrm>
                <a:off x="4087264" y="4020098"/>
                <a:ext cx="360" cy="14760"/>
              </p14:xfrm>
            </p:contentPart>
          </mc:Choice>
          <mc:Fallback>
            <p:pic>
              <p:nvPicPr>
                <p:cNvPr id="21" name="Ink 20">
                  <a:extLst>
                    <a:ext uri="{FF2B5EF4-FFF2-40B4-BE49-F238E27FC236}">
                      <a16:creationId xmlns:a16="http://schemas.microsoft.com/office/drawing/2014/main" id="{EBC2C5AC-C334-4467-9D14-539BDFDAC7B3}"/>
                    </a:ext>
                  </a:extLst>
                </p:cNvPr>
                <p:cNvPicPr/>
                <p:nvPr/>
              </p:nvPicPr>
              <p:blipFill>
                <a:blip r:embed="rId33"/>
                <a:stretch>
                  <a:fillRect/>
                </a:stretch>
              </p:blipFill>
              <p:spPr>
                <a:xfrm>
                  <a:off x="4078624" y="4011098"/>
                  <a:ext cx="180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AB745EDE-5437-454D-9727-04BD4F0B81D3}"/>
                    </a:ext>
                  </a:extLst>
                </p14:cNvPr>
                <p14:cNvContentPartPr/>
                <p14:nvPr/>
              </p14:nvContentPartPr>
              <p14:xfrm>
                <a:off x="3854344" y="3262658"/>
                <a:ext cx="254880" cy="814680"/>
              </p14:xfrm>
            </p:contentPart>
          </mc:Choice>
          <mc:Fallback>
            <p:pic>
              <p:nvPicPr>
                <p:cNvPr id="23" name="Ink 22">
                  <a:extLst>
                    <a:ext uri="{FF2B5EF4-FFF2-40B4-BE49-F238E27FC236}">
                      <a16:creationId xmlns:a16="http://schemas.microsoft.com/office/drawing/2014/main" id="{AB745EDE-5437-454D-9727-04BD4F0B81D3}"/>
                    </a:ext>
                  </a:extLst>
                </p:cNvPr>
                <p:cNvPicPr/>
                <p:nvPr/>
              </p:nvPicPr>
              <p:blipFill>
                <a:blip r:embed="rId35"/>
                <a:stretch>
                  <a:fillRect/>
                </a:stretch>
              </p:blipFill>
              <p:spPr>
                <a:xfrm>
                  <a:off x="3845344" y="3253658"/>
                  <a:ext cx="272520" cy="832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D1C45613-08E8-438C-A498-C20FBF2752F0}"/>
                    </a:ext>
                  </a:extLst>
                </p14:cNvPr>
                <p14:cNvContentPartPr/>
                <p14:nvPr/>
              </p14:nvContentPartPr>
              <p14:xfrm>
                <a:off x="4095904" y="3423218"/>
                <a:ext cx="221400" cy="172080"/>
              </p14:xfrm>
            </p:contentPart>
          </mc:Choice>
          <mc:Fallback>
            <p:pic>
              <p:nvPicPr>
                <p:cNvPr id="24" name="Ink 23">
                  <a:extLst>
                    <a:ext uri="{FF2B5EF4-FFF2-40B4-BE49-F238E27FC236}">
                      <a16:creationId xmlns:a16="http://schemas.microsoft.com/office/drawing/2014/main" id="{D1C45613-08E8-438C-A498-C20FBF2752F0}"/>
                    </a:ext>
                  </a:extLst>
                </p:cNvPr>
                <p:cNvPicPr/>
                <p:nvPr/>
              </p:nvPicPr>
              <p:blipFill>
                <a:blip r:embed="rId37"/>
                <a:stretch>
                  <a:fillRect/>
                </a:stretch>
              </p:blipFill>
              <p:spPr>
                <a:xfrm>
                  <a:off x="4087264" y="3414578"/>
                  <a:ext cx="2390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D04B3F8E-47C0-49BE-B497-B2C57B33F216}"/>
                    </a:ext>
                  </a:extLst>
                </p14:cNvPr>
                <p14:cNvContentPartPr/>
                <p14:nvPr/>
              </p14:nvContentPartPr>
              <p14:xfrm>
                <a:off x="4049104" y="4035938"/>
                <a:ext cx="97920" cy="83520"/>
              </p14:xfrm>
            </p:contentPart>
          </mc:Choice>
          <mc:Fallback>
            <p:pic>
              <p:nvPicPr>
                <p:cNvPr id="25" name="Ink 24">
                  <a:extLst>
                    <a:ext uri="{FF2B5EF4-FFF2-40B4-BE49-F238E27FC236}">
                      <a16:creationId xmlns:a16="http://schemas.microsoft.com/office/drawing/2014/main" id="{D04B3F8E-47C0-49BE-B497-B2C57B33F216}"/>
                    </a:ext>
                  </a:extLst>
                </p:cNvPr>
                <p:cNvPicPr/>
                <p:nvPr/>
              </p:nvPicPr>
              <p:blipFill>
                <a:blip r:embed="rId39"/>
                <a:stretch>
                  <a:fillRect/>
                </a:stretch>
              </p:blipFill>
              <p:spPr>
                <a:xfrm>
                  <a:off x="4040104" y="4027298"/>
                  <a:ext cx="1155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CAD91A05-99E2-49D8-A811-4D941D2E2D8D}"/>
                    </a:ext>
                  </a:extLst>
                </p14:cNvPr>
                <p14:cNvContentPartPr/>
                <p14:nvPr/>
              </p14:nvContentPartPr>
              <p14:xfrm>
                <a:off x="2975224" y="4004618"/>
                <a:ext cx="1087200" cy="855000"/>
              </p14:xfrm>
            </p:contentPart>
          </mc:Choice>
          <mc:Fallback>
            <p:pic>
              <p:nvPicPr>
                <p:cNvPr id="29" name="Ink 28">
                  <a:extLst>
                    <a:ext uri="{FF2B5EF4-FFF2-40B4-BE49-F238E27FC236}">
                      <a16:creationId xmlns:a16="http://schemas.microsoft.com/office/drawing/2014/main" id="{CAD91A05-99E2-49D8-A811-4D941D2E2D8D}"/>
                    </a:ext>
                  </a:extLst>
                </p:cNvPr>
                <p:cNvPicPr/>
                <p:nvPr/>
              </p:nvPicPr>
              <p:blipFill>
                <a:blip r:embed="rId41"/>
                <a:stretch>
                  <a:fillRect/>
                </a:stretch>
              </p:blipFill>
              <p:spPr>
                <a:xfrm>
                  <a:off x="2966584" y="3995618"/>
                  <a:ext cx="1104840" cy="872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416E313D-7EB3-4D72-819B-8C98A6B47968}"/>
                    </a:ext>
                  </a:extLst>
                </p14:cNvPr>
                <p14:cNvContentPartPr/>
                <p14:nvPr/>
              </p14:nvContentPartPr>
              <p14:xfrm>
                <a:off x="3322624" y="4724978"/>
                <a:ext cx="130680" cy="214560"/>
              </p14:xfrm>
            </p:contentPart>
          </mc:Choice>
          <mc:Fallback>
            <p:pic>
              <p:nvPicPr>
                <p:cNvPr id="30" name="Ink 29">
                  <a:extLst>
                    <a:ext uri="{FF2B5EF4-FFF2-40B4-BE49-F238E27FC236}">
                      <a16:creationId xmlns:a16="http://schemas.microsoft.com/office/drawing/2014/main" id="{416E313D-7EB3-4D72-819B-8C98A6B47968}"/>
                    </a:ext>
                  </a:extLst>
                </p:cNvPr>
                <p:cNvPicPr/>
                <p:nvPr/>
              </p:nvPicPr>
              <p:blipFill>
                <a:blip r:embed="rId43"/>
                <a:stretch>
                  <a:fillRect/>
                </a:stretch>
              </p:blipFill>
              <p:spPr>
                <a:xfrm>
                  <a:off x="3313624" y="4715978"/>
                  <a:ext cx="1483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B4DCB92B-6E5F-4DC1-A92D-B8D0B2D2DE28}"/>
                    </a:ext>
                  </a:extLst>
                </p14:cNvPr>
                <p14:cNvContentPartPr/>
                <p14:nvPr/>
              </p14:nvContentPartPr>
              <p14:xfrm>
                <a:off x="3591904" y="4776098"/>
                <a:ext cx="54720" cy="80280"/>
              </p14:xfrm>
            </p:contentPart>
          </mc:Choice>
          <mc:Fallback>
            <p:pic>
              <p:nvPicPr>
                <p:cNvPr id="31" name="Ink 30">
                  <a:extLst>
                    <a:ext uri="{FF2B5EF4-FFF2-40B4-BE49-F238E27FC236}">
                      <a16:creationId xmlns:a16="http://schemas.microsoft.com/office/drawing/2014/main" id="{B4DCB92B-6E5F-4DC1-A92D-B8D0B2D2DE28}"/>
                    </a:ext>
                  </a:extLst>
                </p:cNvPr>
                <p:cNvPicPr/>
                <p:nvPr/>
              </p:nvPicPr>
              <p:blipFill>
                <a:blip r:embed="rId45"/>
                <a:stretch>
                  <a:fillRect/>
                </a:stretch>
              </p:blipFill>
              <p:spPr>
                <a:xfrm>
                  <a:off x="3582904" y="4767458"/>
                  <a:ext cx="723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45AD3321-9130-4019-85B4-0323AF33D858}"/>
                    </a:ext>
                  </a:extLst>
                </p14:cNvPr>
                <p14:cNvContentPartPr/>
                <p14:nvPr/>
              </p14:nvContentPartPr>
              <p14:xfrm>
                <a:off x="3406144" y="4638578"/>
                <a:ext cx="232920" cy="192960"/>
              </p14:xfrm>
            </p:contentPart>
          </mc:Choice>
          <mc:Fallback>
            <p:pic>
              <p:nvPicPr>
                <p:cNvPr id="32" name="Ink 31">
                  <a:extLst>
                    <a:ext uri="{FF2B5EF4-FFF2-40B4-BE49-F238E27FC236}">
                      <a16:creationId xmlns:a16="http://schemas.microsoft.com/office/drawing/2014/main" id="{45AD3321-9130-4019-85B4-0323AF33D858}"/>
                    </a:ext>
                  </a:extLst>
                </p:cNvPr>
                <p:cNvPicPr/>
                <p:nvPr/>
              </p:nvPicPr>
              <p:blipFill>
                <a:blip r:embed="rId47"/>
                <a:stretch>
                  <a:fillRect/>
                </a:stretch>
              </p:blipFill>
              <p:spPr>
                <a:xfrm>
                  <a:off x="3397144" y="4629578"/>
                  <a:ext cx="2505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7C99766D-2495-4BBF-B3FB-2ABEAE15B34F}"/>
                    </a:ext>
                  </a:extLst>
                </p14:cNvPr>
                <p14:cNvContentPartPr/>
                <p14:nvPr/>
              </p14:nvContentPartPr>
              <p14:xfrm>
                <a:off x="3700624" y="4717058"/>
                <a:ext cx="197280" cy="294480"/>
              </p14:xfrm>
            </p:contentPart>
          </mc:Choice>
          <mc:Fallback>
            <p:pic>
              <p:nvPicPr>
                <p:cNvPr id="33" name="Ink 32">
                  <a:extLst>
                    <a:ext uri="{FF2B5EF4-FFF2-40B4-BE49-F238E27FC236}">
                      <a16:creationId xmlns:a16="http://schemas.microsoft.com/office/drawing/2014/main" id="{7C99766D-2495-4BBF-B3FB-2ABEAE15B34F}"/>
                    </a:ext>
                  </a:extLst>
                </p:cNvPr>
                <p:cNvPicPr/>
                <p:nvPr/>
              </p:nvPicPr>
              <p:blipFill>
                <a:blip r:embed="rId49"/>
                <a:stretch>
                  <a:fillRect/>
                </a:stretch>
              </p:blipFill>
              <p:spPr>
                <a:xfrm>
                  <a:off x="3691624" y="4708058"/>
                  <a:ext cx="2149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5" name="Ink 34">
                  <a:extLst>
                    <a:ext uri="{FF2B5EF4-FFF2-40B4-BE49-F238E27FC236}">
                      <a16:creationId xmlns:a16="http://schemas.microsoft.com/office/drawing/2014/main" id="{02977BFE-C8D5-4402-8ADE-ABEE5AAE96A3}"/>
                    </a:ext>
                  </a:extLst>
                </p14:cNvPr>
                <p14:cNvContentPartPr/>
                <p14:nvPr/>
              </p14:nvContentPartPr>
              <p14:xfrm>
                <a:off x="4000864" y="3153938"/>
                <a:ext cx="99360" cy="130320"/>
              </p14:xfrm>
            </p:contentPart>
          </mc:Choice>
          <mc:Fallback>
            <p:pic>
              <p:nvPicPr>
                <p:cNvPr id="35" name="Ink 34">
                  <a:extLst>
                    <a:ext uri="{FF2B5EF4-FFF2-40B4-BE49-F238E27FC236}">
                      <a16:creationId xmlns:a16="http://schemas.microsoft.com/office/drawing/2014/main" id="{02977BFE-C8D5-4402-8ADE-ABEE5AAE96A3}"/>
                    </a:ext>
                  </a:extLst>
                </p:cNvPr>
                <p:cNvPicPr/>
                <p:nvPr/>
              </p:nvPicPr>
              <p:blipFill>
                <a:blip r:embed="rId51"/>
                <a:stretch>
                  <a:fillRect/>
                </a:stretch>
              </p:blipFill>
              <p:spPr>
                <a:xfrm>
                  <a:off x="3991864" y="3145298"/>
                  <a:ext cx="1170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6" name="Ink 35">
                  <a:extLst>
                    <a:ext uri="{FF2B5EF4-FFF2-40B4-BE49-F238E27FC236}">
                      <a16:creationId xmlns:a16="http://schemas.microsoft.com/office/drawing/2014/main" id="{FCC7A1B8-044D-48F3-9022-488E3CE7E55D}"/>
                    </a:ext>
                  </a:extLst>
                </p14:cNvPr>
                <p14:cNvContentPartPr/>
                <p14:nvPr/>
              </p14:nvContentPartPr>
              <p14:xfrm>
                <a:off x="3495784" y="3238178"/>
                <a:ext cx="556560" cy="724680"/>
              </p14:xfrm>
            </p:contentPart>
          </mc:Choice>
          <mc:Fallback>
            <p:pic>
              <p:nvPicPr>
                <p:cNvPr id="36" name="Ink 35">
                  <a:extLst>
                    <a:ext uri="{FF2B5EF4-FFF2-40B4-BE49-F238E27FC236}">
                      <a16:creationId xmlns:a16="http://schemas.microsoft.com/office/drawing/2014/main" id="{FCC7A1B8-044D-48F3-9022-488E3CE7E55D}"/>
                    </a:ext>
                  </a:extLst>
                </p:cNvPr>
                <p:cNvPicPr/>
                <p:nvPr/>
              </p:nvPicPr>
              <p:blipFill>
                <a:blip r:embed="rId53"/>
                <a:stretch>
                  <a:fillRect/>
                </a:stretch>
              </p:blipFill>
              <p:spPr>
                <a:xfrm>
                  <a:off x="3486784" y="3229178"/>
                  <a:ext cx="574200" cy="742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Ink 36">
                  <a:extLst>
                    <a:ext uri="{FF2B5EF4-FFF2-40B4-BE49-F238E27FC236}">
                      <a16:creationId xmlns:a16="http://schemas.microsoft.com/office/drawing/2014/main" id="{A4145FA2-2033-4542-9ACA-E03A98E9B270}"/>
                    </a:ext>
                  </a:extLst>
                </p14:cNvPr>
                <p14:cNvContentPartPr/>
                <p14:nvPr/>
              </p14:nvContentPartPr>
              <p14:xfrm>
                <a:off x="3397504" y="3346178"/>
                <a:ext cx="587520" cy="694440"/>
              </p14:xfrm>
            </p:contentPart>
          </mc:Choice>
          <mc:Fallback>
            <p:pic>
              <p:nvPicPr>
                <p:cNvPr id="37" name="Ink 36">
                  <a:extLst>
                    <a:ext uri="{FF2B5EF4-FFF2-40B4-BE49-F238E27FC236}">
                      <a16:creationId xmlns:a16="http://schemas.microsoft.com/office/drawing/2014/main" id="{A4145FA2-2033-4542-9ACA-E03A98E9B270}"/>
                    </a:ext>
                  </a:extLst>
                </p:cNvPr>
                <p:cNvPicPr/>
                <p:nvPr/>
              </p:nvPicPr>
              <p:blipFill>
                <a:blip r:embed="rId55"/>
                <a:stretch>
                  <a:fillRect/>
                </a:stretch>
              </p:blipFill>
              <p:spPr>
                <a:xfrm>
                  <a:off x="3388504" y="3337178"/>
                  <a:ext cx="605160" cy="712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id="{C7DC94FB-5A22-4D41-B677-D14A6CF07D81}"/>
                    </a:ext>
                  </a:extLst>
                </p14:cNvPr>
                <p14:cNvContentPartPr/>
                <p14:nvPr/>
              </p14:nvContentPartPr>
              <p14:xfrm>
                <a:off x="3977104" y="3277778"/>
                <a:ext cx="560520" cy="615600"/>
              </p14:xfrm>
            </p:contentPart>
          </mc:Choice>
          <mc:Fallback>
            <p:pic>
              <p:nvPicPr>
                <p:cNvPr id="38" name="Ink 37">
                  <a:extLst>
                    <a:ext uri="{FF2B5EF4-FFF2-40B4-BE49-F238E27FC236}">
                      <a16:creationId xmlns:a16="http://schemas.microsoft.com/office/drawing/2014/main" id="{C7DC94FB-5A22-4D41-B677-D14A6CF07D81}"/>
                    </a:ext>
                  </a:extLst>
                </p:cNvPr>
                <p:cNvPicPr/>
                <p:nvPr/>
              </p:nvPicPr>
              <p:blipFill>
                <a:blip r:embed="rId57"/>
                <a:stretch>
                  <a:fillRect/>
                </a:stretch>
              </p:blipFill>
              <p:spPr>
                <a:xfrm>
                  <a:off x="3968104" y="3269138"/>
                  <a:ext cx="578160" cy="633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692091CD-4F7A-4D13-B92F-10EC2E71BF9E}"/>
                    </a:ext>
                  </a:extLst>
                </p14:cNvPr>
                <p14:cNvContentPartPr/>
                <p14:nvPr/>
              </p14:nvContentPartPr>
              <p14:xfrm>
                <a:off x="4114984" y="3965738"/>
                <a:ext cx="627120" cy="549000"/>
              </p14:xfrm>
            </p:contentPart>
          </mc:Choice>
          <mc:Fallback>
            <p:pic>
              <p:nvPicPr>
                <p:cNvPr id="39" name="Ink 38">
                  <a:extLst>
                    <a:ext uri="{FF2B5EF4-FFF2-40B4-BE49-F238E27FC236}">
                      <a16:creationId xmlns:a16="http://schemas.microsoft.com/office/drawing/2014/main" id="{692091CD-4F7A-4D13-B92F-10EC2E71BF9E}"/>
                    </a:ext>
                  </a:extLst>
                </p:cNvPr>
                <p:cNvPicPr/>
                <p:nvPr/>
              </p:nvPicPr>
              <p:blipFill>
                <a:blip r:embed="rId59"/>
                <a:stretch>
                  <a:fillRect/>
                </a:stretch>
              </p:blipFill>
              <p:spPr>
                <a:xfrm>
                  <a:off x="4105984" y="3956738"/>
                  <a:ext cx="64476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A94F0468-9649-477B-9781-DA0922F30AE9}"/>
                    </a:ext>
                  </a:extLst>
                </p14:cNvPr>
                <p14:cNvContentPartPr/>
                <p14:nvPr/>
              </p14:nvContentPartPr>
              <p14:xfrm>
                <a:off x="3443224" y="4067978"/>
                <a:ext cx="678240" cy="680040"/>
              </p14:xfrm>
            </p:contentPart>
          </mc:Choice>
          <mc:Fallback>
            <p:pic>
              <p:nvPicPr>
                <p:cNvPr id="40" name="Ink 39">
                  <a:extLst>
                    <a:ext uri="{FF2B5EF4-FFF2-40B4-BE49-F238E27FC236}">
                      <a16:creationId xmlns:a16="http://schemas.microsoft.com/office/drawing/2014/main" id="{A94F0468-9649-477B-9781-DA0922F30AE9}"/>
                    </a:ext>
                  </a:extLst>
                </p:cNvPr>
                <p:cNvPicPr/>
                <p:nvPr/>
              </p:nvPicPr>
              <p:blipFill>
                <a:blip r:embed="rId61"/>
                <a:stretch>
                  <a:fillRect/>
                </a:stretch>
              </p:blipFill>
              <p:spPr>
                <a:xfrm>
                  <a:off x="3434224" y="4058978"/>
                  <a:ext cx="695880" cy="697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FCC85E0C-401D-4D1D-954C-122E7B56F2E7}"/>
                    </a:ext>
                  </a:extLst>
                </p14:cNvPr>
                <p14:cNvContentPartPr/>
                <p14:nvPr/>
              </p14:nvContentPartPr>
              <p14:xfrm>
                <a:off x="4060624" y="4695458"/>
                <a:ext cx="77760" cy="97560"/>
              </p14:xfrm>
            </p:contentPart>
          </mc:Choice>
          <mc:Fallback>
            <p:pic>
              <p:nvPicPr>
                <p:cNvPr id="41" name="Ink 40">
                  <a:extLst>
                    <a:ext uri="{FF2B5EF4-FFF2-40B4-BE49-F238E27FC236}">
                      <a16:creationId xmlns:a16="http://schemas.microsoft.com/office/drawing/2014/main" id="{FCC85E0C-401D-4D1D-954C-122E7B56F2E7}"/>
                    </a:ext>
                  </a:extLst>
                </p:cNvPr>
                <p:cNvPicPr/>
                <p:nvPr/>
              </p:nvPicPr>
              <p:blipFill>
                <a:blip r:embed="rId63"/>
                <a:stretch>
                  <a:fillRect/>
                </a:stretch>
              </p:blipFill>
              <p:spPr>
                <a:xfrm>
                  <a:off x="4051624" y="4686818"/>
                  <a:ext cx="954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5F1B2583-E064-401F-A119-CCA48B114A54}"/>
                    </a:ext>
                  </a:extLst>
                </p14:cNvPr>
                <p14:cNvContentPartPr/>
                <p14:nvPr/>
              </p14:nvContentPartPr>
              <p14:xfrm>
                <a:off x="4055224" y="3213338"/>
                <a:ext cx="34560" cy="34200"/>
              </p14:xfrm>
            </p:contentPart>
          </mc:Choice>
          <mc:Fallback>
            <p:pic>
              <p:nvPicPr>
                <p:cNvPr id="42" name="Ink 41">
                  <a:extLst>
                    <a:ext uri="{FF2B5EF4-FFF2-40B4-BE49-F238E27FC236}">
                      <a16:creationId xmlns:a16="http://schemas.microsoft.com/office/drawing/2014/main" id="{5F1B2583-E064-401F-A119-CCA48B114A54}"/>
                    </a:ext>
                  </a:extLst>
                </p:cNvPr>
                <p:cNvPicPr/>
                <p:nvPr/>
              </p:nvPicPr>
              <p:blipFill>
                <a:blip r:embed="rId65"/>
                <a:stretch>
                  <a:fillRect/>
                </a:stretch>
              </p:blipFill>
              <p:spPr>
                <a:xfrm>
                  <a:off x="4046584" y="3204338"/>
                  <a:ext cx="522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E9B29D77-1FFD-482A-8BE6-2F11742AAA6E}"/>
                    </a:ext>
                  </a:extLst>
                </p14:cNvPr>
                <p14:cNvContentPartPr/>
                <p14:nvPr/>
              </p14:nvContentPartPr>
              <p14:xfrm>
                <a:off x="4010584" y="3185258"/>
                <a:ext cx="78480" cy="88560"/>
              </p14:xfrm>
            </p:contentPart>
          </mc:Choice>
          <mc:Fallback>
            <p:pic>
              <p:nvPicPr>
                <p:cNvPr id="43" name="Ink 42">
                  <a:extLst>
                    <a:ext uri="{FF2B5EF4-FFF2-40B4-BE49-F238E27FC236}">
                      <a16:creationId xmlns:a16="http://schemas.microsoft.com/office/drawing/2014/main" id="{E9B29D77-1FFD-482A-8BE6-2F11742AAA6E}"/>
                    </a:ext>
                  </a:extLst>
                </p:cNvPr>
                <p:cNvPicPr/>
                <p:nvPr/>
              </p:nvPicPr>
              <p:blipFill>
                <a:blip r:embed="rId67"/>
                <a:stretch>
                  <a:fillRect/>
                </a:stretch>
              </p:blipFill>
              <p:spPr>
                <a:xfrm>
                  <a:off x="4001944" y="3176258"/>
                  <a:ext cx="961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A751FF49-7F9A-41F9-80AC-685D431B1E1F}"/>
                    </a:ext>
                  </a:extLst>
                </p14:cNvPr>
                <p14:cNvContentPartPr/>
                <p14:nvPr/>
              </p14:nvContentPartPr>
              <p14:xfrm>
                <a:off x="4031104" y="3210818"/>
                <a:ext cx="53640" cy="905040"/>
              </p14:xfrm>
            </p:contentPart>
          </mc:Choice>
          <mc:Fallback>
            <p:pic>
              <p:nvPicPr>
                <p:cNvPr id="44" name="Ink 43">
                  <a:extLst>
                    <a:ext uri="{FF2B5EF4-FFF2-40B4-BE49-F238E27FC236}">
                      <a16:creationId xmlns:a16="http://schemas.microsoft.com/office/drawing/2014/main" id="{A751FF49-7F9A-41F9-80AC-685D431B1E1F}"/>
                    </a:ext>
                  </a:extLst>
                </p:cNvPr>
                <p:cNvPicPr/>
                <p:nvPr/>
              </p:nvPicPr>
              <p:blipFill>
                <a:blip r:embed="rId69"/>
                <a:stretch>
                  <a:fillRect/>
                </a:stretch>
              </p:blipFill>
              <p:spPr>
                <a:xfrm>
                  <a:off x="4022104" y="3201818"/>
                  <a:ext cx="71280" cy="922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886E99E7-1090-4A08-AA18-908F1C8DEF39}"/>
                    </a:ext>
                  </a:extLst>
                </p14:cNvPr>
                <p14:cNvContentPartPr/>
                <p14:nvPr/>
              </p14:nvContentPartPr>
              <p14:xfrm>
                <a:off x="3987544" y="4008218"/>
                <a:ext cx="80280" cy="100800"/>
              </p14:xfrm>
            </p:contentPart>
          </mc:Choice>
          <mc:Fallback>
            <p:pic>
              <p:nvPicPr>
                <p:cNvPr id="45" name="Ink 44">
                  <a:extLst>
                    <a:ext uri="{FF2B5EF4-FFF2-40B4-BE49-F238E27FC236}">
                      <a16:creationId xmlns:a16="http://schemas.microsoft.com/office/drawing/2014/main" id="{886E99E7-1090-4A08-AA18-908F1C8DEF39}"/>
                    </a:ext>
                  </a:extLst>
                </p:cNvPr>
                <p:cNvPicPr/>
                <p:nvPr/>
              </p:nvPicPr>
              <p:blipFill>
                <a:blip r:embed="rId71"/>
                <a:stretch>
                  <a:fillRect/>
                </a:stretch>
              </p:blipFill>
              <p:spPr>
                <a:xfrm>
                  <a:off x="3978904" y="3999578"/>
                  <a:ext cx="97920" cy="11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75" name="Ink 74">
                <a:extLst>
                  <a:ext uri="{FF2B5EF4-FFF2-40B4-BE49-F238E27FC236}">
                    <a16:creationId xmlns:a16="http://schemas.microsoft.com/office/drawing/2014/main" id="{D7C9982A-9B62-48CB-997E-7D75E8A3F882}"/>
                  </a:ext>
                </a:extLst>
              </p14:cNvPr>
              <p14:cNvContentPartPr/>
              <p14:nvPr/>
            </p14:nvContentPartPr>
            <p14:xfrm>
              <a:off x="5777824" y="1505498"/>
              <a:ext cx="475920" cy="157320"/>
            </p14:xfrm>
          </p:contentPart>
        </mc:Choice>
        <mc:Fallback>
          <p:pic>
            <p:nvPicPr>
              <p:cNvPr id="75" name="Ink 74">
                <a:extLst>
                  <a:ext uri="{FF2B5EF4-FFF2-40B4-BE49-F238E27FC236}">
                    <a16:creationId xmlns:a16="http://schemas.microsoft.com/office/drawing/2014/main" id="{D7C9982A-9B62-48CB-997E-7D75E8A3F882}"/>
                  </a:ext>
                </a:extLst>
              </p:cNvPr>
              <p:cNvPicPr/>
              <p:nvPr/>
            </p:nvPicPr>
            <p:blipFill>
              <a:blip r:embed="rId73"/>
              <a:stretch>
                <a:fillRect/>
              </a:stretch>
            </p:blipFill>
            <p:spPr>
              <a:xfrm>
                <a:off x="5768824" y="1496858"/>
                <a:ext cx="493560" cy="174960"/>
              </a:xfrm>
              <a:prstGeom prst="rect">
                <a:avLst/>
              </a:prstGeom>
            </p:spPr>
          </p:pic>
        </mc:Fallback>
      </mc:AlternateContent>
      <p:grpSp>
        <p:nvGrpSpPr>
          <p:cNvPr id="88" name="Group 87">
            <a:extLst>
              <a:ext uri="{FF2B5EF4-FFF2-40B4-BE49-F238E27FC236}">
                <a16:creationId xmlns:a16="http://schemas.microsoft.com/office/drawing/2014/main" id="{60ADEF66-DC67-4865-AC8B-488D8D1FAD48}"/>
              </a:ext>
            </a:extLst>
          </p:cNvPr>
          <p:cNvGrpSpPr/>
          <p:nvPr/>
        </p:nvGrpSpPr>
        <p:grpSpPr>
          <a:xfrm>
            <a:off x="7974184" y="1222178"/>
            <a:ext cx="3214080" cy="3052080"/>
            <a:chOff x="7974184" y="1222178"/>
            <a:chExt cx="3214080" cy="3052080"/>
          </a:xfrm>
        </p:grpSpPr>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C770EC2A-AA1D-46E4-9D8A-232D147A3156}"/>
                    </a:ext>
                  </a:extLst>
                </p14:cNvPr>
                <p14:cNvContentPartPr/>
                <p14:nvPr/>
              </p14:nvContentPartPr>
              <p14:xfrm>
                <a:off x="9596704" y="1222178"/>
                <a:ext cx="105480" cy="1560600"/>
              </p14:xfrm>
            </p:contentPart>
          </mc:Choice>
          <mc:Fallback>
            <p:pic>
              <p:nvPicPr>
                <p:cNvPr id="47" name="Ink 46">
                  <a:extLst>
                    <a:ext uri="{FF2B5EF4-FFF2-40B4-BE49-F238E27FC236}">
                      <a16:creationId xmlns:a16="http://schemas.microsoft.com/office/drawing/2014/main" id="{C770EC2A-AA1D-46E4-9D8A-232D147A3156}"/>
                    </a:ext>
                  </a:extLst>
                </p:cNvPr>
                <p:cNvPicPr/>
                <p:nvPr/>
              </p:nvPicPr>
              <p:blipFill>
                <a:blip r:embed="rId75"/>
                <a:stretch>
                  <a:fillRect/>
                </a:stretch>
              </p:blipFill>
              <p:spPr>
                <a:xfrm>
                  <a:off x="9587704" y="1213178"/>
                  <a:ext cx="123120" cy="1578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26878932-14EB-4F29-8822-FE38E0F659B3}"/>
                    </a:ext>
                  </a:extLst>
                </p14:cNvPr>
                <p14:cNvContentPartPr/>
                <p14:nvPr/>
              </p14:nvContentPartPr>
              <p14:xfrm>
                <a:off x="9660424" y="2704298"/>
                <a:ext cx="1527840" cy="70560"/>
              </p14:xfrm>
            </p:contentPart>
          </mc:Choice>
          <mc:Fallback>
            <p:pic>
              <p:nvPicPr>
                <p:cNvPr id="48" name="Ink 47">
                  <a:extLst>
                    <a:ext uri="{FF2B5EF4-FFF2-40B4-BE49-F238E27FC236}">
                      <a16:creationId xmlns:a16="http://schemas.microsoft.com/office/drawing/2014/main" id="{26878932-14EB-4F29-8822-FE38E0F659B3}"/>
                    </a:ext>
                  </a:extLst>
                </p:cNvPr>
                <p:cNvPicPr/>
                <p:nvPr/>
              </p:nvPicPr>
              <p:blipFill>
                <a:blip r:embed="rId77"/>
                <a:stretch>
                  <a:fillRect/>
                </a:stretch>
              </p:blipFill>
              <p:spPr>
                <a:xfrm>
                  <a:off x="9651784" y="2695658"/>
                  <a:ext cx="15454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B8308471-99BB-4B64-BAB5-A57CBE3C1DA8}"/>
                    </a:ext>
                  </a:extLst>
                </p14:cNvPr>
                <p14:cNvContentPartPr/>
                <p14:nvPr/>
              </p14:nvContentPartPr>
              <p14:xfrm>
                <a:off x="8854384" y="2840018"/>
                <a:ext cx="267120" cy="29520"/>
              </p14:xfrm>
            </p:contentPart>
          </mc:Choice>
          <mc:Fallback>
            <p:pic>
              <p:nvPicPr>
                <p:cNvPr id="50" name="Ink 49">
                  <a:extLst>
                    <a:ext uri="{FF2B5EF4-FFF2-40B4-BE49-F238E27FC236}">
                      <a16:creationId xmlns:a16="http://schemas.microsoft.com/office/drawing/2014/main" id="{B8308471-99BB-4B64-BAB5-A57CBE3C1DA8}"/>
                    </a:ext>
                  </a:extLst>
                </p:cNvPr>
                <p:cNvPicPr/>
                <p:nvPr/>
              </p:nvPicPr>
              <p:blipFill>
                <a:blip r:embed="rId79"/>
                <a:stretch>
                  <a:fillRect/>
                </a:stretch>
              </p:blipFill>
              <p:spPr>
                <a:xfrm>
                  <a:off x="8845744" y="2831378"/>
                  <a:ext cx="284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7E793E71-9255-4F65-A0E7-176852221BDB}"/>
                    </a:ext>
                  </a:extLst>
                </p14:cNvPr>
                <p14:cNvContentPartPr/>
                <p14:nvPr/>
              </p14:nvContentPartPr>
              <p14:xfrm>
                <a:off x="8705344" y="2850098"/>
                <a:ext cx="14040" cy="360"/>
              </p14:xfrm>
            </p:contentPart>
          </mc:Choice>
          <mc:Fallback>
            <p:pic>
              <p:nvPicPr>
                <p:cNvPr id="51" name="Ink 50">
                  <a:extLst>
                    <a:ext uri="{FF2B5EF4-FFF2-40B4-BE49-F238E27FC236}">
                      <a16:creationId xmlns:a16="http://schemas.microsoft.com/office/drawing/2014/main" id="{7E793E71-9255-4F65-A0E7-176852221BDB}"/>
                    </a:ext>
                  </a:extLst>
                </p:cNvPr>
                <p:cNvPicPr/>
                <p:nvPr/>
              </p:nvPicPr>
              <p:blipFill>
                <a:blip r:embed="rId81"/>
                <a:stretch>
                  <a:fillRect/>
                </a:stretch>
              </p:blipFill>
              <p:spPr>
                <a:xfrm>
                  <a:off x="8696344" y="2841458"/>
                  <a:ext cx="31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B940B595-DF2C-4769-A926-A8A9D1DC907B}"/>
                    </a:ext>
                  </a:extLst>
                </p14:cNvPr>
                <p14:cNvContentPartPr/>
                <p14:nvPr/>
              </p14:nvContentPartPr>
              <p14:xfrm>
                <a:off x="8621464" y="2741738"/>
                <a:ext cx="1284480" cy="145800"/>
              </p14:xfrm>
            </p:contentPart>
          </mc:Choice>
          <mc:Fallback>
            <p:pic>
              <p:nvPicPr>
                <p:cNvPr id="52" name="Ink 51">
                  <a:extLst>
                    <a:ext uri="{FF2B5EF4-FFF2-40B4-BE49-F238E27FC236}">
                      <a16:creationId xmlns:a16="http://schemas.microsoft.com/office/drawing/2014/main" id="{B940B595-DF2C-4769-A926-A8A9D1DC907B}"/>
                    </a:ext>
                  </a:extLst>
                </p:cNvPr>
                <p:cNvPicPr/>
                <p:nvPr/>
              </p:nvPicPr>
              <p:blipFill>
                <a:blip r:embed="rId83"/>
                <a:stretch>
                  <a:fillRect/>
                </a:stretch>
              </p:blipFill>
              <p:spPr>
                <a:xfrm>
                  <a:off x="8612824" y="2733098"/>
                  <a:ext cx="13021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3B66684C-24A7-4EAD-8745-645D2070DC55}"/>
                    </a:ext>
                  </a:extLst>
                </p14:cNvPr>
                <p14:cNvContentPartPr/>
                <p14:nvPr/>
              </p14:nvContentPartPr>
              <p14:xfrm>
                <a:off x="9538744" y="2712218"/>
                <a:ext cx="245880" cy="1204560"/>
              </p14:xfrm>
            </p:contentPart>
          </mc:Choice>
          <mc:Fallback>
            <p:pic>
              <p:nvPicPr>
                <p:cNvPr id="53" name="Ink 52">
                  <a:extLst>
                    <a:ext uri="{FF2B5EF4-FFF2-40B4-BE49-F238E27FC236}">
                      <a16:creationId xmlns:a16="http://schemas.microsoft.com/office/drawing/2014/main" id="{3B66684C-24A7-4EAD-8745-645D2070DC55}"/>
                    </a:ext>
                  </a:extLst>
                </p:cNvPr>
                <p:cNvPicPr/>
                <p:nvPr/>
              </p:nvPicPr>
              <p:blipFill>
                <a:blip r:embed="rId85"/>
                <a:stretch>
                  <a:fillRect/>
                </a:stretch>
              </p:blipFill>
              <p:spPr>
                <a:xfrm>
                  <a:off x="9529744" y="2703218"/>
                  <a:ext cx="263520" cy="1222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6766C36A-D279-4746-9D75-70392B1D3E06}"/>
                    </a:ext>
                  </a:extLst>
                </p14:cNvPr>
                <p14:cNvContentPartPr/>
                <p14:nvPr/>
              </p14:nvContentPartPr>
              <p14:xfrm>
                <a:off x="8931784" y="1918058"/>
                <a:ext cx="747360" cy="980280"/>
              </p14:xfrm>
            </p:contentPart>
          </mc:Choice>
          <mc:Fallback>
            <p:pic>
              <p:nvPicPr>
                <p:cNvPr id="54" name="Ink 53">
                  <a:extLst>
                    <a:ext uri="{FF2B5EF4-FFF2-40B4-BE49-F238E27FC236}">
                      <a16:creationId xmlns:a16="http://schemas.microsoft.com/office/drawing/2014/main" id="{6766C36A-D279-4746-9D75-70392B1D3E06}"/>
                    </a:ext>
                  </a:extLst>
                </p:cNvPr>
                <p:cNvPicPr/>
                <p:nvPr/>
              </p:nvPicPr>
              <p:blipFill>
                <a:blip r:embed="rId87"/>
                <a:stretch>
                  <a:fillRect/>
                </a:stretch>
              </p:blipFill>
              <p:spPr>
                <a:xfrm>
                  <a:off x="8922784" y="1909418"/>
                  <a:ext cx="765000" cy="997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06245679-B923-44F7-83DD-183BFB219FAE}"/>
                    </a:ext>
                  </a:extLst>
                </p14:cNvPr>
                <p14:cNvContentPartPr/>
                <p14:nvPr/>
              </p14:nvContentPartPr>
              <p14:xfrm>
                <a:off x="9650344" y="1971698"/>
                <a:ext cx="887400" cy="720360"/>
              </p14:xfrm>
            </p:contentPart>
          </mc:Choice>
          <mc:Fallback>
            <p:pic>
              <p:nvPicPr>
                <p:cNvPr id="55" name="Ink 54">
                  <a:extLst>
                    <a:ext uri="{FF2B5EF4-FFF2-40B4-BE49-F238E27FC236}">
                      <a16:creationId xmlns:a16="http://schemas.microsoft.com/office/drawing/2014/main" id="{06245679-B923-44F7-83DD-183BFB219FAE}"/>
                    </a:ext>
                  </a:extLst>
                </p:cNvPr>
                <p:cNvPicPr/>
                <p:nvPr/>
              </p:nvPicPr>
              <p:blipFill>
                <a:blip r:embed="rId89"/>
                <a:stretch>
                  <a:fillRect/>
                </a:stretch>
              </p:blipFill>
              <p:spPr>
                <a:xfrm>
                  <a:off x="9641704" y="1963058"/>
                  <a:ext cx="905040" cy="73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7" name="Ink 56">
                  <a:extLst>
                    <a:ext uri="{FF2B5EF4-FFF2-40B4-BE49-F238E27FC236}">
                      <a16:creationId xmlns:a16="http://schemas.microsoft.com/office/drawing/2014/main" id="{F2345EFF-5A24-425F-86A3-60D31D57561E}"/>
                    </a:ext>
                  </a:extLst>
                </p14:cNvPr>
                <p14:cNvContentPartPr/>
                <p14:nvPr/>
              </p14:nvContentPartPr>
              <p14:xfrm>
                <a:off x="8903344" y="2872058"/>
                <a:ext cx="937440" cy="578880"/>
              </p14:xfrm>
            </p:contentPart>
          </mc:Choice>
          <mc:Fallback>
            <p:pic>
              <p:nvPicPr>
                <p:cNvPr id="57" name="Ink 56">
                  <a:extLst>
                    <a:ext uri="{FF2B5EF4-FFF2-40B4-BE49-F238E27FC236}">
                      <a16:creationId xmlns:a16="http://schemas.microsoft.com/office/drawing/2014/main" id="{F2345EFF-5A24-425F-86A3-60D31D57561E}"/>
                    </a:ext>
                  </a:extLst>
                </p:cNvPr>
                <p:cNvPicPr/>
                <p:nvPr/>
              </p:nvPicPr>
              <p:blipFill>
                <a:blip r:embed="rId91"/>
                <a:stretch>
                  <a:fillRect/>
                </a:stretch>
              </p:blipFill>
              <p:spPr>
                <a:xfrm>
                  <a:off x="8894344" y="2863058"/>
                  <a:ext cx="95508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8F8A93A2-26F7-40D2-A486-48E1F9F56ADA}"/>
                    </a:ext>
                  </a:extLst>
                </p14:cNvPr>
                <p14:cNvContentPartPr/>
                <p14:nvPr/>
              </p14:nvContentPartPr>
              <p14:xfrm>
                <a:off x="9682024" y="2670458"/>
                <a:ext cx="883080" cy="852840"/>
              </p14:xfrm>
            </p:contentPart>
          </mc:Choice>
          <mc:Fallback>
            <p:pic>
              <p:nvPicPr>
                <p:cNvPr id="58" name="Ink 57">
                  <a:extLst>
                    <a:ext uri="{FF2B5EF4-FFF2-40B4-BE49-F238E27FC236}">
                      <a16:creationId xmlns:a16="http://schemas.microsoft.com/office/drawing/2014/main" id="{8F8A93A2-26F7-40D2-A486-48E1F9F56ADA}"/>
                    </a:ext>
                  </a:extLst>
                </p:cNvPr>
                <p:cNvPicPr/>
                <p:nvPr/>
              </p:nvPicPr>
              <p:blipFill>
                <a:blip r:embed="rId93"/>
                <a:stretch>
                  <a:fillRect/>
                </a:stretch>
              </p:blipFill>
              <p:spPr>
                <a:xfrm>
                  <a:off x="9673024" y="2661818"/>
                  <a:ext cx="900720" cy="870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E8F7D4AB-47E0-4F13-838C-1FE2FF29C12B}"/>
                    </a:ext>
                  </a:extLst>
                </p14:cNvPr>
                <p14:cNvContentPartPr/>
                <p14:nvPr/>
              </p14:nvContentPartPr>
              <p14:xfrm>
                <a:off x="8943664" y="2849018"/>
                <a:ext cx="866160" cy="651960"/>
              </p14:xfrm>
            </p:contentPart>
          </mc:Choice>
          <mc:Fallback>
            <p:pic>
              <p:nvPicPr>
                <p:cNvPr id="60" name="Ink 59">
                  <a:extLst>
                    <a:ext uri="{FF2B5EF4-FFF2-40B4-BE49-F238E27FC236}">
                      <a16:creationId xmlns:a16="http://schemas.microsoft.com/office/drawing/2014/main" id="{E8F7D4AB-47E0-4F13-838C-1FE2FF29C12B}"/>
                    </a:ext>
                  </a:extLst>
                </p:cNvPr>
                <p:cNvPicPr/>
                <p:nvPr/>
              </p:nvPicPr>
              <p:blipFill>
                <a:blip r:embed="rId95"/>
                <a:stretch>
                  <a:fillRect/>
                </a:stretch>
              </p:blipFill>
              <p:spPr>
                <a:xfrm>
                  <a:off x="8934664" y="2840018"/>
                  <a:ext cx="883800" cy="669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1DE67AE2-03C5-462D-8674-A8B59817A80E}"/>
                    </a:ext>
                  </a:extLst>
                </p14:cNvPr>
                <p14:cNvContentPartPr/>
                <p14:nvPr/>
              </p14:nvContentPartPr>
              <p14:xfrm>
                <a:off x="8910904" y="1943618"/>
                <a:ext cx="882360" cy="936360"/>
              </p14:xfrm>
            </p:contentPart>
          </mc:Choice>
          <mc:Fallback>
            <p:pic>
              <p:nvPicPr>
                <p:cNvPr id="62" name="Ink 61">
                  <a:extLst>
                    <a:ext uri="{FF2B5EF4-FFF2-40B4-BE49-F238E27FC236}">
                      <a16:creationId xmlns:a16="http://schemas.microsoft.com/office/drawing/2014/main" id="{1DE67AE2-03C5-462D-8674-A8B59817A80E}"/>
                    </a:ext>
                  </a:extLst>
                </p:cNvPr>
                <p:cNvPicPr/>
                <p:nvPr/>
              </p:nvPicPr>
              <p:blipFill>
                <a:blip r:embed="rId97"/>
                <a:stretch>
                  <a:fillRect/>
                </a:stretch>
              </p:blipFill>
              <p:spPr>
                <a:xfrm>
                  <a:off x="8902264" y="1934618"/>
                  <a:ext cx="900000" cy="954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70765686-D91D-405F-8ACB-D84C72CD9C75}"/>
                    </a:ext>
                  </a:extLst>
                </p14:cNvPr>
                <p14:cNvContentPartPr/>
                <p14:nvPr/>
              </p14:nvContentPartPr>
              <p14:xfrm>
                <a:off x="9683464" y="1920218"/>
                <a:ext cx="633240" cy="635400"/>
              </p14:xfrm>
            </p:contentPart>
          </mc:Choice>
          <mc:Fallback>
            <p:pic>
              <p:nvPicPr>
                <p:cNvPr id="63" name="Ink 62">
                  <a:extLst>
                    <a:ext uri="{FF2B5EF4-FFF2-40B4-BE49-F238E27FC236}">
                      <a16:creationId xmlns:a16="http://schemas.microsoft.com/office/drawing/2014/main" id="{70765686-D91D-405F-8ACB-D84C72CD9C75}"/>
                    </a:ext>
                  </a:extLst>
                </p:cNvPr>
                <p:cNvPicPr/>
                <p:nvPr/>
              </p:nvPicPr>
              <p:blipFill>
                <a:blip r:embed="rId99"/>
                <a:stretch>
                  <a:fillRect/>
                </a:stretch>
              </p:blipFill>
              <p:spPr>
                <a:xfrm>
                  <a:off x="9674824" y="1911578"/>
                  <a:ext cx="650880" cy="653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9419CC8F-112C-433A-A7E4-BA161418202E}"/>
                    </a:ext>
                  </a:extLst>
                </p14:cNvPr>
                <p14:cNvContentPartPr/>
                <p14:nvPr/>
              </p14:nvContentPartPr>
              <p14:xfrm>
                <a:off x="9564304" y="1879898"/>
                <a:ext cx="194760" cy="46080"/>
              </p14:xfrm>
            </p:contentPart>
          </mc:Choice>
          <mc:Fallback>
            <p:pic>
              <p:nvPicPr>
                <p:cNvPr id="65" name="Ink 64">
                  <a:extLst>
                    <a:ext uri="{FF2B5EF4-FFF2-40B4-BE49-F238E27FC236}">
                      <a16:creationId xmlns:a16="http://schemas.microsoft.com/office/drawing/2014/main" id="{9419CC8F-112C-433A-A7E4-BA161418202E}"/>
                    </a:ext>
                  </a:extLst>
                </p:cNvPr>
                <p:cNvPicPr/>
                <p:nvPr/>
              </p:nvPicPr>
              <p:blipFill>
                <a:blip r:embed="rId101"/>
                <a:stretch>
                  <a:fillRect/>
                </a:stretch>
              </p:blipFill>
              <p:spPr>
                <a:xfrm>
                  <a:off x="9555664" y="1871258"/>
                  <a:ext cx="2124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D62BDFCC-91D7-4859-BF14-749732208DA8}"/>
                    </a:ext>
                  </a:extLst>
                </p14:cNvPr>
                <p14:cNvContentPartPr/>
                <p14:nvPr/>
              </p14:nvContentPartPr>
              <p14:xfrm>
                <a:off x="10502824" y="2573978"/>
                <a:ext cx="49680" cy="339840"/>
              </p14:xfrm>
            </p:contentPart>
          </mc:Choice>
          <mc:Fallback>
            <p:pic>
              <p:nvPicPr>
                <p:cNvPr id="66" name="Ink 65">
                  <a:extLst>
                    <a:ext uri="{FF2B5EF4-FFF2-40B4-BE49-F238E27FC236}">
                      <a16:creationId xmlns:a16="http://schemas.microsoft.com/office/drawing/2014/main" id="{D62BDFCC-91D7-4859-BF14-749732208DA8}"/>
                    </a:ext>
                  </a:extLst>
                </p:cNvPr>
                <p:cNvPicPr/>
                <p:nvPr/>
              </p:nvPicPr>
              <p:blipFill>
                <a:blip r:embed="rId103"/>
                <a:stretch>
                  <a:fillRect/>
                </a:stretch>
              </p:blipFill>
              <p:spPr>
                <a:xfrm>
                  <a:off x="10494184" y="2564978"/>
                  <a:ext cx="6732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8AADCEF0-5922-4ACA-952F-D51888627761}"/>
                    </a:ext>
                  </a:extLst>
                </p14:cNvPr>
                <p14:cNvContentPartPr/>
                <p14:nvPr/>
              </p14:nvContentPartPr>
              <p14:xfrm>
                <a:off x="9496264" y="3450578"/>
                <a:ext cx="602640" cy="159480"/>
              </p14:xfrm>
            </p:contentPart>
          </mc:Choice>
          <mc:Fallback>
            <p:pic>
              <p:nvPicPr>
                <p:cNvPr id="67" name="Ink 66">
                  <a:extLst>
                    <a:ext uri="{FF2B5EF4-FFF2-40B4-BE49-F238E27FC236}">
                      <a16:creationId xmlns:a16="http://schemas.microsoft.com/office/drawing/2014/main" id="{8AADCEF0-5922-4ACA-952F-D51888627761}"/>
                    </a:ext>
                  </a:extLst>
                </p:cNvPr>
                <p:cNvPicPr/>
                <p:nvPr/>
              </p:nvPicPr>
              <p:blipFill>
                <a:blip r:embed="rId105"/>
                <a:stretch>
                  <a:fillRect/>
                </a:stretch>
              </p:blipFill>
              <p:spPr>
                <a:xfrm>
                  <a:off x="9487624" y="3441578"/>
                  <a:ext cx="6202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0E7FCD90-676C-429B-83EB-6BD38DABBF19}"/>
                    </a:ext>
                  </a:extLst>
                </p14:cNvPr>
                <p14:cNvContentPartPr/>
                <p14:nvPr/>
              </p14:nvContentPartPr>
              <p14:xfrm>
                <a:off x="9059224" y="2611418"/>
                <a:ext cx="3600" cy="3600"/>
              </p14:xfrm>
            </p:contentPart>
          </mc:Choice>
          <mc:Fallback>
            <p:pic>
              <p:nvPicPr>
                <p:cNvPr id="68" name="Ink 67">
                  <a:extLst>
                    <a:ext uri="{FF2B5EF4-FFF2-40B4-BE49-F238E27FC236}">
                      <a16:creationId xmlns:a16="http://schemas.microsoft.com/office/drawing/2014/main" id="{0E7FCD90-676C-429B-83EB-6BD38DABBF19}"/>
                    </a:ext>
                  </a:extLst>
                </p:cNvPr>
                <p:cNvPicPr/>
                <p:nvPr/>
              </p:nvPicPr>
              <p:blipFill>
                <a:blip r:embed="rId107"/>
                <a:stretch>
                  <a:fillRect/>
                </a:stretch>
              </p:blipFill>
              <p:spPr>
                <a:xfrm>
                  <a:off x="9050584" y="2602418"/>
                  <a:ext cx="212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5C274490-3EB8-4958-BE18-8E4F7430B470}"/>
                    </a:ext>
                  </a:extLst>
                </p14:cNvPr>
                <p14:cNvContentPartPr/>
                <p14:nvPr/>
              </p14:nvContentPartPr>
              <p14:xfrm>
                <a:off x="8920264" y="2553098"/>
                <a:ext cx="120600" cy="575280"/>
              </p14:xfrm>
            </p:contentPart>
          </mc:Choice>
          <mc:Fallback>
            <p:pic>
              <p:nvPicPr>
                <p:cNvPr id="69" name="Ink 68">
                  <a:extLst>
                    <a:ext uri="{FF2B5EF4-FFF2-40B4-BE49-F238E27FC236}">
                      <a16:creationId xmlns:a16="http://schemas.microsoft.com/office/drawing/2014/main" id="{5C274490-3EB8-4958-BE18-8E4F7430B470}"/>
                    </a:ext>
                  </a:extLst>
                </p:cNvPr>
                <p:cNvPicPr/>
                <p:nvPr/>
              </p:nvPicPr>
              <p:blipFill>
                <a:blip r:embed="rId109"/>
                <a:stretch>
                  <a:fillRect/>
                </a:stretch>
              </p:blipFill>
              <p:spPr>
                <a:xfrm>
                  <a:off x="8911264" y="2544098"/>
                  <a:ext cx="13824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1837C17C-B376-4A71-A5BE-489425EC5970}"/>
                    </a:ext>
                  </a:extLst>
                </p14:cNvPr>
                <p14:cNvContentPartPr/>
                <p14:nvPr/>
              </p14:nvContentPartPr>
              <p14:xfrm>
                <a:off x="8854384" y="2809778"/>
                <a:ext cx="72000" cy="46080"/>
              </p14:xfrm>
            </p:contentPart>
          </mc:Choice>
          <mc:Fallback>
            <p:pic>
              <p:nvPicPr>
                <p:cNvPr id="70" name="Ink 69">
                  <a:extLst>
                    <a:ext uri="{FF2B5EF4-FFF2-40B4-BE49-F238E27FC236}">
                      <a16:creationId xmlns:a16="http://schemas.microsoft.com/office/drawing/2014/main" id="{1837C17C-B376-4A71-A5BE-489425EC5970}"/>
                    </a:ext>
                  </a:extLst>
                </p:cNvPr>
                <p:cNvPicPr/>
                <p:nvPr/>
              </p:nvPicPr>
              <p:blipFill>
                <a:blip r:embed="rId111"/>
                <a:stretch>
                  <a:fillRect/>
                </a:stretch>
              </p:blipFill>
              <p:spPr>
                <a:xfrm>
                  <a:off x="8845744" y="2801138"/>
                  <a:ext cx="896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9DF29B5B-4191-44DA-994D-FECCE51B0D24}"/>
                    </a:ext>
                  </a:extLst>
                </p14:cNvPr>
                <p14:cNvContentPartPr/>
                <p14:nvPr/>
              </p14:nvContentPartPr>
              <p14:xfrm>
                <a:off x="10067584" y="2244218"/>
                <a:ext cx="10080" cy="21960"/>
              </p14:xfrm>
            </p:contentPart>
          </mc:Choice>
          <mc:Fallback>
            <p:pic>
              <p:nvPicPr>
                <p:cNvPr id="72" name="Ink 71">
                  <a:extLst>
                    <a:ext uri="{FF2B5EF4-FFF2-40B4-BE49-F238E27FC236}">
                      <a16:creationId xmlns:a16="http://schemas.microsoft.com/office/drawing/2014/main" id="{9DF29B5B-4191-44DA-994D-FECCE51B0D24}"/>
                    </a:ext>
                  </a:extLst>
                </p:cNvPr>
                <p:cNvPicPr/>
                <p:nvPr/>
              </p:nvPicPr>
              <p:blipFill>
                <a:blip r:embed="rId113"/>
                <a:stretch>
                  <a:fillRect/>
                </a:stretch>
              </p:blipFill>
              <p:spPr>
                <a:xfrm>
                  <a:off x="10058584" y="2235578"/>
                  <a:ext cx="277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F9D1148C-A2D6-4948-A942-F192BA328DE6}"/>
                    </a:ext>
                  </a:extLst>
                </p14:cNvPr>
                <p14:cNvContentPartPr/>
                <p14:nvPr/>
              </p14:nvContentPartPr>
              <p14:xfrm>
                <a:off x="9451984" y="1802138"/>
                <a:ext cx="548280" cy="90720"/>
              </p14:xfrm>
            </p:contentPart>
          </mc:Choice>
          <mc:Fallback>
            <p:pic>
              <p:nvPicPr>
                <p:cNvPr id="73" name="Ink 72">
                  <a:extLst>
                    <a:ext uri="{FF2B5EF4-FFF2-40B4-BE49-F238E27FC236}">
                      <a16:creationId xmlns:a16="http://schemas.microsoft.com/office/drawing/2014/main" id="{F9D1148C-A2D6-4948-A942-F192BA328DE6}"/>
                    </a:ext>
                  </a:extLst>
                </p:cNvPr>
                <p:cNvPicPr/>
                <p:nvPr/>
              </p:nvPicPr>
              <p:blipFill>
                <a:blip r:embed="rId115"/>
                <a:stretch>
                  <a:fillRect/>
                </a:stretch>
              </p:blipFill>
              <p:spPr>
                <a:xfrm>
                  <a:off x="9442984" y="1793138"/>
                  <a:ext cx="5659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6" name="Ink 75">
                  <a:extLst>
                    <a:ext uri="{FF2B5EF4-FFF2-40B4-BE49-F238E27FC236}">
                      <a16:creationId xmlns:a16="http://schemas.microsoft.com/office/drawing/2014/main" id="{EE273C86-2869-4254-931A-D2CFE953E540}"/>
                    </a:ext>
                  </a:extLst>
                </p14:cNvPr>
                <p14:cNvContentPartPr/>
                <p14:nvPr/>
              </p14:nvContentPartPr>
              <p14:xfrm>
                <a:off x="10502464" y="2568578"/>
                <a:ext cx="59040" cy="261360"/>
              </p14:xfrm>
            </p:contentPart>
          </mc:Choice>
          <mc:Fallback>
            <p:pic>
              <p:nvPicPr>
                <p:cNvPr id="76" name="Ink 75">
                  <a:extLst>
                    <a:ext uri="{FF2B5EF4-FFF2-40B4-BE49-F238E27FC236}">
                      <a16:creationId xmlns:a16="http://schemas.microsoft.com/office/drawing/2014/main" id="{EE273C86-2869-4254-931A-D2CFE953E540}"/>
                    </a:ext>
                  </a:extLst>
                </p:cNvPr>
                <p:cNvPicPr/>
                <p:nvPr/>
              </p:nvPicPr>
              <p:blipFill>
                <a:blip r:embed="rId117"/>
                <a:stretch>
                  <a:fillRect/>
                </a:stretch>
              </p:blipFill>
              <p:spPr>
                <a:xfrm>
                  <a:off x="10493464" y="2559578"/>
                  <a:ext cx="766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7" name="Ink 76">
                  <a:extLst>
                    <a:ext uri="{FF2B5EF4-FFF2-40B4-BE49-F238E27FC236}">
                      <a16:creationId xmlns:a16="http://schemas.microsoft.com/office/drawing/2014/main" id="{FD2C3688-4B02-4DAE-980C-F8427EE2AE95}"/>
                    </a:ext>
                  </a:extLst>
                </p14:cNvPr>
                <p14:cNvContentPartPr/>
                <p14:nvPr/>
              </p14:nvContentPartPr>
              <p14:xfrm>
                <a:off x="9734944" y="2739938"/>
                <a:ext cx="833760" cy="101520"/>
              </p14:xfrm>
            </p:contentPart>
          </mc:Choice>
          <mc:Fallback>
            <p:pic>
              <p:nvPicPr>
                <p:cNvPr id="77" name="Ink 76">
                  <a:extLst>
                    <a:ext uri="{FF2B5EF4-FFF2-40B4-BE49-F238E27FC236}">
                      <a16:creationId xmlns:a16="http://schemas.microsoft.com/office/drawing/2014/main" id="{FD2C3688-4B02-4DAE-980C-F8427EE2AE95}"/>
                    </a:ext>
                  </a:extLst>
                </p:cNvPr>
                <p:cNvPicPr/>
                <p:nvPr/>
              </p:nvPicPr>
              <p:blipFill>
                <a:blip r:embed="rId119"/>
                <a:stretch>
                  <a:fillRect/>
                </a:stretch>
              </p:blipFill>
              <p:spPr>
                <a:xfrm>
                  <a:off x="9726304" y="2730938"/>
                  <a:ext cx="8514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id="{A5853B64-4106-4975-A172-F67A80E28D5B}"/>
                    </a:ext>
                  </a:extLst>
                </p14:cNvPr>
                <p14:cNvContentPartPr/>
                <p14:nvPr/>
              </p14:nvContentPartPr>
              <p14:xfrm>
                <a:off x="8900464" y="2702858"/>
                <a:ext cx="46080" cy="127440"/>
              </p14:xfrm>
            </p:contentPart>
          </mc:Choice>
          <mc:Fallback>
            <p:pic>
              <p:nvPicPr>
                <p:cNvPr id="79" name="Ink 78">
                  <a:extLst>
                    <a:ext uri="{FF2B5EF4-FFF2-40B4-BE49-F238E27FC236}">
                      <a16:creationId xmlns:a16="http://schemas.microsoft.com/office/drawing/2014/main" id="{A5853B64-4106-4975-A172-F67A80E28D5B}"/>
                    </a:ext>
                  </a:extLst>
                </p:cNvPr>
                <p:cNvPicPr/>
                <p:nvPr/>
              </p:nvPicPr>
              <p:blipFill>
                <a:blip r:embed="rId121"/>
                <a:stretch>
                  <a:fillRect/>
                </a:stretch>
              </p:blipFill>
              <p:spPr>
                <a:xfrm>
                  <a:off x="8891464" y="2693858"/>
                  <a:ext cx="63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1" name="Ink 80">
                  <a:extLst>
                    <a:ext uri="{FF2B5EF4-FFF2-40B4-BE49-F238E27FC236}">
                      <a16:creationId xmlns:a16="http://schemas.microsoft.com/office/drawing/2014/main" id="{3CD7F6EB-433E-41BF-B6FD-158603E7DBFE}"/>
                    </a:ext>
                  </a:extLst>
                </p14:cNvPr>
                <p14:cNvContentPartPr/>
                <p14:nvPr/>
              </p14:nvContentPartPr>
              <p14:xfrm>
                <a:off x="7974184" y="2715458"/>
                <a:ext cx="1696680" cy="1558800"/>
              </p14:xfrm>
            </p:contentPart>
          </mc:Choice>
          <mc:Fallback>
            <p:pic>
              <p:nvPicPr>
                <p:cNvPr id="81" name="Ink 80">
                  <a:extLst>
                    <a:ext uri="{FF2B5EF4-FFF2-40B4-BE49-F238E27FC236}">
                      <a16:creationId xmlns:a16="http://schemas.microsoft.com/office/drawing/2014/main" id="{3CD7F6EB-433E-41BF-B6FD-158603E7DBFE}"/>
                    </a:ext>
                  </a:extLst>
                </p:cNvPr>
                <p:cNvPicPr/>
                <p:nvPr/>
              </p:nvPicPr>
              <p:blipFill>
                <a:blip r:embed="rId123"/>
                <a:stretch>
                  <a:fillRect/>
                </a:stretch>
              </p:blipFill>
              <p:spPr>
                <a:xfrm>
                  <a:off x="7965184" y="2706818"/>
                  <a:ext cx="1714320" cy="1576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Ink 81">
                  <a:extLst>
                    <a:ext uri="{FF2B5EF4-FFF2-40B4-BE49-F238E27FC236}">
                      <a16:creationId xmlns:a16="http://schemas.microsoft.com/office/drawing/2014/main" id="{D1CD7F37-16CA-418F-9E7C-88461845755F}"/>
                    </a:ext>
                  </a:extLst>
                </p14:cNvPr>
                <p14:cNvContentPartPr/>
                <p14:nvPr/>
              </p14:nvContentPartPr>
              <p14:xfrm>
                <a:off x="8860504" y="3464978"/>
                <a:ext cx="10440" cy="3240"/>
              </p14:xfrm>
            </p:contentPart>
          </mc:Choice>
          <mc:Fallback>
            <p:pic>
              <p:nvPicPr>
                <p:cNvPr id="82" name="Ink 81">
                  <a:extLst>
                    <a:ext uri="{FF2B5EF4-FFF2-40B4-BE49-F238E27FC236}">
                      <a16:creationId xmlns:a16="http://schemas.microsoft.com/office/drawing/2014/main" id="{D1CD7F37-16CA-418F-9E7C-88461845755F}"/>
                    </a:ext>
                  </a:extLst>
                </p:cNvPr>
                <p:cNvPicPr/>
                <p:nvPr/>
              </p:nvPicPr>
              <p:blipFill>
                <a:blip r:embed="rId125"/>
                <a:stretch>
                  <a:fillRect/>
                </a:stretch>
              </p:blipFill>
              <p:spPr>
                <a:xfrm>
                  <a:off x="8851864" y="3455978"/>
                  <a:ext cx="2808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Ink 82">
                  <a:extLst>
                    <a:ext uri="{FF2B5EF4-FFF2-40B4-BE49-F238E27FC236}">
                      <a16:creationId xmlns:a16="http://schemas.microsoft.com/office/drawing/2014/main" id="{2CE433BE-D493-4BE1-9561-CC44CFFD382E}"/>
                    </a:ext>
                  </a:extLst>
                </p14:cNvPr>
                <p14:cNvContentPartPr/>
                <p14:nvPr/>
              </p14:nvContentPartPr>
              <p14:xfrm>
                <a:off x="8850064" y="3395498"/>
                <a:ext cx="102240" cy="100080"/>
              </p14:xfrm>
            </p:contentPart>
          </mc:Choice>
          <mc:Fallback>
            <p:pic>
              <p:nvPicPr>
                <p:cNvPr id="83" name="Ink 82">
                  <a:extLst>
                    <a:ext uri="{FF2B5EF4-FFF2-40B4-BE49-F238E27FC236}">
                      <a16:creationId xmlns:a16="http://schemas.microsoft.com/office/drawing/2014/main" id="{2CE433BE-D493-4BE1-9561-CC44CFFD382E}"/>
                    </a:ext>
                  </a:extLst>
                </p:cNvPr>
                <p:cNvPicPr/>
                <p:nvPr/>
              </p:nvPicPr>
              <p:blipFill>
                <a:blip r:embed="rId127"/>
                <a:stretch>
                  <a:fillRect/>
                </a:stretch>
              </p:blipFill>
              <p:spPr>
                <a:xfrm>
                  <a:off x="8841064" y="3386498"/>
                  <a:ext cx="1198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Ink 84">
                  <a:extLst>
                    <a:ext uri="{FF2B5EF4-FFF2-40B4-BE49-F238E27FC236}">
                      <a16:creationId xmlns:a16="http://schemas.microsoft.com/office/drawing/2014/main" id="{6DCD3C86-B287-452E-BB8A-333ED6B277DD}"/>
                    </a:ext>
                  </a:extLst>
                </p14:cNvPr>
                <p14:cNvContentPartPr/>
                <p14:nvPr/>
              </p14:nvContentPartPr>
              <p14:xfrm>
                <a:off x="8888944" y="3362378"/>
                <a:ext cx="74880" cy="69120"/>
              </p14:xfrm>
            </p:contentPart>
          </mc:Choice>
          <mc:Fallback>
            <p:pic>
              <p:nvPicPr>
                <p:cNvPr id="85" name="Ink 84">
                  <a:extLst>
                    <a:ext uri="{FF2B5EF4-FFF2-40B4-BE49-F238E27FC236}">
                      <a16:creationId xmlns:a16="http://schemas.microsoft.com/office/drawing/2014/main" id="{6DCD3C86-B287-452E-BB8A-333ED6B277DD}"/>
                    </a:ext>
                  </a:extLst>
                </p:cNvPr>
                <p:cNvPicPr/>
                <p:nvPr/>
              </p:nvPicPr>
              <p:blipFill>
                <a:blip r:embed="rId129"/>
                <a:stretch>
                  <a:fillRect/>
                </a:stretch>
              </p:blipFill>
              <p:spPr>
                <a:xfrm>
                  <a:off x="8879944" y="3353738"/>
                  <a:ext cx="925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7" name="Ink 86">
                  <a:extLst>
                    <a:ext uri="{FF2B5EF4-FFF2-40B4-BE49-F238E27FC236}">
                      <a16:creationId xmlns:a16="http://schemas.microsoft.com/office/drawing/2014/main" id="{D95D0360-1F4C-4C7A-AD0F-F598F4FF73DB}"/>
                    </a:ext>
                  </a:extLst>
                </p14:cNvPr>
                <p14:cNvContentPartPr/>
                <p14:nvPr/>
              </p14:nvContentPartPr>
              <p14:xfrm>
                <a:off x="9600664" y="2723378"/>
                <a:ext cx="98280" cy="88560"/>
              </p14:xfrm>
            </p:contentPart>
          </mc:Choice>
          <mc:Fallback>
            <p:pic>
              <p:nvPicPr>
                <p:cNvPr id="87" name="Ink 86">
                  <a:extLst>
                    <a:ext uri="{FF2B5EF4-FFF2-40B4-BE49-F238E27FC236}">
                      <a16:creationId xmlns:a16="http://schemas.microsoft.com/office/drawing/2014/main" id="{D95D0360-1F4C-4C7A-AD0F-F598F4FF73DB}"/>
                    </a:ext>
                  </a:extLst>
                </p:cNvPr>
                <p:cNvPicPr/>
                <p:nvPr/>
              </p:nvPicPr>
              <p:blipFill>
                <a:blip r:embed="rId131"/>
                <a:stretch>
                  <a:fillRect/>
                </a:stretch>
              </p:blipFill>
              <p:spPr>
                <a:xfrm>
                  <a:off x="9591664" y="2714378"/>
                  <a:ext cx="115920" cy="106200"/>
                </a:xfrm>
                <a:prstGeom prst="rect">
                  <a:avLst/>
                </a:prstGeom>
              </p:spPr>
            </p:pic>
          </mc:Fallback>
        </mc:AlternateContent>
      </p:grpSp>
    </p:spTree>
    <p:extLst>
      <p:ext uri="{BB962C8B-B14F-4D97-AF65-F5344CB8AC3E}">
        <p14:creationId xmlns:p14="http://schemas.microsoft.com/office/powerpoint/2010/main" val="984329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Regularization: Data preprocessing</a:t>
            </a:r>
          </a:p>
        </p:txBody>
      </p:sp>
      <p:sp>
        <p:nvSpPr>
          <p:cNvPr id="3" name="Content Placeholder 2"/>
          <p:cNvSpPr>
            <a:spLocks noGrp="1"/>
          </p:cNvSpPr>
          <p:nvPr>
            <p:ph idx="1"/>
          </p:nvPr>
        </p:nvSpPr>
        <p:spPr/>
        <p:txBody>
          <a:bodyPr>
            <a:normAutofit/>
          </a:bodyPr>
          <a:lstStyle/>
          <a:p>
            <a:r>
              <a:rPr lang="en-US" dirty="0"/>
              <a:t>Before we feed data to the neural network, we need to do some data</a:t>
            </a:r>
            <a:br>
              <a:rPr lang="en-US" dirty="0"/>
            </a:br>
            <a:r>
              <a:rPr lang="en-US" dirty="0"/>
              <a:t>cleanup and processing to get it ready for the learning model</a:t>
            </a:r>
          </a:p>
          <a:p>
            <a:r>
              <a:rPr lang="en-US" dirty="0"/>
              <a:t>When given a large amount of training data, neural networks are able to extract and learn features from raw data, unlike the other traditional ML techniques</a:t>
            </a:r>
          </a:p>
          <a:p>
            <a:r>
              <a:rPr lang="en-US" dirty="0"/>
              <a:t>Preprocessing still might be required to improve performance or </a:t>
            </a:r>
            <a:br>
              <a:rPr lang="en-US" dirty="0"/>
            </a:br>
            <a:r>
              <a:rPr lang="en-US" dirty="0"/>
              <a:t>work within specific limitations on the neural network, such as converting images to grayscale, image resizing, normalization, and data augmentation</a:t>
            </a:r>
          </a:p>
        </p:txBody>
      </p:sp>
    </p:spTree>
    <p:extLst>
      <p:ext uri="{BB962C8B-B14F-4D97-AF65-F5344CB8AC3E}">
        <p14:creationId xmlns:p14="http://schemas.microsoft.com/office/powerpoint/2010/main" val="571141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95E1-6FEF-401E-BEA0-E632FD232CA6}"/>
              </a:ext>
            </a:extLst>
          </p:cNvPr>
          <p:cNvSpPr>
            <a:spLocks noGrp="1"/>
          </p:cNvSpPr>
          <p:nvPr>
            <p:ph type="title"/>
          </p:nvPr>
        </p:nvSpPr>
        <p:spPr/>
        <p:txBody>
          <a:bodyPr/>
          <a:lstStyle/>
          <a:p>
            <a:r>
              <a:rPr lang="en-US" dirty="0"/>
              <a:t>Regularization: Dataset augmentation</a:t>
            </a:r>
          </a:p>
        </p:txBody>
      </p:sp>
      <p:pic>
        <p:nvPicPr>
          <p:cNvPr id="5" name="Picture 4">
            <a:extLst>
              <a:ext uri="{FF2B5EF4-FFF2-40B4-BE49-F238E27FC236}">
                <a16:creationId xmlns:a16="http://schemas.microsoft.com/office/drawing/2014/main" id="{27E6CEC6-E867-4466-8D73-80A8EBAB2158}"/>
              </a:ext>
            </a:extLst>
          </p:cNvPr>
          <p:cNvPicPr>
            <a:picLocks noChangeAspect="1"/>
          </p:cNvPicPr>
          <p:nvPr/>
        </p:nvPicPr>
        <p:blipFill>
          <a:blip r:embed="rId2"/>
          <a:stretch>
            <a:fillRect/>
          </a:stretch>
        </p:blipFill>
        <p:spPr>
          <a:xfrm>
            <a:off x="713295" y="1803777"/>
            <a:ext cx="10765410" cy="424685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BDE7EFA-6E23-4BC8-A665-17F920C2F35D}"/>
                  </a:ext>
                </a:extLst>
              </p14:cNvPr>
              <p14:cNvContentPartPr/>
              <p14:nvPr/>
            </p14:nvContentPartPr>
            <p14:xfrm>
              <a:off x="7065904" y="3762807"/>
              <a:ext cx="89280" cy="209880"/>
            </p14:xfrm>
          </p:contentPart>
        </mc:Choice>
        <mc:Fallback>
          <p:pic>
            <p:nvPicPr>
              <p:cNvPr id="3" name="Ink 2">
                <a:extLst>
                  <a:ext uri="{FF2B5EF4-FFF2-40B4-BE49-F238E27FC236}">
                    <a16:creationId xmlns:a16="http://schemas.microsoft.com/office/drawing/2014/main" id="{7BDE7EFA-6E23-4BC8-A665-17F920C2F35D}"/>
                  </a:ext>
                </a:extLst>
              </p:cNvPr>
              <p:cNvPicPr/>
              <p:nvPr/>
            </p:nvPicPr>
            <p:blipFill>
              <a:blip r:embed="rId4"/>
              <a:stretch>
                <a:fillRect/>
              </a:stretch>
            </p:blipFill>
            <p:spPr>
              <a:xfrm>
                <a:off x="7056904" y="3754167"/>
                <a:ext cx="106920" cy="227520"/>
              </a:xfrm>
              <a:prstGeom prst="rect">
                <a:avLst/>
              </a:prstGeom>
            </p:spPr>
          </p:pic>
        </mc:Fallback>
      </mc:AlternateContent>
      <p:grpSp>
        <p:nvGrpSpPr>
          <p:cNvPr id="8" name="Group 7">
            <a:extLst>
              <a:ext uri="{FF2B5EF4-FFF2-40B4-BE49-F238E27FC236}">
                <a16:creationId xmlns:a16="http://schemas.microsoft.com/office/drawing/2014/main" id="{BF416EEE-D336-49DF-BD1D-413DE20686ED}"/>
              </a:ext>
            </a:extLst>
          </p:cNvPr>
          <p:cNvGrpSpPr/>
          <p:nvPr/>
        </p:nvGrpSpPr>
        <p:grpSpPr>
          <a:xfrm>
            <a:off x="7280104" y="4360047"/>
            <a:ext cx="2202480" cy="128880"/>
            <a:chOff x="7280104" y="4360047"/>
            <a:chExt cx="2202480" cy="12888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A99C86C-28E5-412C-A93E-C45D4914635E}"/>
                    </a:ext>
                  </a:extLst>
                </p14:cNvPr>
                <p14:cNvContentPartPr/>
                <p14:nvPr/>
              </p14:nvContentPartPr>
              <p14:xfrm>
                <a:off x="7280104" y="4360047"/>
                <a:ext cx="1430280" cy="47520"/>
              </p14:xfrm>
            </p:contentPart>
          </mc:Choice>
          <mc:Fallback>
            <p:pic>
              <p:nvPicPr>
                <p:cNvPr id="4" name="Ink 3">
                  <a:extLst>
                    <a:ext uri="{FF2B5EF4-FFF2-40B4-BE49-F238E27FC236}">
                      <a16:creationId xmlns:a16="http://schemas.microsoft.com/office/drawing/2014/main" id="{2A99C86C-28E5-412C-A93E-C45D4914635E}"/>
                    </a:ext>
                  </a:extLst>
                </p:cNvPr>
                <p:cNvPicPr/>
                <p:nvPr/>
              </p:nvPicPr>
              <p:blipFill>
                <a:blip r:embed="rId6"/>
                <a:stretch>
                  <a:fillRect/>
                </a:stretch>
              </p:blipFill>
              <p:spPr>
                <a:xfrm>
                  <a:off x="7271104" y="4351047"/>
                  <a:ext cx="14479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AED6D8B5-BE52-460D-8132-F79F02E3DBEE}"/>
                    </a:ext>
                  </a:extLst>
                </p14:cNvPr>
                <p14:cNvContentPartPr/>
                <p14:nvPr/>
              </p14:nvContentPartPr>
              <p14:xfrm>
                <a:off x="7416544" y="4419807"/>
                <a:ext cx="1863000" cy="69120"/>
              </p14:xfrm>
            </p:contentPart>
          </mc:Choice>
          <mc:Fallback>
            <p:pic>
              <p:nvPicPr>
                <p:cNvPr id="6" name="Ink 5">
                  <a:extLst>
                    <a:ext uri="{FF2B5EF4-FFF2-40B4-BE49-F238E27FC236}">
                      <a16:creationId xmlns:a16="http://schemas.microsoft.com/office/drawing/2014/main" id="{AED6D8B5-BE52-460D-8132-F79F02E3DBEE}"/>
                    </a:ext>
                  </a:extLst>
                </p:cNvPr>
                <p:cNvPicPr/>
                <p:nvPr/>
              </p:nvPicPr>
              <p:blipFill>
                <a:blip r:embed="rId8"/>
                <a:stretch>
                  <a:fillRect/>
                </a:stretch>
              </p:blipFill>
              <p:spPr>
                <a:xfrm>
                  <a:off x="7407544" y="4410807"/>
                  <a:ext cx="18806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F0BC2CC2-0A6F-4B06-A52F-173EB4BA4BC3}"/>
                    </a:ext>
                  </a:extLst>
                </p14:cNvPr>
                <p14:cNvContentPartPr/>
                <p14:nvPr/>
              </p14:nvContentPartPr>
              <p14:xfrm>
                <a:off x="7792384" y="4384527"/>
                <a:ext cx="1690200" cy="102600"/>
              </p14:xfrm>
            </p:contentPart>
          </mc:Choice>
          <mc:Fallback>
            <p:pic>
              <p:nvPicPr>
                <p:cNvPr id="7" name="Ink 6">
                  <a:extLst>
                    <a:ext uri="{FF2B5EF4-FFF2-40B4-BE49-F238E27FC236}">
                      <a16:creationId xmlns:a16="http://schemas.microsoft.com/office/drawing/2014/main" id="{F0BC2CC2-0A6F-4B06-A52F-173EB4BA4BC3}"/>
                    </a:ext>
                  </a:extLst>
                </p:cNvPr>
                <p:cNvPicPr/>
                <p:nvPr/>
              </p:nvPicPr>
              <p:blipFill>
                <a:blip r:embed="rId10"/>
                <a:stretch>
                  <a:fillRect/>
                </a:stretch>
              </p:blipFill>
              <p:spPr>
                <a:xfrm>
                  <a:off x="7783744" y="4375887"/>
                  <a:ext cx="1707840" cy="120240"/>
                </a:xfrm>
                <a:prstGeom prst="rect">
                  <a:avLst/>
                </a:prstGeom>
              </p:spPr>
            </p:pic>
          </mc:Fallback>
        </mc:AlternateContent>
      </p:grpSp>
    </p:spTree>
    <p:extLst>
      <p:ext uri="{BB962C8B-B14F-4D97-AF65-F5344CB8AC3E}">
        <p14:creationId xmlns:p14="http://schemas.microsoft.com/office/powerpoint/2010/main" val="315882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A779-A2BB-4C28-9C83-848BE7757951}"/>
              </a:ext>
            </a:extLst>
          </p:cNvPr>
          <p:cNvSpPr>
            <a:spLocks noGrp="1"/>
          </p:cNvSpPr>
          <p:nvPr>
            <p:ph type="title"/>
          </p:nvPr>
        </p:nvSpPr>
        <p:spPr/>
        <p:txBody>
          <a:bodyPr/>
          <a:lstStyle/>
          <a:p>
            <a:r>
              <a:rPr lang="en-US" dirty="0"/>
              <a:t>Dataset augmentation: Color jitter</a:t>
            </a:r>
          </a:p>
        </p:txBody>
      </p:sp>
      <p:pic>
        <p:nvPicPr>
          <p:cNvPr id="5" name="Picture 4">
            <a:extLst>
              <a:ext uri="{FF2B5EF4-FFF2-40B4-BE49-F238E27FC236}">
                <a16:creationId xmlns:a16="http://schemas.microsoft.com/office/drawing/2014/main" id="{5A0235AC-69F4-41BC-852C-48048168076C}"/>
              </a:ext>
            </a:extLst>
          </p:cNvPr>
          <p:cNvPicPr>
            <a:picLocks noChangeAspect="1"/>
          </p:cNvPicPr>
          <p:nvPr/>
        </p:nvPicPr>
        <p:blipFill>
          <a:blip r:embed="rId2"/>
          <a:stretch>
            <a:fillRect/>
          </a:stretch>
        </p:blipFill>
        <p:spPr>
          <a:xfrm>
            <a:off x="2087312" y="1706580"/>
            <a:ext cx="8480135" cy="4882755"/>
          </a:xfrm>
          <a:prstGeom prst="rect">
            <a:avLst/>
          </a:prstGeom>
        </p:spPr>
      </p:pic>
      <p:grpSp>
        <p:nvGrpSpPr>
          <p:cNvPr id="6" name="Group 5">
            <a:extLst>
              <a:ext uri="{FF2B5EF4-FFF2-40B4-BE49-F238E27FC236}">
                <a16:creationId xmlns:a16="http://schemas.microsoft.com/office/drawing/2014/main" id="{2A20934C-11D1-4CAD-9F92-FA22E8713F83}"/>
              </a:ext>
            </a:extLst>
          </p:cNvPr>
          <p:cNvGrpSpPr/>
          <p:nvPr/>
        </p:nvGrpSpPr>
        <p:grpSpPr>
          <a:xfrm>
            <a:off x="7590424" y="914127"/>
            <a:ext cx="2330280" cy="282240"/>
            <a:chOff x="7590424" y="914127"/>
            <a:chExt cx="2330280" cy="28224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74BBD4F-AACA-4054-B529-56A6D4D32F76}"/>
                    </a:ext>
                  </a:extLst>
                </p14:cNvPr>
                <p14:cNvContentPartPr/>
                <p14:nvPr/>
              </p14:nvContentPartPr>
              <p14:xfrm>
                <a:off x="7590424" y="914127"/>
                <a:ext cx="1618560" cy="282240"/>
              </p14:xfrm>
            </p:contentPart>
          </mc:Choice>
          <mc:Fallback>
            <p:pic>
              <p:nvPicPr>
                <p:cNvPr id="3" name="Ink 2">
                  <a:extLst>
                    <a:ext uri="{FF2B5EF4-FFF2-40B4-BE49-F238E27FC236}">
                      <a16:creationId xmlns:a16="http://schemas.microsoft.com/office/drawing/2014/main" id="{574BBD4F-AACA-4054-B529-56A6D4D32F76}"/>
                    </a:ext>
                  </a:extLst>
                </p:cNvPr>
                <p:cNvPicPr/>
                <p:nvPr/>
              </p:nvPicPr>
              <p:blipFill>
                <a:blip r:embed="rId4"/>
                <a:stretch>
                  <a:fillRect/>
                </a:stretch>
              </p:blipFill>
              <p:spPr>
                <a:xfrm>
                  <a:off x="7581784" y="905127"/>
                  <a:ext cx="16362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7AADF8C-84A4-45E4-9321-0CB238AD303E}"/>
                    </a:ext>
                  </a:extLst>
                </p14:cNvPr>
                <p14:cNvContentPartPr/>
                <p14:nvPr/>
              </p14:nvContentPartPr>
              <p14:xfrm>
                <a:off x="7712824" y="1122927"/>
                <a:ext cx="2207880" cy="22320"/>
              </p14:xfrm>
            </p:contentPart>
          </mc:Choice>
          <mc:Fallback>
            <p:pic>
              <p:nvPicPr>
                <p:cNvPr id="4" name="Ink 3">
                  <a:extLst>
                    <a:ext uri="{FF2B5EF4-FFF2-40B4-BE49-F238E27FC236}">
                      <a16:creationId xmlns:a16="http://schemas.microsoft.com/office/drawing/2014/main" id="{D7AADF8C-84A4-45E4-9321-0CB238AD303E}"/>
                    </a:ext>
                  </a:extLst>
                </p:cNvPr>
                <p:cNvPicPr/>
                <p:nvPr/>
              </p:nvPicPr>
              <p:blipFill>
                <a:blip r:embed="rId6"/>
                <a:stretch>
                  <a:fillRect/>
                </a:stretch>
              </p:blipFill>
              <p:spPr>
                <a:xfrm>
                  <a:off x="7703824" y="1114287"/>
                  <a:ext cx="2225520" cy="3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32EE8704-8A19-4BBB-8ECA-7C4A2894FB46}"/>
                  </a:ext>
                </a:extLst>
              </p14:cNvPr>
              <p14:cNvContentPartPr/>
              <p14:nvPr/>
            </p14:nvContentPartPr>
            <p14:xfrm>
              <a:off x="4129384" y="2808807"/>
              <a:ext cx="29880" cy="28080"/>
            </p14:xfrm>
          </p:contentPart>
        </mc:Choice>
        <mc:Fallback>
          <p:pic>
            <p:nvPicPr>
              <p:cNvPr id="7" name="Ink 6">
                <a:extLst>
                  <a:ext uri="{FF2B5EF4-FFF2-40B4-BE49-F238E27FC236}">
                    <a16:creationId xmlns:a16="http://schemas.microsoft.com/office/drawing/2014/main" id="{32EE8704-8A19-4BBB-8ECA-7C4A2894FB46}"/>
                  </a:ext>
                </a:extLst>
              </p:cNvPr>
              <p:cNvPicPr/>
              <p:nvPr/>
            </p:nvPicPr>
            <p:blipFill>
              <a:blip r:embed="rId8"/>
              <a:stretch>
                <a:fillRect/>
              </a:stretch>
            </p:blipFill>
            <p:spPr>
              <a:xfrm>
                <a:off x="4120384" y="2800167"/>
                <a:ext cx="47520" cy="45720"/>
              </a:xfrm>
              <a:prstGeom prst="rect">
                <a:avLst/>
              </a:prstGeom>
            </p:spPr>
          </p:pic>
        </mc:Fallback>
      </mc:AlternateContent>
      <p:grpSp>
        <p:nvGrpSpPr>
          <p:cNvPr id="10" name="Group 9">
            <a:extLst>
              <a:ext uri="{FF2B5EF4-FFF2-40B4-BE49-F238E27FC236}">
                <a16:creationId xmlns:a16="http://schemas.microsoft.com/office/drawing/2014/main" id="{EA545F53-DCF0-4D7F-8F44-AD8489E836ED}"/>
              </a:ext>
            </a:extLst>
          </p:cNvPr>
          <p:cNvGrpSpPr/>
          <p:nvPr/>
        </p:nvGrpSpPr>
        <p:grpSpPr>
          <a:xfrm>
            <a:off x="2439544" y="3707727"/>
            <a:ext cx="2650680" cy="137520"/>
            <a:chOff x="2439544" y="3707727"/>
            <a:chExt cx="2650680" cy="137520"/>
          </a:xfrm>
        </p:grpSpPr>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73E2D0FF-B7D8-4B24-A320-3FB1C4881B4E}"/>
                    </a:ext>
                  </a:extLst>
                </p14:cNvPr>
                <p14:cNvContentPartPr/>
                <p14:nvPr/>
              </p14:nvContentPartPr>
              <p14:xfrm>
                <a:off x="2534224" y="3707727"/>
                <a:ext cx="1720080" cy="137520"/>
              </p14:xfrm>
            </p:contentPart>
          </mc:Choice>
          <mc:Fallback>
            <p:pic>
              <p:nvPicPr>
                <p:cNvPr id="8" name="Ink 7">
                  <a:extLst>
                    <a:ext uri="{FF2B5EF4-FFF2-40B4-BE49-F238E27FC236}">
                      <a16:creationId xmlns:a16="http://schemas.microsoft.com/office/drawing/2014/main" id="{73E2D0FF-B7D8-4B24-A320-3FB1C4881B4E}"/>
                    </a:ext>
                  </a:extLst>
                </p:cNvPr>
                <p:cNvPicPr/>
                <p:nvPr/>
              </p:nvPicPr>
              <p:blipFill>
                <a:blip r:embed="rId10"/>
                <a:stretch>
                  <a:fillRect/>
                </a:stretch>
              </p:blipFill>
              <p:spPr>
                <a:xfrm>
                  <a:off x="2525584" y="3698727"/>
                  <a:ext cx="17377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8164D7A4-33F0-438D-8138-6F53A11EA3E9}"/>
                    </a:ext>
                  </a:extLst>
                </p14:cNvPr>
                <p14:cNvContentPartPr/>
                <p14:nvPr/>
              </p14:nvContentPartPr>
              <p14:xfrm>
                <a:off x="2439544" y="3708807"/>
                <a:ext cx="2650680" cy="95400"/>
              </p14:xfrm>
            </p:contentPart>
          </mc:Choice>
          <mc:Fallback>
            <p:pic>
              <p:nvPicPr>
                <p:cNvPr id="9" name="Ink 8">
                  <a:extLst>
                    <a:ext uri="{FF2B5EF4-FFF2-40B4-BE49-F238E27FC236}">
                      <a16:creationId xmlns:a16="http://schemas.microsoft.com/office/drawing/2014/main" id="{8164D7A4-33F0-438D-8138-6F53A11EA3E9}"/>
                    </a:ext>
                  </a:extLst>
                </p:cNvPr>
                <p:cNvPicPr/>
                <p:nvPr/>
              </p:nvPicPr>
              <p:blipFill>
                <a:blip r:embed="rId12"/>
                <a:stretch>
                  <a:fillRect/>
                </a:stretch>
              </p:blipFill>
              <p:spPr>
                <a:xfrm>
                  <a:off x="2430904" y="3700167"/>
                  <a:ext cx="2668320" cy="113040"/>
                </a:xfrm>
                <a:prstGeom prst="rect">
                  <a:avLst/>
                </a:prstGeom>
              </p:spPr>
            </p:pic>
          </mc:Fallback>
        </mc:AlternateContent>
      </p:grpSp>
      <p:grpSp>
        <p:nvGrpSpPr>
          <p:cNvPr id="14" name="Group 13">
            <a:extLst>
              <a:ext uri="{FF2B5EF4-FFF2-40B4-BE49-F238E27FC236}">
                <a16:creationId xmlns:a16="http://schemas.microsoft.com/office/drawing/2014/main" id="{7F4C8F99-5C29-4FAC-84AD-A35F2AEDEB17}"/>
              </a:ext>
            </a:extLst>
          </p:cNvPr>
          <p:cNvGrpSpPr/>
          <p:nvPr/>
        </p:nvGrpSpPr>
        <p:grpSpPr>
          <a:xfrm>
            <a:off x="3797464" y="5788527"/>
            <a:ext cx="2123280" cy="129600"/>
            <a:chOff x="3797464" y="5788527"/>
            <a:chExt cx="2123280" cy="129600"/>
          </a:xfrm>
        </p:grpSpPr>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15719028-5018-4266-B76B-A4E39F30333A}"/>
                    </a:ext>
                  </a:extLst>
                </p14:cNvPr>
                <p14:cNvContentPartPr/>
                <p14:nvPr/>
              </p14:nvContentPartPr>
              <p14:xfrm>
                <a:off x="3797464" y="5792127"/>
                <a:ext cx="673920" cy="45360"/>
              </p14:xfrm>
            </p:contentPart>
          </mc:Choice>
          <mc:Fallback>
            <p:pic>
              <p:nvPicPr>
                <p:cNvPr id="11" name="Ink 10">
                  <a:extLst>
                    <a:ext uri="{FF2B5EF4-FFF2-40B4-BE49-F238E27FC236}">
                      <a16:creationId xmlns:a16="http://schemas.microsoft.com/office/drawing/2014/main" id="{15719028-5018-4266-B76B-A4E39F30333A}"/>
                    </a:ext>
                  </a:extLst>
                </p:cNvPr>
                <p:cNvPicPr/>
                <p:nvPr/>
              </p:nvPicPr>
              <p:blipFill>
                <a:blip r:embed="rId14"/>
                <a:stretch>
                  <a:fillRect/>
                </a:stretch>
              </p:blipFill>
              <p:spPr>
                <a:xfrm>
                  <a:off x="3788824" y="5783127"/>
                  <a:ext cx="6915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4EB3D285-6CEC-47F0-AB08-575491AF6806}"/>
                    </a:ext>
                  </a:extLst>
                </p14:cNvPr>
                <p14:cNvContentPartPr/>
                <p14:nvPr/>
              </p14:nvContentPartPr>
              <p14:xfrm>
                <a:off x="3872704" y="5788527"/>
                <a:ext cx="1604880" cy="34200"/>
              </p14:xfrm>
            </p:contentPart>
          </mc:Choice>
          <mc:Fallback>
            <p:pic>
              <p:nvPicPr>
                <p:cNvPr id="12" name="Ink 11">
                  <a:extLst>
                    <a:ext uri="{FF2B5EF4-FFF2-40B4-BE49-F238E27FC236}">
                      <a16:creationId xmlns:a16="http://schemas.microsoft.com/office/drawing/2014/main" id="{4EB3D285-6CEC-47F0-AB08-575491AF6806}"/>
                    </a:ext>
                  </a:extLst>
                </p:cNvPr>
                <p:cNvPicPr/>
                <p:nvPr/>
              </p:nvPicPr>
              <p:blipFill>
                <a:blip r:embed="rId16"/>
                <a:stretch>
                  <a:fillRect/>
                </a:stretch>
              </p:blipFill>
              <p:spPr>
                <a:xfrm>
                  <a:off x="3863704" y="5779887"/>
                  <a:ext cx="16225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B235547B-E741-47E1-B2CB-B1C90E93DA20}"/>
                    </a:ext>
                  </a:extLst>
                </p14:cNvPr>
                <p14:cNvContentPartPr/>
                <p14:nvPr/>
              </p14:nvContentPartPr>
              <p14:xfrm>
                <a:off x="3899344" y="5821287"/>
                <a:ext cx="2021400" cy="96840"/>
              </p14:xfrm>
            </p:contentPart>
          </mc:Choice>
          <mc:Fallback>
            <p:pic>
              <p:nvPicPr>
                <p:cNvPr id="13" name="Ink 12">
                  <a:extLst>
                    <a:ext uri="{FF2B5EF4-FFF2-40B4-BE49-F238E27FC236}">
                      <a16:creationId xmlns:a16="http://schemas.microsoft.com/office/drawing/2014/main" id="{B235547B-E741-47E1-B2CB-B1C90E93DA20}"/>
                    </a:ext>
                  </a:extLst>
                </p:cNvPr>
                <p:cNvPicPr/>
                <p:nvPr/>
              </p:nvPicPr>
              <p:blipFill>
                <a:blip r:embed="rId18"/>
                <a:stretch>
                  <a:fillRect/>
                </a:stretch>
              </p:blipFill>
              <p:spPr>
                <a:xfrm>
                  <a:off x="3890344" y="5812287"/>
                  <a:ext cx="2039040" cy="114480"/>
                </a:xfrm>
                <a:prstGeom prst="rect">
                  <a:avLst/>
                </a:prstGeom>
              </p:spPr>
            </p:pic>
          </mc:Fallback>
        </mc:AlternateContent>
      </p:grpSp>
    </p:spTree>
    <p:extLst>
      <p:ext uri="{BB962C8B-B14F-4D97-AF65-F5344CB8AC3E}">
        <p14:creationId xmlns:p14="http://schemas.microsoft.com/office/powerpoint/2010/main" val="1234022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A667-5BC1-409B-893B-85E464A5F913}"/>
              </a:ext>
            </a:extLst>
          </p:cNvPr>
          <p:cNvSpPr>
            <a:spLocks noGrp="1"/>
          </p:cNvSpPr>
          <p:nvPr>
            <p:ph type="title"/>
          </p:nvPr>
        </p:nvSpPr>
        <p:spPr/>
        <p:txBody>
          <a:bodyPr/>
          <a:lstStyle/>
          <a:p>
            <a:r>
              <a:rPr lang="en-US" dirty="0"/>
              <a:t>Dataset augmentation: color jitter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284" y="2221310"/>
            <a:ext cx="9526329" cy="374384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86EA277-15FF-466C-8843-C24122635C1D}"/>
                  </a:ext>
                </a:extLst>
              </p14:cNvPr>
              <p14:cNvContentPartPr/>
              <p14:nvPr/>
            </p14:nvContentPartPr>
            <p14:xfrm>
              <a:off x="5580184" y="1913847"/>
              <a:ext cx="294480" cy="268200"/>
            </p14:xfrm>
          </p:contentPart>
        </mc:Choice>
        <mc:Fallback>
          <p:pic>
            <p:nvPicPr>
              <p:cNvPr id="4" name="Ink 3">
                <a:extLst>
                  <a:ext uri="{FF2B5EF4-FFF2-40B4-BE49-F238E27FC236}">
                    <a16:creationId xmlns:a16="http://schemas.microsoft.com/office/drawing/2014/main" id="{986EA277-15FF-466C-8843-C24122635C1D}"/>
                  </a:ext>
                </a:extLst>
              </p:cNvPr>
              <p:cNvPicPr/>
              <p:nvPr/>
            </p:nvPicPr>
            <p:blipFill>
              <a:blip r:embed="rId4"/>
              <a:stretch>
                <a:fillRect/>
              </a:stretch>
            </p:blipFill>
            <p:spPr>
              <a:xfrm>
                <a:off x="5571544" y="1905207"/>
                <a:ext cx="31212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C33499B-9F2F-4274-86BD-99E61B93BA84}"/>
                  </a:ext>
                </a:extLst>
              </p14:cNvPr>
              <p14:cNvContentPartPr/>
              <p14:nvPr/>
            </p14:nvContentPartPr>
            <p14:xfrm>
              <a:off x="2574904" y="1801887"/>
              <a:ext cx="230760" cy="239400"/>
            </p14:xfrm>
          </p:contentPart>
        </mc:Choice>
        <mc:Fallback>
          <p:pic>
            <p:nvPicPr>
              <p:cNvPr id="5" name="Ink 4">
                <a:extLst>
                  <a:ext uri="{FF2B5EF4-FFF2-40B4-BE49-F238E27FC236}">
                    <a16:creationId xmlns:a16="http://schemas.microsoft.com/office/drawing/2014/main" id="{0C33499B-9F2F-4274-86BD-99E61B93BA84}"/>
                  </a:ext>
                </a:extLst>
              </p:cNvPr>
              <p:cNvPicPr/>
              <p:nvPr/>
            </p:nvPicPr>
            <p:blipFill>
              <a:blip r:embed="rId6"/>
              <a:stretch>
                <a:fillRect/>
              </a:stretch>
            </p:blipFill>
            <p:spPr>
              <a:xfrm>
                <a:off x="2566264" y="1793247"/>
                <a:ext cx="2484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7C6E7B4A-8737-4B06-BF9E-A8FF59B6FF9E}"/>
                  </a:ext>
                </a:extLst>
              </p14:cNvPr>
              <p14:cNvContentPartPr/>
              <p14:nvPr/>
            </p14:nvContentPartPr>
            <p14:xfrm>
              <a:off x="2077744" y="2133087"/>
              <a:ext cx="447480" cy="321120"/>
            </p14:xfrm>
          </p:contentPart>
        </mc:Choice>
        <mc:Fallback>
          <p:pic>
            <p:nvPicPr>
              <p:cNvPr id="6" name="Ink 5">
                <a:extLst>
                  <a:ext uri="{FF2B5EF4-FFF2-40B4-BE49-F238E27FC236}">
                    <a16:creationId xmlns:a16="http://schemas.microsoft.com/office/drawing/2014/main" id="{7C6E7B4A-8737-4B06-BF9E-A8FF59B6FF9E}"/>
                  </a:ext>
                </a:extLst>
              </p:cNvPr>
              <p:cNvPicPr/>
              <p:nvPr/>
            </p:nvPicPr>
            <p:blipFill>
              <a:blip r:embed="rId8"/>
              <a:stretch>
                <a:fillRect/>
              </a:stretch>
            </p:blipFill>
            <p:spPr>
              <a:xfrm>
                <a:off x="2069104" y="2124087"/>
                <a:ext cx="46512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17C30523-07DF-4F6D-9BDE-D3139679F0C5}"/>
                  </a:ext>
                </a:extLst>
              </p14:cNvPr>
              <p14:cNvContentPartPr/>
              <p14:nvPr/>
            </p14:nvContentPartPr>
            <p14:xfrm>
              <a:off x="6269224" y="3540687"/>
              <a:ext cx="37440" cy="12960"/>
            </p14:xfrm>
          </p:contentPart>
        </mc:Choice>
        <mc:Fallback>
          <p:pic>
            <p:nvPicPr>
              <p:cNvPr id="17" name="Ink 16">
                <a:extLst>
                  <a:ext uri="{FF2B5EF4-FFF2-40B4-BE49-F238E27FC236}">
                    <a16:creationId xmlns:a16="http://schemas.microsoft.com/office/drawing/2014/main" id="{17C30523-07DF-4F6D-9BDE-D3139679F0C5}"/>
                  </a:ext>
                </a:extLst>
              </p:cNvPr>
              <p:cNvPicPr/>
              <p:nvPr/>
            </p:nvPicPr>
            <p:blipFill>
              <a:blip r:embed="rId10"/>
              <a:stretch>
                <a:fillRect/>
              </a:stretch>
            </p:blipFill>
            <p:spPr>
              <a:xfrm>
                <a:off x="6260584" y="3531687"/>
                <a:ext cx="550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DEF03E92-E8D6-45A5-B92F-CCD550925084}"/>
                  </a:ext>
                </a:extLst>
              </p14:cNvPr>
              <p14:cNvContentPartPr/>
              <p14:nvPr/>
            </p14:nvContentPartPr>
            <p14:xfrm>
              <a:off x="3334864" y="3186447"/>
              <a:ext cx="7920" cy="20160"/>
            </p14:xfrm>
          </p:contentPart>
        </mc:Choice>
        <mc:Fallback>
          <p:pic>
            <p:nvPicPr>
              <p:cNvPr id="20" name="Ink 19">
                <a:extLst>
                  <a:ext uri="{FF2B5EF4-FFF2-40B4-BE49-F238E27FC236}">
                    <a16:creationId xmlns:a16="http://schemas.microsoft.com/office/drawing/2014/main" id="{DEF03E92-E8D6-45A5-B92F-CCD550925084}"/>
                  </a:ext>
                </a:extLst>
              </p:cNvPr>
              <p:cNvPicPr/>
              <p:nvPr/>
            </p:nvPicPr>
            <p:blipFill>
              <a:blip r:embed="rId12"/>
              <a:stretch>
                <a:fillRect/>
              </a:stretch>
            </p:blipFill>
            <p:spPr>
              <a:xfrm>
                <a:off x="3326224" y="3177807"/>
                <a:ext cx="255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1" name="Ink 20">
                <a:extLst>
                  <a:ext uri="{FF2B5EF4-FFF2-40B4-BE49-F238E27FC236}">
                    <a16:creationId xmlns:a16="http://schemas.microsoft.com/office/drawing/2014/main" id="{E5B662A4-DE35-462C-89D8-F84B18840BF3}"/>
                  </a:ext>
                </a:extLst>
              </p14:cNvPr>
              <p14:cNvContentPartPr/>
              <p14:nvPr/>
            </p14:nvContentPartPr>
            <p14:xfrm>
              <a:off x="5436544" y="3548607"/>
              <a:ext cx="7560" cy="3600"/>
            </p14:xfrm>
          </p:contentPart>
        </mc:Choice>
        <mc:Fallback>
          <p:pic>
            <p:nvPicPr>
              <p:cNvPr id="21" name="Ink 20">
                <a:extLst>
                  <a:ext uri="{FF2B5EF4-FFF2-40B4-BE49-F238E27FC236}">
                    <a16:creationId xmlns:a16="http://schemas.microsoft.com/office/drawing/2014/main" id="{E5B662A4-DE35-462C-89D8-F84B18840BF3}"/>
                  </a:ext>
                </a:extLst>
              </p:cNvPr>
              <p:cNvPicPr/>
              <p:nvPr/>
            </p:nvPicPr>
            <p:blipFill>
              <a:blip r:embed="rId14"/>
              <a:stretch>
                <a:fillRect/>
              </a:stretch>
            </p:blipFill>
            <p:spPr>
              <a:xfrm>
                <a:off x="5427544" y="3539967"/>
                <a:ext cx="252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Ink 22">
                <a:extLst>
                  <a:ext uri="{FF2B5EF4-FFF2-40B4-BE49-F238E27FC236}">
                    <a16:creationId xmlns:a16="http://schemas.microsoft.com/office/drawing/2014/main" id="{A7B95622-1538-4965-BFD2-168D8487D153}"/>
                  </a:ext>
                </a:extLst>
              </p14:cNvPr>
              <p14:cNvContentPartPr/>
              <p14:nvPr/>
            </p14:nvContentPartPr>
            <p14:xfrm>
              <a:off x="5762344" y="1845807"/>
              <a:ext cx="44640" cy="50400"/>
            </p14:xfrm>
          </p:contentPart>
        </mc:Choice>
        <mc:Fallback>
          <p:pic>
            <p:nvPicPr>
              <p:cNvPr id="23" name="Ink 22">
                <a:extLst>
                  <a:ext uri="{FF2B5EF4-FFF2-40B4-BE49-F238E27FC236}">
                    <a16:creationId xmlns:a16="http://schemas.microsoft.com/office/drawing/2014/main" id="{A7B95622-1538-4965-BFD2-168D8487D153}"/>
                  </a:ext>
                </a:extLst>
              </p:cNvPr>
              <p:cNvPicPr/>
              <p:nvPr/>
            </p:nvPicPr>
            <p:blipFill>
              <a:blip r:embed="rId16"/>
              <a:stretch>
                <a:fillRect/>
              </a:stretch>
            </p:blipFill>
            <p:spPr>
              <a:xfrm>
                <a:off x="5753704" y="1836807"/>
                <a:ext cx="622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4" name="Ink 23">
                <a:extLst>
                  <a:ext uri="{FF2B5EF4-FFF2-40B4-BE49-F238E27FC236}">
                    <a16:creationId xmlns:a16="http://schemas.microsoft.com/office/drawing/2014/main" id="{E9F71242-FB09-4648-AEDD-EB9FE9E5A9D1}"/>
                  </a:ext>
                </a:extLst>
              </p14:cNvPr>
              <p14:cNvContentPartPr/>
              <p14:nvPr/>
            </p14:nvContentPartPr>
            <p14:xfrm>
              <a:off x="5076184" y="1962447"/>
              <a:ext cx="261000" cy="215280"/>
            </p14:xfrm>
          </p:contentPart>
        </mc:Choice>
        <mc:Fallback>
          <p:pic>
            <p:nvPicPr>
              <p:cNvPr id="24" name="Ink 23">
                <a:extLst>
                  <a:ext uri="{FF2B5EF4-FFF2-40B4-BE49-F238E27FC236}">
                    <a16:creationId xmlns:a16="http://schemas.microsoft.com/office/drawing/2014/main" id="{E9F71242-FB09-4648-AEDD-EB9FE9E5A9D1}"/>
                  </a:ext>
                </a:extLst>
              </p:cNvPr>
              <p:cNvPicPr/>
              <p:nvPr/>
            </p:nvPicPr>
            <p:blipFill>
              <a:blip r:embed="rId18"/>
              <a:stretch>
                <a:fillRect/>
              </a:stretch>
            </p:blipFill>
            <p:spPr>
              <a:xfrm>
                <a:off x="5067184" y="1953807"/>
                <a:ext cx="2786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143CF7CC-AF9B-483E-9ABC-5B1784A91696}"/>
                  </a:ext>
                </a:extLst>
              </p14:cNvPr>
              <p14:cNvContentPartPr/>
              <p14:nvPr/>
            </p14:nvContentPartPr>
            <p14:xfrm>
              <a:off x="6783304" y="1642407"/>
              <a:ext cx="329400" cy="245520"/>
            </p14:xfrm>
          </p:contentPart>
        </mc:Choice>
        <mc:Fallback>
          <p:pic>
            <p:nvPicPr>
              <p:cNvPr id="26" name="Ink 25">
                <a:extLst>
                  <a:ext uri="{FF2B5EF4-FFF2-40B4-BE49-F238E27FC236}">
                    <a16:creationId xmlns:a16="http://schemas.microsoft.com/office/drawing/2014/main" id="{143CF7CC-AF9B-483E-9ABC-5B1784A91696}"/>
                  </a:ext>
                </a:extLst>
              </p:cNvPr>
              <p:cNvPicPr/>
              <p:nvPr/>
            </p:nvPicPr>
            <p:blipFill>
              <a:blip r:embed="rId20"/>
              <a:stretch>
                <a:fillRect/>
              </a:stretch>
            </p:blipFill>
            <p:spPr>
              <a:xfrm>
                <a:off x="6774304" y="1633767"/>
                <a:ext cx="347040" cy="263160"/>
              </a:xfrm>
              <a:prstGeom prst="rect">
                <a:avLst/>
              </a:prstGeom>
            </p:spPr>
          </p:pic>
        </mc:Fallback>
      </mc:AlternateContent>
      <p:grpSp>
        <p:nvGrpSpPr>
          <p:cNvPr id="39" name="Group 38">
            <a:extLst>
              <a:ext uri="{FF2B5EF4-FFF2-40B4-BE49-F238E27FC236}">
                <a16:creationId xmlns:a16="http://schemas.microsoft.com/office/drawing/2014/main" id="{47B245BC-2450-4A55-849C-6A01C5A1808F}"/>
              </a:ext>
            </a:extLst>
          </p:cNvPr>
          <p:cNvGrpSpPr/>
          <p:nvPr/>
        </p:nvGrpSpPr>
        <p:grpSpPr>
          <a:xfrm>
            <a:off x="3377704" y="1980807"/>
            <a:ext cx="711720" cy="769680"/>
            <a:chOff x="3377704" y="1980807"/>
            <a:chExt cx="711720" cy="769680"/>
          </a:xfrm>
        </p:grpSpPr>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2FC7F7FA-5757-4E89-A225-990F4ED41EAF}"/>
                    </a:ext>
                  </a:extLst>
                </p14:cNvPr>
                <p14:cNvContentPartPr/>
                <p14:nvPr/>
              </p14:nvContentPartPr>
              <p14:xfrm>
                <a:off x="3500104" y="1980807"/>
                <a:ext cx="367560" cy="213480"/>
              </p14:xfrm>
            </p:contentPart>
          </mc:Choice>
          <mc:Fallback>
            <p:pic>
              <p:nvPicPr>
                <p:cNvPr id="18" name="Ink 17">
                  <a:extLst>
                    <a:ext uri="{FF2B5EF4-FFF2-40B4-BE49-F238E27FC236}">
                      <a16:creationId xmlns:a16="http://schemas.microsoft.com/office/drawing/2014/main" id="{2FC7F7FA-5757-4E89-A225-990F4ED41EAF}"/>
                    </a:ext>
                  </a:extLst>
                </p:cNvPr>
                <p:cNvPicPr/>
                <p:nvPr/>
              </p:nvPicPr>
              <p:blipFill>
                <a:blip r:embed="rId22"/>
                <a:stretch>
                  <a:fillRect/>
                </a:stretch>
              </p:blipFill>
              <p:spPr>
                <a:xfrm>
                  <a:off x="3491104" y="1971807"/>
                  <a:ext cx="3852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8692247B-EA1D-4EF0-AF23-0F398F59B9BF}"/>
                    </a:ext>
                  </a:extLst>
                </p14:cNvPr>
                <p14:cNvContentPartPr/>
                <p14:nvPr/>
              </p14:nvContentPartPr>
              <p14:xfrm>
                <a:off x="3633304" y="2037327"/>
                <a:ext cx="293040" cy="185760"/>
              </p14:xfrm>
            </p:contentPart>
          </mc:Choice>
          <mc:Fallback>
            <p:pic>
              <p:nvPicPr>
                <p:cNvPr id="19" name="Ink 18">
                  <a:extLst>
                    <a:ext uri="{FF2B5EF4-FFF2-40B4-BE49-F238E27FC236}">
                      <a16:creationId xmlns:a16="http://schemas.microsoft.com/office/drawing/2014/main" id="{8692247B-EA1D-4EF0-AF23-0F398F59B9BF}"/>
                    </a:ext>
                  </a:extLst>
                </p:cNvPr>
                <p:cNvPicPr/>
                <p:nvPr/>
              </p:nvPicPr>
              <p:blipFill>
                <a:blip r:embed="rId24"/>
                <a:stretch>
                  <a:fillRect/>
                </a:stretch>
              </p:blipFill>
              <p:spPr>
                <a:xfrm>
                  <a:off x="3624304" y="2028327"/>
                  <a:ext cx="3106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Ink 27">
                  <a:extLst>
                    <a:ext uri="{FF2B5EF4-FFF2-40B4-BE49-F238E27FC236}">
                      <a16:creationId xmlns:a16="http://schemas.microsoft.com/office/drawing/2014/main" id="{75E3387E-831B-48BB-BECC-B82F764E3AF6}"/>
                    </a:ext>
                  </a:extLst>
                </p14:cNvPr>
                <p14:cNvContentPartPr/>
                <p14:nvPr/>
              </p14:nvContentPartPr>
              <p14:xfrm>
                <a:off x="3377704" y="2055687"/>
                <a:ext cx="455760" cy="491400"/>
              </p14:xfrm>
            </p:contentPart>
          </mc:Choice>
          <mc:Fallback>
            <p:pic>
              <p:nvPicPr>
                <p:cNvPr id="28" name="Ink 27">
                  <a:extLst>
                    <a:ext uri="{FF2B5EF4-FFF2-40B4-BE49-F238E27FC236}">
                      <a16:creationId xmlns:a16="http://schemas.microsoft.com/office/drawing/2014/main" id="{75E3387E-831B-48BB-BECC-B82F764E3AF6}"/>
                    </a:ext>
                  </a:extLst>
                </p:cNvPr>
                <p:cNvPicPr/>
                <p:nvPr/>
              </p:nvPicPr>
              <p:blipFill>
                <a:blip r:embed="rId26"/>
                <a:stretch>
                  <a:fillRect/>
                </a:stretch>
              </p:blipFill>
              <p:spPr>
                <a:xfrm>
                  <a:off x="3369064" y="2046687"/>
                  <a:ext cx="47340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9" name="Ink 28">
                  <a:extLst>
                    <a:ext uri="{FF2B5EF4-FFF2-40B4-BE49-F238E27FC236}">
                      <a16:creationId xmlns:a16="http://schemas.microsoft.com/office/drawing/2014/main" id="{A4CFA4B0-8C3F-4E8C-91E9-EED8B67CCBDD}"/>
                    </a:ext>
                  </a:extLst>
                </p14:cNvPr>
                <p14:cNvContentPartPr/>
                <p14:nvPr/>
              </p14:nvContentPartPr>
              <p14:xfrm>
                <a:off x="3817984" y="2472927"/>
                <a:ext cx="194760" cy="234000"/>
              </p14:xfrm>
            </p:contentPart>
          </mc:Choice>
          <mc:Fallback>
            <p:pic>
              <p:nvPicPr>
                <p:cNvPr id="29" name="Ink 28">
                  <a:extLst>
                    <a:ext uri="{FF2B5EF4-FFF2-40B4-BE49-F238E27FC236}">
                      <a16:creationId xmlns:a16="http://schemas.microsoft.com/office/drawing/2014/main" id="{A4CFA4B0-8C3F-4E8C-91E9-EED8B67CCBDD}"/>
                    </a:ext>
                  </a:extLst>
                </p:cNvPr>
                <p:cNvPicPr/>
                <p:nvPr/>
              </p:nvPicPr>
              <p:blipFill>
                <a:blip r:embed="rId28"/>
                <a:stretch>
                  <a:fillRect/>
                </a:stretch>
              </p:blipFill>
              <p:spPr>
                <a:xfrm>
                  <a:off x="3808984" y="2464287"/>
                  <a:ext cx="2124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0" name="Ink 29">
                  <a:extLst>
                    <a:ext uri="{FF2B5EF4-FFF2-40B4-BE49-F238E27FC236}">
                      <a16:creationId xmlns:a16="http://schemas.microsoft.com/office/drawing/2014/main" id="{BC74550C-8885-4773-BBF3-EFA0BC22DA60}"/>
                    </a:ext>
                  </a:extLst>
                </p14:cNvPr>
                <p14:cNvContentPartPr/>
                <p14:nvPr/>
              </p14:nvContentPartPr>
              <p14:xfrm>
                <a:off x="3950464" y="2446647"/>
                <a:ext cx="138960" cy="211680"/>
              </p14:xfrm>
            </p:contentPart>
          </mc:Choice>
          <mc:Fallback>
            <p:pic>
              <p:nvPicPr>
                <p:cNvPr id="30" name="Ink 29">
                  <a:extLst>
                    <a:ext uri="{FF2B5EF4-FFF2-40B4-BE49-F238E27FC236}">
                      <a16:creationId xmlns:a16="http://schemas.microsoft.com/office/drawing/2014/main" id="{BC74550C-8885-4773-BBF3-EFA0BC22DA60}"/>
                    </a:ext>
                  </a:extLst>
                </p:cNvPr>
                <p:cNvPicPr/>
                <p:nvPr/>
              </p:nvPicPr>
              <p:blipFill>
                <a:blip r:embed="rId30"/>
                <a:stretch>
                  <a:fillRect/>
                </a:stretch>
              </p:blipFill>
              <p:spPr>
                <a:xfrm>
                  <a:off x="3941464" y="2437647"/>
                  <a:ext cx="1566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5" name="Ink 34">
                  <a:extLst>
                    <a:ext uri="{FF2B5EF4-FFF2-40B4-BE49-F238E27FC236}">
                      <a16:creationId xmlns:a16="http://schemas.microsoft.com/office/drawing/2014/main" id="{720651B5-34FA-4A06-83E6-987173D5F300}"/>
                    </a:ext>
                  </a:extLst>
                </p14:cNvPr>
                <p14:cNvContentPartPr/>
                <p14:nvPr/>
              </p14:nvContentPartPr>
              <p14:xfrm>
                <a:off x="3988264" y="2741847"/>
                <a:ext cx="32400" cy="8640"/>
              </p14:xfrm>
            </p:contentPart>
          </mc:Choice>
          <mc:Fallback>
            <p:pic>
              <p:nvPicPr>
                <p:cNvPr id="35" name="Ink 34">
                  <a:extLst>
                    <a:ext uri="{FF2B5EF4-FFF2-40B4-BE49-F238E27FC236}">
                      <a16:creationId xmlns:a16="http://schemas.microsoft.com/office/drawing/2014/main" id="{720651B5-34FA-4A06-83E6-987173D5F300}"/>
                    </a:ext>
                  </a:extLst>
                </p:cNvPr>
                <p:cNvPicPr/>
                <p:nvPr/>
              </p:nvPicPr>
              <p:blipFill>
                <a:blip r:embed="rId32"/>
                <a:stretch>
                  <a:fillRect/>
                </a:stretch>
              </p:blipFill>
              <p:spPr>
                <a:xfrm>
                  <a:off x="3979624" y="2732847"/>
                  <a:ext cx="50040" cy="26280"/>
                </a:xfrm>
                <a:prstGeom prst="rect">
                  <a:avLst/>
                </a:prstGeom>
              </p:spPr>
            </p:pic>
          </mc:Fallback>
        </mc:AlternateContent>
      </p:grpSp>
      <p:grpSp>
        <p:nvGrpSpPr>
          <p:cNvPr id="38" name="Group 37">
            <a:extLst>
              <a:ext uri="{FF2B5EF4-FFF2-40B4-BE49-F238E27FC236}">
                <a16:creationId xmlns:a16="http://schemas.microsoft.com/office/drawing/2014/main" id="{83D41C4D-5BC6-442B-B136-22DE6E1D105D}"/>
              </a:ext>
            </a:extLst>
          </p:cNvPr>
          <p:cNvGrpSpPr/>
          <p:nvPr/>
        </p:nvGrpSpPr>
        <p:grpSpPr>
          <a:xfrm>
            <a:off x="5322784" y="1541967"/>
            <a:ext cx="5098320" cy="1069920"/>
            <a:chOff x="5322784" y="1541967"/>
            <a:chExt cx="5098320" cy="1069920"/>
          </a:xfrm>
        </p:grpSpPr>
        <mc:AlternateContent xmlns:mc="http://schemas.openxmlformats.org/markup-compatibility/2006">
          <mc:Choice xmlns:p14="http://schemas.microsoft.com/office/powerpoint/2010/main" Requires="p14">
            <p:contentPart p14:bwMode="auto" r:id="rId33">
              <p14:nvContentPartPr>
                <p14:cNvPr id="7" name="Ink 6">
                  <a:extLst>
                    <a:ext uri="{FF2B5EF4-FFF2-40B4-BE49-F238E27FC236}">
                      <a16:creationId xmlns:a16="http://schemas.microsoft.com/office/drawing/2014/main" id="{A1B9B652-FFA2-423C-AF3F-EDDB04CBFE13}"/>
                    </a:ext>
                  </a:extLst>
                </p14:cNvPr>
                <p14:cNvContentPartPr/>
                <p14:nvPr/>
              </p14:nvContentPartPr>
              <p14:xfrm>
                <a:off x="8881384" y="2011047"/>
                <a:ext cx="266040" cy="210960"/>
              </p14:xfrm>
            </p:contentPart>
          </mc:Choice>
          <mc:Fallback>
            <p:pic>
              <p:nvPicPr>
                <p:cNvPr id="7" name="Ink 6">
                  <a:extLst>
                    <a:ext uri="{FF2B5EF4-FFF2-40B4-BE49-F238E27FC236}">
                      <a16:creationId xmlns:a16="http://schemas.microsoft.com/office/drawing/2014/main" id="{A1B9B652-FFA2-423C-AF3F-EDDB04CBFE13}"/>
                    </a:ext>
                  </a:extLst>
                </p:cNvPr>
                <p:cNvPicPr/>
                <p:nvPr/>
              </p:nvPicPr>
              <p:blipFill>
                <a:blip r:embed="rId34"/>
                <a:stretch>
                  <a:fillRect/>
                </a:stretch>
              </p:blipFill>
              <p:spPr>
                <a:xfrm>
                  <a:off x="8872384" y="2002047"/>
                  <a:ext cx="2836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8" name="Ink 7">
                  <a:extLst>
                    <a:ext uri="{FF2B5EF4-FFF2-40B4-BE49-F238E27FC236}">
                      <a16:creationId xmlns:a16="http://schemas.microsoft.com/office/drawing/2014/main" id="{AE0FB9C1-E01E-453B-9E36-FAAF1DE57DD4}"/>
                    </a:ext>
                  </a:extLst>
                </p14:cNvPr>
                <p14:cNvContentPartPr/>
                <p14:nvPr/>
              </p14:nvContentPartPr>
              <p14:xfrm>
                <a:off x="7970944" y="2116887"/>
                <a:ext cx="192240" cy="393480"/>
              </p14:xfrm>
            </p:contentPart>
          </mc:Choice>
          <mc:Fallback>
            <p:pic>
              <p:nvPicPr>
                <p:cNvPr id="8" name="Ink 7">
                  <a:extLst>
                    <a:ext uri="{FF2B5EF4-FFF2-40B4-BE49-F238E27FC236}">
                      <a16:creationId xmlns:a16="http://schemas.microsoft.com/office/drawing/2014/main" id="{AE0FB9C1-E01E-453B-9E36-FAAF1DE57DD4}"/>
                    </a:ext>
                  </a:extLst>
                </p:cNvPr>
                <p:cNvPicPr/>
                <p:nvPr/>
              </p:nvPicPr>
              <p:blipFill>
                <a:blip r:embed="rId36"/>
                <a:stretch>
                  <a:fillRect/>
                </a:stretch>
              </p:blipFill>
              <p:spPr>
                <a:xfrm>
                  <a:off x="7962304" y="2108247"/>
                  <a:ext cx="20988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 name="Ink 8">
                  <a:extLst>
                    <a:ext uri="{FF2B5EF4-FFF2-40B4-BE49-F238E27FC236}">
                      <a16:creationId xmlns:a16="http://schemas.microsoft.com/office/drawing/2014/main" id="{8FEA4E1B-DCD7-4778-A4D3-512A6142B19E}"/>
                    </a:ext>
                  </a:extLst>
                </p14:cNvPr>
                <p14:cNvContentPartPr/>
                <p14:nvPr/>
              </p14:nvContentPartPr>
              <p14:xfrm>
                <a:off x="8184064" y="1742487"/>
                <a:ext cx="2143440" cy="510480"/>
              </p14:xfrm>
            </p:contentPart>
          </mc:Choice>
          <mc:Fallback>
            <p:pic>
              <p:nvPicPr>
                <p:cNvPr id="9" name="Ink 8">
                  <a:extLst>
                    <a:ext uri="{FF2B5EF4-FFF2-40B4-BE49-F238E27FC236}">
                      <a16:creationId xmlns:a16="http://schemas.microsoft.com/office/drawing/2014/main" id="{8FEA4E1B-DCD7-4778-A4D3-512A6142B19E}"/>
                    </a:ext>
                  </a:extLst>
                </p:cNvPr>
                <p:cNvPicPr/>
                <p:nvPr/>
              </p:nvPicPr>
              <p:blipFill>
                <a:blip r:embed="rId38"/>
                <a:stretch>
                  <a:fillRect/>
                </a:stretch>
              </p:blipFill>
              <p:spPr>
                <a:xfrm>
                  <a:off x="8175424" y="1733487"/>
                  <a:ext cx="216108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 name="Ink 9">
                  <a:extLst>
                    <a:ext uri="{FF2B5EF4-FFF2-40B4-BE49-F238E27FC236}">
                      <a16:creationId xmlns:a16="http://schemas.microsoft.com/office/drawing/2014/main" id="{8F6D0CC3-9190-490E-A529-D1F455FCA696}"/>
                    </a:ext>
                  </a:extLst>
                </p14:cNvPr>
                <p14:cNvContentPartPr/>
                <p14:nvPr/>
              </p14:nvContentPartPr>
              <p14:xfrm>
                <a:off x="8076784" y="1945887"/>
                <a:ext cx="2344320" cy="503640"/>
              </p14:xfrm>
            </p:contentPart>
          </mc:Choice>
          <mc:Fallback>
            <p:pic>
              <p:nvPicPr>
                <p:cNvPr id="10" name="Ink 9">
                  <a:extLst>
                    <a:ext uri="{FF2B5EF4-FFF2-40B4-BE49-F238E27FC236}">
                      <a16:creationId xmlns:a16="http://schemas.microsoft.com/office/drawing/2014/main" id="{8F6D0CC3-9190-490E-A529-D1F455FCA696}"/>
                    </a:ext>
                  </a:extLst>
                </p:cNvPr>
                <p:cNvPicPr/>
                <p:nvPr/>
              </p:nvPicPr>
              <p:blipFill>
                <a:blip r:embed="rId40"/>
                <a:stretch>
                  <a:fillRect/>
                </a:stretch>
              </p:blipFill>
              <p:spPr>
                <a:xfrm>
                  <a:off x="8068144" y="1936887"/>
                  <a:ext cx="236196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 name="Ink 11">
                  <a:extLst>
                    <a:ext uri="{FF2B5EF4-FFF2-40B4-BE49-F238E27FC236}">
                      <a16:creationId xmlns:a16="http://schemas.microsoft.com/office/drawing/2014/main" id="{FB28C63F-4C80-4B22-9F70-AC528CB821F8}"/>
                    </a:ext>
                  </a:extLst>
                </p14:cNvPr>
                <p14:cNvContentPartPr/>
                <p14:nvPr/>
              </p14:nvContentPartPr>
              <p14:xfrm>
                <a:off x="5376424" y="2127687"/>
                <a:ext cx="56880" cy="393840"/>
              </p14:xfrm>
            </p:contentPart>
          </mc:Choice>
          <mc:Fallback>
            <p:pic>
              <p:nvPicPr>
                <p:cNvPr id="12" name="Ink 11">
                  <a:extLst>
                    <a:ext uri="{FF2B5EF4-FFF2-40B4-BE49-F238E27FC236}">
                      <a16:creationId xmlns:a16="http://schemas.microsoft.com/office/drawing/2014/main" id="{FB28C63F-4C80-4B22-9F70-AC528CB821F8}"/>
                    </a:ext>
                  </a:extLst>
                </p:cNvPr>
                <p:cNvPicPr/>
                <p:nvPr/>
              </p:nvPicPr>
              <p:blipFill>
                <a:blip r:embed="rId42"/>
                <a:stretch>
                  <a:fillRect/>
                </a:stretch>
              </p:blipFill>
              <p:spPr>
                <a:xfrm>
                  <a:off x="5367424" y="2119047"/>
                  <a:ext cx="7452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3" name="Ink 12">
                  <a:extLst>
                    <a:ext uri="{FF2B5EF4-FFF2-40B4-BE49-F238E27FC236}">
                      <a16:creationId xmlns:a16="http://schemas.microsoft.com/office/drawing/2014/main" id="{83BB23F8-2A1A-4574-8C68-F43FA0B2B985}"/>
                    </a:ext>
                  </a:extLst>
                </p14:cNvPr>
                <p14:cNvContentPartPr/>
                <p14:nvPr/>
              </p14:nvContentPartPr>
              <p14:xfrm>
                <a:off x="5322784" y="1953807"/>
                <a:ext cx="1370520" cy="607320"/>
              </p14:xfrm>
            </p:contentPart>
          </mc:Choice>
          <mc:Fallback>
            <p:pic>
              <p:nvPicPr>
                <p:cNvPr id="13" name="Ink 12">
                  <a:extLst>
                    <a:ext uri="{FF2B5EF4-FFF2-40B4-BE49-F238E27FC236}">
                      <a16:creationId xmlns:a16="http://schemas.microsoft.com/office/drawing/2014/main" id="{83BB23F8-2A1A-4574-8C68-F43FA0B2B985}"/>
                    </a:ext>
                  </a:extLst>
                </p:cNvPr>
                <p:cNvPicPr/>
                <p:nvPr/>
              </p:nvPicPr>
              <p:blipFill>
                <a:blip r:embed="rId44"/>
                <a:stretch>
                  <a:fillRect/>
                </a:stretch>
              </p:blipFill>
              <p:spPr>
                <a:xfrm>
                  <a:off x="5314144" y="1945167"/>
                  <a:ext cx="1388160" cy="624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4" name="Ink 13">
                  <a:extLst>
                    <a:ext uri="{FF2B5EF4-FFF2-40B4-BE49-F238E27FC236}">
                      <a16:creationId xmlns:a16="http://schemas.microsoft.com/office/drawing/2014/main" id="{AA788355-F722-42E1-A900-D50A0E74383F}"/>
                    </a:ext>
                  </a:extLst>
                </p14:cNvPr>
                <p14:cNvContentPartPr/>
                <p14:nvPr/>
              </p14:nvContentPartPr>
              <p14:xfrm>
                <a:off x="6354184" y="1541967"/>
                <a:ext cx="460800" cy="363960"/>
              </p14:xfrm>
            </p:contentPart>
          </mc:Choice>
          <mc:Fallback>
            <p:pic>
              <p:nvPicPr>
                <p:cNvPr id="14" name="Ink 13">
                  <a:extLst>
                    <a:ext uri="{FF2B5EF4-FFF2-40B4-BE49-F238E27FC236}">
                      <a16:creationId xmlns:a16="http://schemas.microsoft.com/office/drawing/2014/main" id="{AA788355-F722-42E1-A900-D50A0E74383F}"/>
                    </a:ext>
                  </a:extLst>
                </p:cNvPr>
                <p:cNvPicPr/>
                <p:nvPr/>
              </p:nvPicPr>
              <p:blipFill>
                <a:blip r:embed="rId46"/>
                <a:stretch>
                  <a:fillRect/>
                </a:stretch>
              </p:blipFill>
              <p:spPr>
                <a:xfrm>
                  <a:off x="6345184" y="1533327"/>
                  <a:ext cx="47844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5" name="Ink 14">
                  <a:extLst>
                    <a:ext uri="{FF2B5EF4-FFF2-40B4-BE49-F238E27FC236}">
                      <a16:creationId xmlns:a16="http://schemas.microsoft.com/office/drawing/2014/main" id="{35C9276A-14CE-4D74-8E19-8046A014C531}"/>
                    </a:ext>
                  </a:extLst>
                </p14:cNvPr>
                <p14:cNvContentPartPr/>
                <p14:nvPr/>
              </p14:nvContentPartPr>
              <p14:xfrm>
                <a:off x="6628504" y="1613967"/>
                <a:ext cx="325800" cy="108720"/>
              </p14:xfrm>
            </p:contentPart>
          </mc:Choice>
          <mc:Fallback>
            <p:pic>
              <p:nvPicPr>
                <p:cNvPr id="15" name="Ink 14">
                  <a:extLst>
                    <a:ext uri="{FF2B5EF4-FFF2-40B4-BE49-F238E27FC236}">
                      <a16:creationId xmlns:a16="http://schemas.microsoft.com/office/drawing/2014/main" id="{35C9276A-14CE-4D74-8E19-8046A014C531}"/>
                    </a:ext>
                  </a:extLst>
                </p:cNvPr>
                <p:cNvPicPr/>
                <p:nvPr/>
              </p:nvPicPr>
              <p:blipFill>
                <a:blip r:embed="rId48"/>
                <a:stretch>
                  <a:fillRect/>
                </a:stretch>
              </p:blipFill>
              <p:spPr>
                <a:xfrm>
                  <a:off x="6619864" y="1604967"/>
                  <a:ext cx="3434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F86290F3-6411-436D-BA90-3A7DF1DC3F4B}"/>
                    </a:ext>
                  </a:extLst>
                </p14:cNvPr>
                <p14:cNvContentPartPr/>
                <p14:nvPr/>
              </p14:nvContentPartPr>
              <p14:xfrm>
                <a:off x="6961504" y="2135967"/>
                <a:ext cx="201600" cy="246960"/>
              </p14:xfrm>
            </p:contentPart>
          </mc:Choice>
          <mc:Fallback>
            <p:pic>
              <p:nvPicPr>
                <p:cNvPr id="31" name="Ink 30">
                  <a:extLst>
                    <a:ext uri="{FF2B5EF4-FFF2-40B4-BE49-F238E27FC236}">
                      <a16:creationId xmlns:a16="http://schemas.microsoft.com/office/drawing/2014/main" id="{F86290F3-6411-436D-BA90-3A7DF1DC3F4B}"/>
                    </a:ext>
                  </a:extLst>
                </p:cNvPr>
                <p:cNvPicPr/>
                <p:nvPr/>
              </p:nvPicPr>
              <p:blipFill>
                <a:blip r:embed="rId50"/>
                <a:stretch>
                  <a:fillRect/>
                </a:stretch>
              </p:blipFill>
              <p:spPr>
                <a:xfrm>
                  <a:off x="6952504" y="2126967"/>
                  <a:ext cx="2192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B1DCE751-E15A-4107-A66F-041F69764858}"/>
                    </a:ext>
                  </a:extLst>
                </p14:cNvPr>
                <p14:cNvContentPartPr/>
                <p14:nvPr/>
              </p14:nvContentPartPr>
              <p14:xfrm>
                <a:off x="7144384" y="2021847"/>
                <a:ext cx="145080" cy="290160"/>
              </p14:xfrm>
            </p:contentPart>
          </mc:Choice>
          <mc:Fallback>
            <p:pic>
              <p:nvPicPr>
                <p:cNvPr id="32" name="Ink 31">
                  <a:extLst>
                    <a:ext uri="{FF2B5EF4-FFF2-40B4-BE49-F238E27FC236}">
                      <a16:creationId xmlns:a16="http://schemas.microsoft.com/office/drawing/2014/main" id="{B1DCE751-E15A-4107-A66F-041F69764858}"/>
                    </a:ext>
                  </a:extLst>
                </p:cNvPr>
                <p:cNvPicPr/>
                <p:nvPr/>
              </p:nvPicPr>
              <p:blipFill>
                <a:blip r:embed="rId52"/>
                <a:stretch>
                  <a:fillRect/>
                </a:stretch>
              </p:blipFill>
              <p:spPr>
                <a:xfrm>
                  <a:off x="7135744" y="2012847"/>
                  <a:ext cx="1627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Ink 35">
                  <a:extLst>
                    <a:ext uri="{FF2B5EF4-FFF2-40B4-BE49-F238E27FC236}">
                      <a16:creationId xmlns:a16="http://schemas.microsoft.com/office/drawing/2014/main" id="{01CF2C3C-2EC9-4392-A0FE-B27B62927413}"/>
                    </a:ext>
                  </a:extLst>
                </p14:cNvPr>
                <p14:cNvContentPartPr/>
                <p14:nvPr/>
              </p14:nvContentPartPr>
              <p14:xfrm>
                <a:off x="7186864" y="2052447"/>
                <a:ext cx="342000" cy="235800"/>
              </p14:xfrm>
            </p:contentPart>
          </mc:Choice>
          <mc:Fallback>
            <p:pic>
              <p:nvPicPr>
                <p:cNvPr id="36" name="Ink 35">
                  <a:extLst>
                    <a:ext uri="{FF2B5EF4-FFF2-40B4-BE49-F238E27FC236}">
                      <a16:creationId xmlns:a16="http://schemas.microsoft.com/office/drawing/2014/main" id="{01CF2C3C-2EC9-4392-A0FE-B27B62927413}"/>
                    </a:ext>
                  </a:extLst>
                </p:cNvPr>
                <p:cNvPicPr/>
                <p:nvPr/>
              </p:nvPicPr>
              <p:blipFill>
                <a:blip r:embed="rId54"/>
                <a:stretch>
                  <a:fillRect/>
                </a:stretch>
              </p:blipFill>
              <p:spPr>
                <a:xfrm>
                  <a:off x="7178224" y="2043447"/>
                  <a:ext cx="3596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Ink 36">
                  <a:extLst>
                    <a:ext uri="{FF2B5EF4-FFF2-40B4-BE49-F238E27FC236}">
                      <a16:creationId xmlns:a16="http://schemas.microsoft.com/office/drawing/2014/main" id="{C77EC318-8A12-4D0C-AAB9-9FD52D3D57D8}"/>
                    </a:ext>
                  </a:extLst>
                </p14:cNvPr>
                <p14:cNvContentPartPr/>
                <p14:nvPr/>
              </p14:nvContentPartPr>
              <p14:xfrm>
                <a:off x="6823624" y="1927527"/>
                <a:ext cx="862560" cy="684360"/>
              </p14:xfrm>
            </p:contentPart>
          </mc:Choice>
          <mc:Fallback>
            <p:pic>
              <p:nvPicPr>
                <p:cNvPr id="37" name="Ink 36">
                  <a:extLst>
                    <a:ext uri="{FF2B5EF4-FFF2-40B4-BE49-F238E27FC236}">
                      <a16:creationId xmlns:a16="http://schemas.microsoft.com/office/drawing/2014/main" id="{C77EC318-8A12-4D0C-AAB9-9FD52D3D57D8}"/>
                    </a:ext>
                  </a:extLst>
                </p:cNvPr>
                <p:cNvPicPr/>
                <p:nvPr/>
              </p:nvPicPr>
              <p:blipFill>
                <a:blip r:embed="rId56"/>
                <a:stretch>
                  <a:fillRect/>
                </a:stretch>
              </p:blipFill>
              <p:spPr>
                <a:xfrm>
                  <a:off x="6814984" y="1918887"/>
                  <a:ext cx="880200" cy="702000"/>
                </a:xfrm>
                <a:prstGeom prst="rect">
                  <a:avLst/>
                </a:prstGeom>
              </p:spPr>
            </p:pic>
          </mc:Fallback>
        </mc:AlternateContent>
      </p:grpSp>
    </p:spTree>
    <p:extLst>
      <p:ext uri="{BB962C8B-B14F-4D97-AF65-F5344CB8AC3E}">
        <p14:creationId xmlns:p14="http://schemas.microsoft.com/office/powerpoint/2010/main" val="2565461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7D2BE-17CB-4655-80BC-CFB03DF40854}"/>
              </a:ext>
            </a:extLst>
          </p:cNvPr>
          <p:cNvSpPr>
            <a:spLocks noGrp="1"/>
          </p:cNvSpPr>
          <p:nvPr>
            <p:ph type="title"/>
          </p:nvPr>
        </p:nvSpPr>
        <p:spPr/>
        <p:txBody>
          <a:bodyPr/>
          <a:lstStyle/>
          <a:p>
            <a:r>
              <a:rPr lang="en-US" dirty="0"/>
              <a:t>Dataset augmentation: Horizontal flipping</a:t>
            </a:r>
          </a:p>
        </p:txBody>
      </p:sp>
      <p:pic>
        <p:nvPicPr>
          <p:cNvPr id="5" name="Picture 4">
            <a:extLst>
              <a:ext uri="{FF2B5EF4-FFF2-40B4-BE49-F238E27FC236}">
                <a16:creationId xmlns:a16="http://schemas.microsoft.com/office/drawing/2014/main" id="{58E2F75D-8F66-4B93-80F1-988B6BE4C749}"/>
              </a:ext>
            </a:extLst>
          </p:cNvPr>
          <p:cNvPicPr>
            <a:picLocks noChangeAspect="1"/>
          </p:cNvPicPr>
          <p:nvPr/>
        </p:nvPicPr>
        <p:blipFill>
          <a:blip r:embed="rId2"/>
          <a:stretch>
            <a:fillRect/>
          </a:stretch>
        </p:blipFill>
        <p:spPr>
          <a:xfrm>
            <a:off x="1230197" y="2001909"/>
            <a:ext cx="10496661" cy="3550115"/>
          </a:xfrm>
          <a:prstGeom prst="rect">
            <a:avLst/>
          </a:prstGeom>
        </p:spPr>
      </p:pic>
    </p:spTree>
    <p:extLst>
      <p:ext uri="{BB962C8B-B14F-4D97-AF65-F5344CB8AC3E}">
        <p14:creationId xmlns:p14="http://schemas.microsoft.com/office/powerpoint/2010/main" val="4174855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C230-DB1F-4D87-9522-8B258256AF36}"/>
              </a:ext>
            </a:extLst>
          </p:cNvPr>
          <p:cNvSpPr>
            <a:spLocks noGrp="1"/>
          </p:cNvSpPr>
          <p:nvPr>
            <p:ph type="title"/>
          </p:nvPr>
        </p:nvSpPr>
        <p:spPr/>
        <p:txBody>
          <a:bodyPr/>
          <a:lstStyle/>
          <a:p>
            <a:r>
              <a:rPr lang="en-US" dirty="0"/>
              <a:t>Dataset augmentation: horizontal flipping</a:t>
            </a:r>
          </a:p>
        </p:txBody>
      </p:sp>
      <p:pic>
        <p:nvPicPr>
          <p:cNvPr id="5" name="Picture 4">
            <a:extLst>
              <a:ext uri="{FF2B5EF4-FFF2-40B4-BE49-F238E27FC236}">
                <a16:creationId xmlns:a16="http://schemas.microsoft.com/office/drawing/2014/main" id="{D56DC609-7F18-4B60-8142-29515594A6F6}"/>
              </a:ext>
            </a:extLst>
          </p:cNvPr>
          <p:cNvPicPr>
            <a:picLocks noChangeAspect="1"/>
          </p:cNvPicPr>
          <p:nvPr/>
        </p:nvPicPr>
        <p:blipFill>
          <a:blip r:embed="rId2"/>
          <a:stretch>
            <a:fillRect/>
          </a:stretch>
        </p:blipFill>
        <p:spPr>
          <a:xfrm>
            <a:off x="2560159" y="1493149"/>
            <a:ext cx="7399260" cy="550874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E2BD307-D1B2-4D1E-BA45-07696A5D4DA7}"/>
                  </a:ext>
                </a:extLst>
              </p14:cNvPr>
              <p14:cNvContentPartPr/>
              <p14:nvPr/>
            </p14:nvContentPartPr>
            <p14:xfrm>
              <a:off x="2390944" y="2474850"/>
              <a:ext cx="426960" cy="521280"/>
            </p14:xfrm>
          </p:contentPart>
        </mc:Choice>
        <mc:Fallback>
          <p:pic>
            <p:nvPicPr>
              <p:cNvPr id="3" name="Ink 2">
                <a:extLst>
                  <a:ext uri="{FF2B5EF4-FFF2-40B4-BE49-F238E27FC236}">
                    <a16:creationId xmlns:a16="http://schemas.microsoft.com/office/drawing/2014/main" id="{0E2BD307-D1B2-4D1E-BA45-07696A5D4DA7}"/>
                  </a:ext>
                </a:extLst>
              </p:cNvPr>
              <p:cNvPicPr/>
              <p:nvPr/>
            </p:nvPicPr>
            <p:blipFill>
              <a:blip r:embed="rId4"/>
              <a:stretch>
                <a:fillRect/>
              </a:stretch>
            </p:blipFill>
            <p:spPr>
              <a:xfrm>
                <a:off x="2382304" y="2465850"/>
                <a:ext cx="444600" cy="538920"/>
              </a:xfrm>
              <a:prstGeom prst="rect">
                <a:avLst/>
              </a:prstGeom>
            </p:spPr>
          </p:pic>
        </mc:Fallback>
      </mc:AlternateContent>
      <p:grpSp>
        <p:nvGrpSpPr>
          <p:cNvPr id="7" name="Group 6">
            <a:extLst>
              <a:ext uri="{FF2B5EF4-FFF2-40B4-BE49-F238E27FC236}">
                <a16:creationId xmlns:a16="http://schemas.microsoft.com/office/drawing/2014/main" id="{9B1BC6EB-2AD8-405B-AA1B-FEEFD9FDBA0A}"/>
              </a:ext>
            </a:extLst>
          </p:cNvPr>
          <p:cNvGrpSpPr/>
          <p:nvPr/>
        </p:nvGrpSpPr>
        <p:grpSpPr>
          <a:xfrm>
            <a:off x="9834664" y="1448130"/>
            <a:ext cx="145800" cy="2541600"/>
            <a:chOff x="9834664" y="1448130"/>
            <a:chExt cx="145800" cy="254160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A86E0AB-FB7B-40C4-9766-9F04CF375AB1}"/>
                    </a:ext>
                  </a:extLst>
                </p14:cNvPr>
                <p14:cNvContentPartPr/>
                <p14:nvPr/>
              </p14:nvContentPartPr>
              <p14:xfrm>
                <a:off x="9834664" y="1448130"/>
                <a:ext cx="145800" cy="1136880"/>
              </p14:xfrm>
            </p:contentPart>
          </mc:Choice>
          <mc:Fallback>
            <p:pic>
              <p:nvPicPr>
                <p:cNvPr id="4" name="Ink 3">
                  <a:extLst>
                    <a:ext uri="{FF2B5EF4-FFF2-40B4-BE49-F238E27FC236}">
                      <a16:creationId xmlns:a16="http://schemas.microsoft.com/office/drawing/2014/main" id="{3A86E0AB-FB7B-40C4-9766-9F04CF375AB1}"/>
                    </a:ext>
                  </a:extLst>
                </p:cNvPr>
                <p:cNvPicPr/>
                <p:nvPr/>
              </p:nvPicPr>
              <p:blipFill>
                <a:blip r:embed="rId6"/>
                <a:stretch>
                  <a:fillRect/>
                </a:stretch>
              </p:blipFill>
              <p:spPr>
                <a:xfrm>
                  <a:off x="9826024" y="1439130"/>
                  <a:ext cx="163440" cy="1154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316E9320-9891-431D-A333-F6EAEEB1A4AC}"/>
                    </a:ext>
                  </a:extLst>
                </p14:cNvPr>
                <p14:cNvContentPartPr/>
                <p14:nvPr/>
              </p14:nvContentPartPr>
              <p14:xfrm>
                <a:off x="9889744" y="1784730"/>
                <a:ext cx="87840" cy="2205000"/>
              </p14:xfrm>
            </p:contentPart>
          </mc:Choice>
          <mc:Fallback>
            <p:pic>
              <p:nvPicPr>
                <p:cNvPr id="6" name="Ink 5">
                  <a:extLst>
                    <a:ext uri="{FF2B5EF4-FFF2-40B4-BE49-F238E27FC236}">
                      <a16:creationId xmlns:a16="http://schemas.microsoft.com/office/drawing/2014/main" id="{316E9320-9891-431D-A333-F6EAEEB1A4AC}"/>
                    </a:ext>
                  </a:extLst>
                </p:cNvPr>
                <p:cNvPicPr/>
                <p:nvPr/>
              </p:nvPicPr>
              <p:blipFill>
                <a:blip r:embed="rId8"/>
                <a:stretch>
                  <a:fillRect/>
                </a:stretch>
              </p:blipFill>
              <p:spPr>
                <a:xfrm>
                  <a:off x="9881104" y="1776090"/>
                  <a:ext cx="105480" cy="2222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5D8391D5-F0C7-46FE-A473-78C48721DB80}"/>
                  </a:ext>
                </a:extLst>
              </p14:cNvPr>
              <p14:cNvContentPartPr/>
              <p14:nvPr/>
            </p14:nvContentPartPr>
            <p14:xfrm>
              <a:off x="5634544" y="4655010"/>
              <a:ext cx="654120" cy="549360"/>
            </p14:xfrm>
          </p:contentPart>
        </mc:Choice>
        <mc:Fallback>
          <p:pic>
            <p:nvPicPr>
              <p:cNvPr id="8" name="Ink 7">
                <a:extLst>
                  <a:ext uri="{FF2B5EF4-FFF2-40B4-BE49-F238E27FC236}">
                    <a16:creationId xmlns:a16="http://schemas.microsoft.com/office/drawing/2014/main" id="{5D8391D5-F0C7-46FE-A473-78C48721DB80}"/>
                  </a:ext>
                </a:extLst>
              </p:cNvPr>
              <p:cNvPicPr/>
              <p:nvPr/>
            </p:nvPicPr>
            <p:blipFill>
              <a:blip r:embed="rId10"/>
              <a:stretch>
                <a:fillRect/>
              </a:stretch>
            </p:blipFill>
            <p:spPr>
              <a:xfrm>
                <a:off x="5625904" y="4646010"/>
                <a:ext cx="671760" cy="567000"/>
              </a:xfrm>
              <a:prstGeom prst="rect">
                <a:avLst/>
              </a:prstGeom>
            </p:spPr>
          </p:pic>
        </mc:Fallback>
      </mc:AlternateContent>
      <p:grpSp>
        <p:nvGrpSpPr>
          <p:cNvPr id="11" name="Group 10">
            <a:extLst>
              <a:ext uri="{FF2B5EF4-FFF2-40B4-BE49-F238E27FC236}">
                <a16:creationId xmlns:a16="http://schemas.microsoft.com/office/drawing/2014/main" id="{86336FED-3481-44DC-B45D-96665FDBCB9D}"/>
              </a:ext>
            </a:extLst>
          </p:cNvPr>
          <p:cNvGrpSpPr/>
          <p:nvPr/>
        </p:nvGrpSpPr>
        <p:grpSpPr>
          <a:xfrm>
            <a:off x="4286704" y="1205490"/>
            <a:ext cx="668160" cy="496800"/>
            <a:chOff x="4286704" y="1205490"/>
            <a:chExt cx="668160" cy="496800"/>
          </a:xfrm>
        </p:grpSpPr>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5181AD39-F901-44E3-817D-3D14C668CAA5}"/>
                    </a:ext>
                  </a:extLst>
                </p14:cNvPr>
                <p14:cNvContentPartPr/>
                <p14:nvPr/>
              </p14:nvContentPartPr>
              <p14:xfrm>
                <a:off x="4286704" y="1321410"/>
                <a:ext cx="290520" cy="380880"/>
              </p14:xfrm>
            </p:contentPart>
          </mc:Choice>
          <mc:Fallback>
            <p:pic>
              <p:nvPicPr>
                <p:cNvPr id="9" name="Ink 8">
                  <a:extLst>
                    <a:ext uri="{FF2B5EF4-FFF2-40B4-BE49-F238E27FC236}">
                      <a16:creationId xmlns:a16="http://schemas.microsoft.com/office/drawing/2014/main" id="{5181AD39-F901-44E3-817D-3D14C668CAA5}"/>
                    </a:ext>
                  </a:extLst>
                </p:cNvPr>
                <p:cNvPicPr/>
                <p:nvPr/>
              </p:nvPicPr>
              <p:blipFill>
                <a:blip r:embed="rId12"/>
                <a:stretch>
                  <a:fillRect/>
                </a:stretch>
              </p:blipFill>
              <p:spPr>
                <a:xfrm>
                  <a:off x="4277704" y="1312410"/>
                  <a:ext cx="30816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8904B08A-FC7C-4D4C-8D7E-D301838F1159}"/>
                    </a:ext>
                  </a:extLst>
                </p14:cNvPr>
                <p14:cNvContentPartPr/>
                <p14:nvPr/>
              </p14:nvContentPartPr>
              <p14:xfrm>
                <a:off x="4527544" y="1205490"/>
                <a:ext cx="427320" cy="299520"/>
              </p14:xfrm>
            </p:contentPart>
          </mc:Choice>
          <mc:Fallback>
            <p:pic>
              <p:nvPicPr>
                <p:cNvPr id="10" name="Ink 9">
                  <a:extLst>
                    <a:ext uri="{FF2B5EF4-FFF2-40B4-BE49-F238E27FC236}">
                      <a16:creationId xmlns:a16="http://schemas.microsoft.com/office/drawing/2014/main" id="{8904B08A-FC7C-4D4C-8D7E-D301838F1159}"/>
                    </a:ext>
                  </a:extLst>
                </p:cNvPr>
                <p:cNvPicPr/>
                <p:nvPr/>
              </p:nvPicPr>
              <p:blipFill>
                <a:blip r:embed="rId14"/>
                <a:stretch>
                  <a:fillRect/>
                </a:stretch>
              </p:blipFill>
              <p:spPr>
                <a:xfrm>
                  <a:off x="4518544" y="1196850"/>
                  <a:ext cx="444960" cy="317160"/>
                </a:xfrm>
                <a:prstGeom prst="rect">
                  <a:avLst/>
                </a:prstGeom>
              </p:spPr>
            </p:pic>
          </mc:Fallback>
        </mc:AlternateContent>
      </p:grpSp>
      <p:grpSp>
        <p:nvGrpSpPr>
          <p:cNvPr id="17" name="Group 16">
            <a:extLst>
              <a:ext uri="{FF2B5EF4-FFF2-40B4-BE49-F238E27FC236}">
                <a16:creationId xmlns:a16="http://schemas.microsoft.com/office/drawing/2014/main" id="{3D0D06DC-9511-4CA5-868E-C59B5E174DD8}"/>
              </a:ext>
            </a:extLst>
          </p:cNvPr>
          <p:cNvGrpSpPr/>
          <p:nvPr/>
        </p:nvGrpSpPr>
        <p:grpSpPr>
          <a:xfrm>
            <a:off x="1926184" y="4538010"/>
            <a:ext cx="1109160" cy="887400"/>
            <a:chOff x="1926184" y="4538010"/>
            <a:chExt cx="1109160" cy="887400"/>
          </a:xfrm>
        </p:grpSpPr>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746AB7E4-9ADF-443C-8525-0ED933489576}"/>
                    </a:ext>
                  </a:extLst>
                </p14:cNvPr>
                <p14:cNvContentPartPr/>
                <p14:nvPr/>
              </p14:nvContentPartPr>
              <p14:xfrm>
                <a:off x="1926184" y="4723050"/>
                <a:ext cx="396000" cy="328320"/>
              </p14:xfrm>
            </p:contentPart>
          </mc:Choice>
          <mc:Fallback>
            <p:pic>
              <p:nvPicPr>
                <p:cNvPr id="12" name="Ink 11">
                  <a:extLst>
                    <a:ext uri="{FF2B5EF4-FFF2-40B4-BE49-F238E27FC236}">
                      <a16:creationId xmlns:a16="http://schemas.microsoft.com/office/drawing/2014/main" id="{746AB7E4-9ADF-443C-8525-0ED933489576}"/>
                    </a:ext>
                  </a:extLst>
                </p:cNvPr>
                <p:cNvPicPr/>
                <p:nvPr/>
              </p:nvPicPr>
              <p:blipFill>
                <a:blip r:embed="rId16"/>
                <a:stretch>
                  <a:fillRect/>
                </a:stretch>
              </p:blipFill>
              <p:spPr>
                <a:xfrm>
                  <a:off x="1917544" y="4714050"/>
                  <a:ext cx="4136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F717A546-0C9C-41D4-B6B3-3B262A722488}"/>
                    </a:ext>
                  </a:extLst>
                </p14:cNvPr>
                <p14:cNvContentPartPr/>
                <p14:nvPr/>
              </p14:nvContentPartPr>
              <p14:xfrm>
                <a:off x="2223904" y="4545210"/>
                <a:ext cx="378000" cy="340560"/>
              </p14:xfrm>
            </p:contentPart>
          </mc:Choice>
          <mc:Fallback>
            <p:pic>
              <p:nvPicPr>
                <p:cNvPr id="13" name="Ink 12">
                  <a:extLst>
                    <a:ext uri="{FF2B5EF4-FFF2-40B4-BE49-F238E27FC236}">
                      <a16:creationId xmlns:a16="http://schemas.microsoft.com/office/drawing/2014/main" id="{F717A546-0C9C-41D4-B6B3-3B262A722488}"/>
                    </a:ext>
                  </a:extLst>
                </p:cNvPr>
                <p:cNvPicPr/>
                <p:nvPr/>
              </p:nvPicPr>
              <p:blipFill>
                <a:blip r:embed="rId18"/>
                <a:stretch>
                  <a:fillRect/>
                </a:stretch>
              </p:blipFill>
              <p:spPr>
                <a:xfrm>
                  <a:off x="2215264" y="4536210"/>
                  <a:ext cx="39564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0DBBBD59-8419-44EB-A708-C4B3249A4ED6}"/>
                    </a:ext>
                  </a:extLst>
                </p14:cNvPr>
                <p14:cNvContentPartPr/>
                <p14:nvPr/>
              </p14:nvContentPartPr>
              <p14:xfrm>
                <a:off x="2331184" y="4706490"/>
                <a:ext cx="704160" cy="718920"/>
              </p14:xfrm>
            </p:contentPart>
          </mc:Choice>
          <mc:Fallback>
            <p:pic>
              <p:nvPicPr>
                <p:cNvPr id="14" name="Ink 13">
                  <a:extLst>
                    <a:ext uri="{FF2B5EF4-FFF2-40B4-BE49-F238E27FC236}">
                      <a16:creationId xmlns:a16="http://schemas.microsoft.com/office/drawing/2014/main" id="{0DBBBD59-8419-44EB-A708-C4B3249A4ED6}"/>
                    </a:ext>
                  </a:extLst>
                </p:cNvPr>
                <p:cNvPicPr/>
                <p:nvPr/>
              </p:nvPicPr>
              <p:blipFill>
                <a:blip r:embed="rId20"/>
                <a:stretch>
                  <a:fillRect/>
                </a:stretch>
              </p:blipFill>
              <p:spPr>
                <a:xfrm>
                  <a:off x="2322184" y="4697490"/>
                  <a:ext cx="721800" cy="736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D5782A86-CE00-4BEC-80BF-70A8CC36875A}"/>
                    </a:ext>
                  </a:extLst>
                </p14:cNvPr>
                <p14:cNvContentPartPr/>
                <p14:nvPr/>
              </p14:nvContentPartPr>
              <p14:xfrm>
                <a:off x="2230384" y="4538010"/>
                <a:ext cx="684360" cy="599760"/>
              </p14:xfrm>
            </p:contentPart>
          </mc:Choice>
          <mc:Fallback>
            <p:pic>
              <p:nvPicPr>
                <p:cNvPr id="16" name="Ink 15">
                  <a:extLst>
                    <a:ext uri="{FF2B5EF4-FFF2-40B4-BE49-F238E27FC236}">
                      <a16:creationId xmlns:a16="http://schemas.microsoft.com/office/drawing/2014/main" id="{D5782A86-CE00-4BEC-80BF-70A8CC36875A}"/>
                    </a:ext>
                  </a:extLst>
                </p:cNvPr>
                <p:cNvPicPr/>
                <p:nvPr/>
              </p:nvPicPr>
              <p:blipFill>
                <a:blip r:embed="rId22"/>
                <a:stretch>
                  <a:fillRect/>
                </a:stretch>
              </p:blipFill>
              <p:spPr>
                <a:xfrm>
                  <a:off x="2221384" y="4529370"/>
                  <a:ext cx="702000" cy="617400"/>
                </a:xfrm>
                <a:prstGeom prst="rect">
                  <a:avLst/>
                </a:prstGeom>
              </p:spPr>
            </p:pic>
          </mc:Fallback>
        </mc:AlternateContent>
      </p:grpSp>
    </p:spTree>
    <p:extLst>
      <p:ext uri="{BB962C8B-B14F-4D97-AF65-F5344CB8AC3E}">
        <p14:creationId xmlns:p14="http://schemas.microsoft.com/office/powerpoint/2010/main" val="3763149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2AD9-49AD-444E-B5DA-BBDBB3B4897B}"/>
              </a:ext>
            </a:extLst>
          </p:cNvPr>
          <p:cNvSpPr>
            <a:spLocks noGrp="1"/>
          </p:cNvSpPr>
          <p:nvPr>
            <p:ph type="title"/>
          </p:nvPr>
        </p:nvSpPr>
        <p:spPr/>
        <p:txBody>
          <a:bodyPr/>
          <a:lstStyle/>
          <a:p>
            <a:r>
              <a:rPr lang="en-US" dirty="0"/>
              <a:t>Dataset augmentation: Conclusion</a:t>
            </a:r>
          </a:p>
        </p:txBody>
      </p:sp>
      <p:grpSp>
        <p:nvGrpSpPr>
          <p:cNvPr id="8" name="Group 7">
            <a:extLst>
              <a:ext uri="{FF2B5EF4-FFF2-40B4-BE49-F238E27FC236}">
                <a16:creationId xmlns:a16="http://schemas.microsoft.com/office/drawing/2014/main" id="{D472BDBE-5E88-4C73-B5E2-00DE6F3153F4}"/>
              </a:ext>
            </a:extLst>
          </p:cNvPr>
          <p:cNvGrpSpPr/>
          <p:nvPr/>
        </p:nvGrpSpPr>
        <p:grpSpPr>
          <a:xfrm>
            <a:off x="1247763" y="2251154"/>
            <a:ext cx="9572625" cy="3352800"/>
            <a:chOff x="959491" y="2048930"/>
            <a:chExt cx="9572625" cy="3352800"/>
          </a:xfrm>
        </p:grpSpPr>
        <p:pic>
          <p:nvPicPr>
            <p:cNvPr id="4" name="Picture 3" descr="Text&#10;&#10;Description automatically generated">
              <a:extLst>
                <a:ext uri="{FF2B5EF4-FFF2-40B4-BE49-F238E27FC236}">
                  <a16:creationId xmlns:a16="http://schemas.microsoft.com/office/drawing/2014/main" id="{F83F5F8A-D0CC-4014-AC18-BB363B3ECE2C}"/>
                </a:ext>
              </a:extLst>
            </p:cNvPr>
            <p:cNvPicPr>
              <a:picLocks noChangeAspect="1"/>
            </p:cNvPicPr>
            <p:nvPr/>
          </p:nvPicPr>
          <p:blipFill>
            <a:blip r:embed="rId2"/>
            <a:stretch>
              <a:fillRect/>
            </a:stretch>
          </p:blipFill>
          <p:spPr>
            <a:xfrm>
              <a:off x="959491" y="2048930"/>
              <a:ext cx="9448800" cy="1447800"/>
            </a:xfrm>
            <a:prstGeom prst="rect">
              <a:avLst/>
            </a:prstGeom>
          </p:spPr>
        </p:pic>
        <p:pic>
          <p:nvPicPr>
            <p:cNvPr id="7" name="Picture 6" descr="Text&#10;&#10;Description automatically generated">
              <a:extLst>
                <a:ext uri="{FF2B5EF4-FFF2-40B4-BE49-F238E27FC236}">
                  <a16:creationId xmlns:a16="http://schemas.microsoft.com/office/drawing/2014/main" id="{9280BE98-F50F-4CE5-9778-FE59B37209E3}"/>
                </a:ext>
              </a:extLst>
            </p:cNvPr>
            <p:cNvPicPr>
              <a:picLocks noChangeAspect="1"/>
            </p:cNvPicPr>
            <p:nvPr/>
          </p:nvPicPr>
          <p:blipFill>
            <a:blip r:embed="rId3"/>
            <a:stretch>
              <a:fillRect/>
            </a:stretch>
          </p:blipFill>
          <p:spPr>
            <a:xfrm>
              <a:off x="959491" y="3496730"/>
              <a:ext cx="9572625" cy="1905000"/>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CC2B349-42CD-46C6-9246-5B4287D2B520}"/>
                  </a:ext>
                </a:extLst>
              </p14:cNvPr>
              <p14:cNvContentPartPr/>
              <p14:nvPr/>
            </p14:nvContentPartPr>
            <p14:xfrm>
              <a:off x="6094624" y="2933367"/>
              <a:ext cx="4475520" cy="167400"/>
            </p14:xfrm>
          </p:contentPart>
        </mc:Choice>
        <mc:Fallback>
          <p:pic>
            <p:nvPicPr>
              <p:cNvPr id="3" name="Ink 2">
                <a:extLst>
                  <a:ext uri="{FF2B5EF4-FFF2-40B4-BE49-F238E27FC236}">
                    <a16:creationId xmlns:a16="http://schemas.microsoft.com/office/drawing/2014/main" id="{CCC2B349-42CD-46C6-9246-5B4287D2B520}"/>
                  </a:ext>
                </a:extLst>
              </p:cNvPr>
              <p:cNvPicPr/>
              <p:nvPr/>
            </p:nvPicPr>
            <p:blipFill>
              <a:blip r:embed="rId5"/>
              <a:stretch>
                <a:fillRect/>
              </a:stretch>
            </p:blipFill>
            <p:spPr>
              <a:xfrm>
                <a:off x="6085984" y="2924367"/>
                <a:ext cx="44931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7321378-89FE-43A3-A40C-E5A2AE27A250}"/>
                  </a:ext>
                </a:extLst>
              </p14:cNvPr>
              <p14:cNvContentPartPr/>
              <p14:nvPr/>
            </p14:nvContentPartPr>
            <p14:xfrm>
              <a:off x="10839784" y="2560767"/>
              <a:ext cx="382680" cy="198720"/>
            </p14:xfrm>
          </p:contentPart>
        </mc:Choice>
        <mc:Fallback>
          <p:pic>
            <p:nvPicPr>
              <p:cNvPr id="5" name="Ink 4">
                <a:extLst>
                  <a:ext uri="{FF2B5EF4-FFF2-40B4-BE49-F238E27FC236}">
                    <a16:creationId xmlns:a16="http://schemas.microsoft.com/office/drawing/2014/main" id="{F7321378-89FE-43A3-A40C-E5A2AE27A250}"/>
                  </a:ext>
                </a:extLst>
              </p:cNvPr>
              <p:cNvPicPr/>
              <p:nvPr/>
            </p:nvPicPr>
            <p:blipFill>
              <a:blip r:embed="rId7"/>
              <a:stretch>
                <a:fillRect/>
              </a:stretch>
            </p:blipFill>
            <p:spPr>
              <a:xfrm>
                <a:off x="10830784" y="2552127"/>
                <a:ext cx="400320" cy="216360"/>
              </a:xfrm>
              <a:prstGeom prst="rect">
                <a:avLst/>
              </a:prstGeom>
            </p:spPr>
          </p:pic>
        </mc:Fallback>
      </mc:AlternateContent>
    </p:spTree>
    <p:extLst>
      <p:ext uri="{BB962C8B-B14F-4D97-AF65-F5344CB8AC3E}">
        <p14:creationId xmlns:p14="http://schemas.microsoft.com/office/powerpoint/2010/main" val="2175486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86B3-47CE-4DC0-AB9D-D691C3842709}"/>
              </a:ext>
            </a:extLst>
          </p:cNvPr>
          <p:cNvSpPr>
            <a:spLocks noGrp="1"/>
          </p:cNvSpPr>
          <p:nvPr>
            <p:ph type="title"/>
          </p:nvPr>
        </p:nvSpPr>
        <p:spPr/>
        <p:txBody>
          <a:bodyPr/>
          <a:lstStyle/>
          <a:p>
            <a:r>
              <a:rPr lang="en-US" dirty="0"/>
              <a:t>Regularization: Noise robustness</a:t>
            </a:r>
          </a:p>
        </p:txBody>
      </p:sp>
      <p:pic>
        <p:nvPicPr>
          <p:cNvPr id="5" name="Picture 4">
            <a:extLst>
              <a:ext uri="{FF2B5EF4-FFF2-40B4-BE49-F238E27FC236}">
                <a16:creationId xmlns:a16="http://schemas.microsoft.com/office/drawing/2014/main" id="{02D41247-BC83-4761-BEB7-58AA332F8471}"/>
              </a:ext>
            </a:extLst>
          </p:cNvPr>
          <p:cNvPicPr>
            <a:picLocks noChangeAspect="1"/>
          </p:cNvPicPr>
          <p:nvPr/>
        </p:nvPicPr>
        <p:blipFill>
          <a:blip r:embed="rId2"/>
          <a:stretch>
            <a:fillRect/>
          </a:stretch>
        </p:blipFill>
        <p:spPr>
          <a:xfrm>
            <a:off x="745771" y="1371599"/>
            <a:ext cx="10598182" cy="2735015"/>
          </a:xfrm>
          <a:prstGeom prst="rect">
            <a:avLst/>
          </a:prstGeom>
        </p:spPr>
      </p:pic>
    </p:spTree>
    <p:extLst>
      <p:ext uri="{BB962C8B-B14F-4D97-AF65-F5344CB8AC3E}">
        <p14:creationId xmlns:p14="http://schemas.microsoft.com/office/powerpoint/2010/main" val="3173057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6B5A-6BF8-4D67-8962-D7D6B85D7458}"/>
              </a:ext>
            </a:extLst>
          </p:cNvPr>
          <p:cNvSpPr>
            <a:spLocks noGrp="1"/>
          </p:cNvSpPr>
          <p:nvPr>
            <p:ph type="title"/>
          </p:nvPr>
        </p:nvSpPr>
        <p:spPr>
          <a:xfrm>
            <a:off x="769654" y="171728"/>
            <a:ext cx="10496661" cy="708168"/>
          </a:xfrm>
        </p:spPr>
        <p:txBody>
          <a:bodyPr/>
          <a:lstStyle/>
          <a:p>
            <a:r>
              <a:rPr lang="en-US" dirty="0"/>
              <a:t>Noise robustness: Noise injection on weights</a:t>
            </a:r>
          </a:p>
        </p:txBody>
      </p:sp>
      <p:pic>
        <p:nvPicPr>
          <p:cNvPr id="5" name="Picture 4">
            <a:extLst>
              <a:ext uri="{FF2B5EF4-FFF2-40B4-BE49-F238E27FC236}">
                <a16:creationId xmlns:a16="http://schemas.microsoft.com/office/drawing/2014/main" id="{FF219107-8F07-4690-9519-A762A447C42F}"/>
              </a:ext>
            </a:extLst>
          </p:cNvPr>
          <p:cNvPicPr>
            <a:picLocks noChangeAspect="1"/>
          </p:cNvPicPr>
          <p:nvPr/>
        </p:nvPicPr>
        <p:blipFill>
          <a:blip r:embed="rId2"/>
          <a:stretch>
            <a:fillRect/>
          </a:stretch>
        </p:blipFill>
        <p:spPr>
          <a:xfrm>
            <a:off x="1376668" y="1160795"/>
            <a:ext cx="9390175" cy="471379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88BC7B6-BEF3-4745-9BC0-3A0DF835A7F0}"/>
                  </a:ext>
                </a:extLst>
              </p14:cNvPr>
              <p14:cNvContentPartPr/>
              <p14:nvPr/>
            </p14:nvContentPartPr>
            <p14:xfrm>
              <a:off x="9384664" y="614967"/>
              <a:ext cx="1332720" cy="197280"/>
            </p14:xfrm>
          </p:contentPart>
        </mc:Choice>
        <mc:Fallback>
          <p:pic>
            <p:nvPicPr>
              <p:cNvPr id="3" name="Ink 2">
                <a:extLst>
                  <a:ext uri="{FF2B5EF4-FFF2-40B4-BE49-F238E27FC236}">
                    <a16:creationId xmlns:a16="http://schemas.microsoft.com/office/drawing/2014/main" id="{788BC7B6-BEF3-4745-9BC0-3A0DF835A7F0}"/>
                  </a:ext>
                </a:extLst>
              </p:cNvPr>
              <p:cNvPicPr/>
              <p:nvPr/>
            </p:nvPicPr>
            <p:blipFill>
              <a:blip r:embed="rId4"/>
              <a:stretch>
                <a:fillRect/>
              </a:stretch>
            </p:blipFill>
            <p:spPr>
              <a:xfrm>
                <a:off x="9376024" y="606327"/>
                <a:ext cx="1350360" cy="214920"/>
              </a:xfrm>
              <a:prstGeom prst="rect">
                <a:avLst/>
              </a:prstGeom>
            </p:spPr>
          </p:pic>
        </mc:Fallback>
      </mc:AlternateContent>
      <p:grpSp>
        <p:nvGrpSpPr>
          <p:cNvPr id="7" name="Group 6">
            <a:extLst>
              <a:ext uri="{FF2B5EF4-FFF2-40B4-BE49-F238E27FC236}">
                <a16:creationId xmlns:a16="http://schemas.microsoft.com/office/drawing/2014/main" id="{D97DB46D-3F0A-4030-BE55-ED1A7FBC7A83}"/>
              </a:ext>
            </a:extLst>
          </p:cNvPr>
          <p:cNvGrpSpPr/>
          <p:nvPr/>
        </p:nvGrpSpPr>
        <p:grpSpPr>
          <a:xfrm>
            <a:off x="494104" y="1294287"/>
            <a:ext cx="452880" cy="665640"/>
            <a:chOff x="494104" y="1294287"/>
            <a:chExt cx="452880" cy="66564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FFE505D-C766-4884-8F4C-F2DF26E41293}"/>
                    </a:ext>
                  </a:extLst>
                </p14:cNvPr>
                <p14:cNvContentPartPr/>
                <p14:nvPr/>
              </p14:nvContentPartPr>
              <p14:xfrm>
                <a:off x="494104" y="1294287"/>
                <a:ext cx="293760" cy="322920"/>
              </p14:xfrm>
            </p:contentPart>
          </mc:Choice>
          <mc:Fallback>
            <p:pic>
              <p:nvPicPr>
                <p:cNvPr id="4" name="Ink 3">
                  <a:extLst>
                    <a:ext uri="{FF2B5EF4-FFF2-40B4-BE49-F238E27FC236}">
                      <a16:creationId xmlns:a16="http://schemas.microsoft.com/office/drawing/2014/main" id="{7FFE505D-C766-4884-8F4C-F2DF26E41293}"/>
                    </a:ext>
                  </a:extLst>
                </p:cNvPr>
                <p:cNvPicPr/>
                <p:nvPr/>
              </p:nvPicPr>
              <p:blipFill>
                <a:blip r:embed="rId6"/>
                <a:stretch>
                  <a:fillRect/>
                </a:stretch>
              </p:blipFill>
              <p:spPr>
                <a:xfrm>
                  <a:off x="485464" y="1285647"/>
                  <a:ext cx="3114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0526FBFE-3E8F-4BBD-AE70-9754B5274861}"/>
                    </a:ext>
                  </a:extLst>
                </p14:cNvPr>
                <p14:cNvContentPartPr/>
                <p14:nvPr/>
              </p14:nvContentPartPr>
              <p14:xfrm>
                <a:off x="578704" y="1613607"/>
                <a:ext cx="368280" cy="346320"/>
              </p14:xfrm>
            </p:contentPart>
          </mc:Choice>
          <mc:Fallback>
            <p:pic>
              <p:nvPicPr>
                <p:cNvPr id="6" name="Ink 5">
                  <a:extLst>
                    <a:ext uri="{FF2B5EF4-FFF2-40B4-BE49-F238E27FC236}">
                      <a16:creationId xmlns:a16="http://schemas.microsoft.com/office/drawing/2014/main" id="{0526FBFE-3E8F-4BBD-AE70-9754B5274861}"/>
                    </a:ext>
                  </a:extLst>
                </p:cNvPr>
                <p:cNvPicPr/>
                <p:nvPr/>
              </p:nvPicPr>
              <p:blipFill>
                <a:blip r:embed="rId8"/>
                <a:stretch>
                  <a:fillRect/>
                </a:stretch>
              </p:blipFill>
              <p:spPr>
                <a:xfrm>
                  <a:off x="570064" y="1604967"/>
                  <a:ext cx="385920" cy="363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1DAA277-2AC7-41DE-90C6-747BBB7BA052}"/>
                  </a:ext>
                </a:extLst>
              </p14:cNvPr>
              <p14:cNvContentPartPr/>
              <p14:nvPr/>
            </p14:nvContentPartPr>
            <p14:xfrm>
              <a:off x="1044184" y="2209407"/>
              <a:ext cx="170640" cy="248400"/>
            </p14:xfrm>
          </p:contentPart>
        </mc:Choice>
        <mc:Fallback>
          <p:pic>
            <p:nvPicPr>
              <p:cNvPr id="10" name="Ink 9">
                <a:extLst>
                  <a:ext uri="{FF2B5EF4-FFF2-40B4-BE49-F238E27FC236}">
                    <a16:creationId xmlns:a16="http://schemas.microsoft.com/office/drawing/2014/main" id="{21DAA277-2AC7-41DE-90C6-747BBB7BA052}"/>
                  </a:ext>
                </a:extLst>
              </p:cNvPr>
              <p:cNvPicPr/>
              <p:nvPr/>
            </p:nvPicPr>
            <p:blipFill>
              <a:blip r:embed="rId10"/>
              <a:stretch>
                <a:fillRect/>
              </a:stretch>
            </p:blipFill>
            <p:spPr>
              <a:xfrm>
                <a:off x="1035184" y="2200767"/>
                <a:ext cx="18828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1B437165-2B21-434B-A472-6D00E1B13158}"/>
                  </a:ext>
                </a:extLst>
              </p14:cNvPr>
              <p14:cNvContentPartPr/>
              <p14:nvPr/>
            </p14:nvContentPartPr>
            <p14:xfrm>
              <a:off x="1313104" y="1802247"/>
              <a:ext cx="152640" cy="262800"/>
            </p14:xfrm>
          </p:contentPart>
        </mc:Choice>
        <mc:Fallback>
          <p:pic>
            <p:nvPicPr>
              <p:cNvPr id="11" name="Ink 10">
                <a:extLst>
                  <a:ext uri="{FF2B5EF4-FFF2-40B4-BE49-F238E27FC236}">
                    <a16:creationId xmlns:a16="http://schemas.microsoft.com/office/drawing/2014/main" id="{1B437165-2B21-434B-A472-6D00E1B13158}"/>
                  </a:ext>
                </a:extLst>
              </p:cNvPr>
              <p:cNvPicPr/>
              <p:nvPr/>
            </p:nvPicPr>
            <p:blipFill>
              <a:blip r:embed="rId12"/>
              <a:stretch>
                <a:fillRect/>
              </a:stretch>
            </p:blipFill>
            <p:spPr>
              <a:xfrm>
                <a:off x="1304104" y="1793607"/>
                <a:ext cx="170280" cy="280440"/>
              </a:xfrm>
              <a:prstGeom prst="rect">
                <a:avLst/>
              </a:prstGeom>
            </p:spPr>
          </p:pic>
        </mc:Fallback>
      </mc:AlternateContent>
      <p:grpSp>
        <p:nvGrpSpPr>
          <p:cNvPr id="25" name="Group 24">
            <a:extLst>
              <a:ext uri="{FF2B5EF4-FFF2-40B4-BE49-F238E27FC236}">
                <a16:creationId xmlns:a16="http://schemas.microsoft.com/office/drawing/2014/main" id="{83C28E4D-BA3C-41F1-8AE5-3CAD8D961909}"/>
              </a:ext>
            </a:extLst>
          </p:cNvPr>
          <p:cNvGrpSpPr/>
          <p:nvPr/>
        </p:nvGrpSpPr>
        <p:grpSpPr>
          <a:xfrm>
            <a:off x="229504" y="2391927"/>
            <a:ext cx="620640" cy="808920"/>
            <a:chOff x="229504" y="2391927"/>
            <a:chExt cx="620640" cy="808920"/>
          </a:xfrm>
        </p:grpSpPr>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6EA1C8D6-5E68-4181-95FF-B959FEE90527}"/>
                    </a:ext>
                  </a:extLst>
                </p14:cNvPr>
                <p14:cNvContentPartPr/>
                <p14:nvPr/>
              </p14:nvContentPartPr>
              <p14:xfrm>
                <a:off x="395824" y="2952807"/>
                <a:ext cx="155880" cy="201960"/>
              </p14:xfrm>
            </p:contentPart>
          </mc:Choice>
          <mc:Fallback>
            <p:pic>
              <p:nvPicPr>
                <p:cNvPr id="8" name="Ink 7">
                  <a:extLst>
                    <a:ext uri="{FF2B5EF4-FFF2-40B4-BE49-F238E27FC236}">
                      <a16:creationId xmlns:a16="http://schemas.microsoft.com/office/drawing/2014/main" id="{6EA1C8D6-5E68-4181-95FF-B959FEE90527}"/>
                    </a:ext>
                  </a:extLst>
                </p:cNvPr>
                <p:cNvPicPr/>
                <p:nvPr/>
              </p:nvPicPr>
              <p:blipFill>
                <a:blip r:embed="rId14"/>
                <a:stretch>
                  <a:fillRect/>
                </a:stretch>
              </p:blipFill>
              <p:spPr>
                <a:xfrm>
                  <a:off x="386824" y="2944167"/>
                  <a:ext cx="1735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A15C06AF-51D3-40C2-ACB7-C5B9E810A37B}"/>
                    </a:ext>
                  </a:extLst>
                </p14:cNvPr>
                <p14:cNvContentPartPr/>
                <p14:nvPr/>
              </p14:nvContentPartPr>
              <p14:xfrm>
                <a:off x="729544" y="2614407"/>
                <a:ext cx="120600" cy="230760"/>
              </p14:xfrm>
            </p:contentPart>
          </mc:Choice>
          <mc:Fallback>
            <p:pic>
              <p:nvPicPr>
                <p:cNvPr id="9" name="Ink 8">
                  <a:extLst>
                    <a:ext uri="{FF2B5EF4-FFF2-40B4-BE49-F238E27FC236}">
                      <a16:creationId xmlns:a16="http://schemas.microsoft.com/office/drawing/2014/main" id="{A15C06AF-51D3-40C2-ACB7-C5B9E810A37B}"/>
                    </a:ext>
                  </a:extLst>
                </p:cNvPr>
                <p:cNvPicPr/>
                <p:nvPr/>
              </p:nvPicPr>
              <p:blipFill>
                <a:blip r:embed="rId16"/>
                <a:stretch>
                  <a:fillRect/>
                </a:stretch>
              </p:blipFill>
              <p:spPr>
                <a:xfrm>
                  <a:off x="720544" y="2605407"/>
                  <a:ext cx="1382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946BF872-60C2-4607-B714-AF601AFB0BF7}"/>
                    </a:ext>
                  </a:extLst>
                </p14:cNvPr>
                <p14:cNvContentPartPr/>
                <p14:nvPr/>
              </p14:nvContentPartPr>
              <p14:xfrm>
                <a:off x="229504" y="2814567"/>
                <a:ext cx="117720" cy="131400"/>
              </p14:xfrm>
            </p:contentPart>
          </mc:Choice>
          <mc:Fallback>
            <p:pic>
              <p:nvPicPr>
                <p:cNvPr id="13" name="Ink 12">
                  <a:extLst>
                    <a:ext uri="{FF2B5EF4-FFF2-40B4-BE49-F238E27FC236}">
                      <a16:creationId xmlns:a16="http://schemas.microsoft.com/office/drawing/2014/main" id="{946BF872-60C2-4607-B714-AF601AFB0BF7}"/>
                    </a:ext>
                  </a:extLst>
                </p:cNvPr>
                <p:cNvPicPr/>
                <p:nvPr/>
              </p:nvPicPr>
              <p:blipFill>
                <a:blip r:embed="rId18"/>
                <a:stretch>
                  <a:fillRect/>
                </a:stretch>
              </p:blipFill>
              <p:spPr>
                <a:xfrm>
                  <a:off x="220864" y="2805927"/>
                  <a:ext cx="1353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CBD13EFE-6672-4511-B37F-BCDA5EB2FE7A}"/>
                    </a:ext>
                  </a:extLst>
                </p14:cNvPr>
                <p14:cNvContentPartPr/>
                <p14:nvPr/>
              </p14:nvContentPartPr>
              <p14:xfrm>
                <a:off x="356944" y="2929047"/>
                <a:ext cx="199080" cy="271800"/>
              </p14:xfrm>
            </p:contentPart>
          </mc:Choice>
          <mc:Fallback>
            <p:pic>
              <p:nvPicPr>
                <p:cNvPr id="14" name="Ink 13">
                  <a:extLst>
                    <a:ext uri="{FF2B5EF4-FFF2-40B4-BE49-F238E27FC236}">
                      <a16:creationId xmlns:a16="http://schemas.microsoft.com/office/drawing/2014/main" id="{CBD13EFE-6672-4511-B37F-BCDA5EB2FE7A}"/>
                    </a:ext>
                  </a:extLst>
                </p:cNvPr>
                <p:cNvPicPr/>
                <p:nvPr/>
              </p:nvPicPr>
              <p:blipFill>
                <a:blip r:embed="rId20"/>
                <a:stretch>
                  <a:fillRect/>
                </a:stretch>
              </p:blipFill>
              <p:spPr>
                <a:xfrm>
                  <a:off x="348304" y="2920047"/>
                  <a:ext cx="21672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EA24B7DA-8BAF-40C1-A561-3554396F7B86}"/>
                    </a:ext>
                  </a:extLst>
                </p14:cNvPr>
                <p14:cNvContentPartPr/>
                <p14:nvPr/>
              </p14:nvContentPartPr>
              <p14:xfrm>
                <a:off x="277024" y="2843367"/>
                <a:ext cx="42480" cy="93600"/>
              </p14:xfrm>
            </p:contentPart>
          </mc:Choice>
          <mc:Fallback>
            <p:pic>
              <p:nvPicPr>
                <p:cNvPr id="16" name="Ink 15">
                  <a:extLst>
                    <a:ext uri="{FF2B5EF4-FFF2-40B4-BE49-F238E27FC236}">
                      <a16:creationId xmlns:a16="http://schemas.microsoft.com/office/drawing/2014/main" id="{EA24B7DA-8BAF-40C1-A561-3554396F7B86}"/>
                    </a:ext>
                  </a:extLst>
                </p:cNvPr>
                <p:cNvPicPr/>
                <p:nvPr/>
              </p:nvPicPr>
              <p:blipFill>
                <a:blip r:embed="rId22"/>
                <a:stretch>
                  <a:fillRect/>
                </a:stretch>
              </p:blipFill>
              <p:spPr>
                <a:xfrm>
                  <a:off x="268024" y="2834727"/>
                  <a:ext cx="601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822709B9-DE49-4098-A811-9FC4E7ED0814}"/>
                    </a:ext>
                  </a:extLst>
                </p14:cNvPr>
                <p14:cNvContentPartPr/>
                <p14:nvPr/>
              </p14:nvContentPartPr>
              <p14:xfrm>
                <a:off x="567184" y="2391927"/>
                <a:ext cx="108720" cy="165240"/>
              </p14:xfrm>
            </p:contentPart>
          </mc:Choice>
          <mc:Fallback>
            <p:pic>
              <p:nvPicPr>
                <p:cNvPr id="17" name="Ink 16">
                  <a:extLst>
                    <a:ext uri="{FF2B5EF4-FFF2-40B4-BE49-F238E27FC236}">
                      <a16:creationId xmlns:a16="http://schemas.microsoft.com/office/drawing/2014/main" id="{822709B9-DE49-4098-A811-9FC4E7ED0814}"/>
                    </a:ext>
                  </a:extLst>
                </p:cNvPr>
                <p:cNvPicPr/>
                <p:nvPr/>
              </p:nvPicPr>
              <p:blipFill>
                <a:blip r:embed="rId24"/>
                <a:stretch>
                  <a:fillRect/>
                </a:stretch>
              </p:blipFill>
              <p:spPr>
                <a:xfrm>
                  <a:off x="558544" y="2382927"/>
                  <a:ext cx="1263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050808AD-D646-4E96-8214-37ED97C09266}"/>
                    </a:ext>
                  </a:extLst>
                </p14:cNvPr>
                <p14:cNvContentPartPr/>
                <p14:nvPr/>
              </p14:nvContentPartPr>
              <p14:xfrm>
                <a:off x="664384" y="2487687"/>
                <a:ext cx="114840" cy="88560"/>
              </p14:xfrm>
            </p:contentPart>
          </mc:Choice>
          <mc:Fallback>
            <p:pic>
              <p:nvPicPr>
                <p:cNvPr id="18" name="Ink 17">
                  <a:extLst>
                    <a:ext uri="{FF2B5EF4-FFF2-40B4-BE49-F238E27FC236}">
                      <a16:creationId xmlns:a16="http://schemas.microsoft.com/office/drawing/2014/main" id="{050808AD-D646-4E96-8214-37ED97C09266}"/>
                    </a:ext>
                  </a:extLst>
                </p:cNvPr>
                <p:cNvPicPr/>
                <p:nvPr/>
              </p:nvPicPr>
              <p:blipFill>
                <a:blip r:embed="rId26"/>
                <a:stretch>
                  <a:fillRect/>
                </a:stretch>
              </p:blipFill>
              <p:spPr>
                <a:xfrm>
                  <a:off x="655384" y="2478687"/>
                  <a:ext cx="1324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CB523C10-F3C9-4705-A2CD-656CEF8058F4}"/>
                    </a:ext>
                  </a:extLst>
                </p14:cNvPr>
                <p14:cNvContentPartPr/>
                <p14:nvPr/>
              </p14:nvContentPartPr>
              <p14:xfrm>
                <a:off x="602824" y="2408487"/>
                <a:ext cx="168480" cy="209160"/>
              </p14:xfrm>
            </p:contentPart>
          </mc:Choice>
          <mc:Fallback>
            <p:pic>
              <p:nvPicPr>
                <p:cNvPr id="19" name="Ink 18">
                  <a:extLst>
                    <a:ext uri="{FF2B5EF4-FFF2-40B4-BE49-F238E27FC236}">
                      <a16:creationId xmlns:a16="http://schemas.microsoft.com/office/drawing/2014/main" id="{CB523C10-F3C9-4705-A2CD-656CEF8058F4}"/>
                    </a:ext>
                  </a:extLst>
                </p:cNvPr>
                <p:cNvPicPr/>
                <p:nvPr/>
              </p:nvPicPr>
              <p:blipFill>
                <a:blip r:embed="rId28"/>
                <a:stretch>
                  <a:fillRect/>
                </a:stretch>
              </p:blipFill>
              <p:spPr>
                <a:xfrm>
                  <a:off x="593824" y="2399847"/>
                  <a:ext cx="186120" cy="22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58325D73-55E4-4609-947D-35908F430437}"/>
                  </a:ext>
                </a:extLst>
              </p14:cNvPr>
              <p14:cNvContentPartPr/>
              <p14:nvPr/>
            </p14:nvContentPartPr>
            <p14:xfrm>
              <a:off x="822424" y="2077647"/>
              <a:ext cx="158040" cy="153360"/>
            </p14:xfrm>
          </p:contentPart>
        </mc:Choice>
        <mc:Fallback>
          <p:pic>
            <p:nvPicPr>
              <p:cNvPr id="20" name="Ink 19">
                <a:extLst>
                  <a:ext uri="{FF2B5EF4-FFF2-40B4-BE49-F238E27FC236}">
                    <a16:creationId xmlns:a16="http://schemas.microsoft.com/office/drawing/2014/main" id="{58325D73-55E4-4609-947D-35908F430437}"/>
                  </a:ext>
                </a:extLst>
              </p:cNvPr>
              <p:cNvPicPr/>
              <p:nvPr/>
            </p:nvPicPr>
            <p:blipFill>
              <a:blip r:embed="rId30"/>
              <a:stretch>
                <a:fillRect/>
              </a:stretch>
            </p:blipFill>
            <p:spPr>
              <a:xfrm>
                <a:off x="813784" y="2068647"/>
                <a:ext cx="175680" cy="171000"/>
              </a:xfrm>
              <a:prstGeom prst="rect">
                <a:avLst/>
              </a:prstGeom>
            </p:spPr>
          </p:pic>
        </mc:Fallback>
      </mc:AlternateContent>
      <p:grpSp>
        <p:nvGrpSpPr>
          <p:cNvPr id="23" name="Group 22">
            <a:extLst>
              <a:ext uri="{FF2B5EF4-FFF2-40B4-BE49-F238E27FC236}">
                <a16:creationId xmlns:a16="http://schemas.microsoft.com/office/drawing/2014/main" id="{A01AA4F8-5E7E-4890-95C8-382D4C79D38F}"/>
              </a:ext>
            </a:extLst>
          </p:cNvPr>
          <p:cNvGrpSpPr/>
          <p:nvPr/>
        </p:nvGrpSpPr>
        <p:grpSpPr>
          <a:xfrm>
            <a:off x="1159744" y="1629807"/>
            <a:ext cx="217800" cy="196560"/>
            <a:chOff x="1159744" y="1629807"/>
            <a:chExt cx="217800" cy="196560"/>
          </a:xfrm>
        </p:grpSpPr>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A15714C8-0EDD-4C50-BE2B-01535FAB994F}"/>
                    </a:ext>
                  </a:extLst>
                </p14:cNvPr>
                <p14:cNvContentPartPr/>
                <p14:nvPr/>
              </p14:nvContentPartPr>
              <p14:xfrm>
                <a:off x="1159744" y="1629807"/>
                <a:ext cx="157320" cy="189000"/>
              </p14:xfrm>
            </p:contentPart>
          </mc:Choice>
          <mc:Fallback>
            <p:pic>
              <p:nvPicPr>
                <p:cNvPr id="21" name="Ink 20">
                  <a:extLst>
                    <a:ext uri="{FF2B5EF4-FFF2-40B4-BE49-F238E27FC236}">
                      <a16:creationId xmlns:a16="http://schemas.microsoft.com/office/drawing/2014/main" id="{A15714C8-0EDD-4C50-BE2B-01535FAB994F}"/>
                    </a:ext>
                  </a:extLst>
                </p:cNvPr>
                <p:cNvPicPr/>
                <p:nvPr/>
              </p:nvPicPr>
              <p:blipFill>
                <a:blip r:embed="rId32"/>
                <a:stretch>
                  <a:fillRect/>
                </a:stretch>
              </p:blipFill>
              <p:spPr>
                <a:xfrm>
                  <a:off x="1150744" y="1620807"/>
                  <a:ext cx="1749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25BE44AB-CFA4-4473-AD09-C8FA0567FDB1}"/>
                    </a:ext>
                  </a:extLst>
                </p14:cNvPr>
                <p14:cNvContentPartPr/>
                <p14:nvPr/>
              </p14:nvContentPartPr>
              <p14:xfrm>
                <a:off x="1238224" y="1633767"/>
                <a:ext cx="139320" cy="192600"/>
              </p14:xfrm>
            </p:contentPart>
          </mc:Choice>
          <mc:Fallback>
            <p:pic>
              <p:nvPicPr>
                <p:cNvPr id="22" name="Ink 21">
                  <a:extLst>
                    <a:ext uri="{FF2B5EF4-FFF2-40B4-BE49-F238E27FC236}">
                      <a16:creationId xmlns:a16="http://schemas.microsoft.com/office/drawing/2014/main" id="{25BE44AB-CFA4-4473-AD09-C8FA0567FDB1}"/>
                    </a:ext>
                  </a:extLst>
                </p:cNvPr>
                <p:cNvPicPr/>
                <p:nvPr/>
              </p:nvPicPr>
              <p:blipFill>
                <a:blip r:embed="rId34"/>
                <a:stretch>
                  <a:fillRect/>
                </a:stretch>
              </p:blipFill>
              <p:spPr>
                <a:xfrm>
                  <a:off x="1229224" y="1624767"/>
                  <a:ext cx="156960" cy="21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39B92150-2280-4D27-90D6-163B1B0BB752}"/>
                  </a:ext>
                </a:extLst>
              </p14:cNvPr>
              <p14:cNvContentPartPr/>
              <p14:nvPr/>
            </p14:nvContentPartPr>
            <p14:xfrm>
              <a:off x="920704" y="2780007"/>
              <a:ext cx="144720" cy="277200"/>
            </p14:xfrm>
          </p:contentPart>
        </mc:Choice>
        <mc:Fallback>
          <p:pic>
            <p:nvPicPr>
              <p:cNvPr id="26" name="Ink 25">
                <a:extLst>
                  <a:ext uri="{FF2B5EF4-FFF2-40B4-BE49-F238E27FC236}">
                    <a16:creationId xmlns:a16="http://schemas.microsoft.com/office/drawing/2014/main" id="{39B92150-2280-4D27-90D6-163B1B0BB752}"/>
                  </a:ext>
                </a:extLst>
              </p:cNvPr>
              <p:cNvPicPr/>
              <p:nvPr/>
            </p:nvPicPr>
            <p:blipFill>
              <a:blip r:embed="rId36"/>
              <a:stretch>
                <a:fillRect/>
              </a:stretch>
            </p:blipFill>
            <p:spPr>
              <a:xfrm>
                <a:off x="911704" y="2771007"/>
                <a:ext cx="1623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388A8E28-01F1-47F3-BCEF-62D67A569443}"/>
                  </a:ext>
                </a:extLst>
              </p14:cNvPr>
              <p14:cNvContentPartPr/>
              <p14:nvPr/>
            </p14:nvContentPartPr>
            <p14:xfrm>
              <a:off x="1266664" y="2469687"/>
              <a:ext cx="121680" cy="172440"/>
            </p14:xfrm>
          </p:contentPart>
        </mc:Choice>
        <mc:Fallback>
          <p:pic>
            <p:nvPicPr>
              <p:cNvPr id="27" name="Ink 26">
                <a:extLst>
                  <a:ext uri="{FF2B5EF4-FFF2-40B4-BE49-F238E27FC236}">
                    <a16:creationId xmlns:a16="http://schemas.microsoft.com/office/drawing/2014/main" id="{388A8E28-01F1-47F3-BCEF-62D67A569443}"/>
                  </a:ext>
                </a:extLst>
              </p:cNvPr>
              <p:cNvPicPr/>
              <p:nvPr/>
            </p:nvPicPr>
            <p:blipFill>
              <a:blip r:embed="rId38"/>
              <a:stretch>
                <a:fillRect/>
              </a:stretch>
            </p:blipFill>
            <p:spPr>
              <a:xfrm>
                <a:off x="1257664" y="2460687"/>
                <a:ext cx="1393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DCA5F3EC-5C86-41DE-A78B-E9C3A2EA60E8}"/>
                  </a:ext>
                </a:extLst>
              </p14:cNvPr>
              <p14:cNvContentPartPr/>
              <p14:nvPr/>
            </p14:nvContentPartPr>
            <p14:xfrm>
              <a:off x="1529464" y="2020767"/>
              <a:ext cx="164160" cy="182520"/>
            </p14:xfrm>
          </p:contentPart>
        </mc:Choice>
        <mc:Fallback>
          <p:pic>
            <p:nvPicPr>
              <p:cNvPr id="28" name="Ink 27">
                <a:extLst>
                  <a:ext uri="{FF2B5EF4-FFF2-40B4-BE49-F238E27FC236}">
                    <a16:creationId xmlns:a16="http://schemas.microsoft.com/office/drawing/2014/main" id="{DCA5F3EC-5C86-41DE-A78B-E9C3A2EA60E8}"/>
                  </a:ext>
                </a:extLst>
              </p:cNvPr>
              <p:cNvPicPr/>
              <p:nvPr/>
            </p:nvPicPr>
            <p:blipFill>
              <a:blip r:embed="rId40"/>
              <a:stretch>
                <a:fillRect/>
              </a:stretch>
            </p:blipFill>
            <p:spPr>
              <a:xfrm>
                <a:off x="1520464" y="2011767"/>
                <a:ext cx="181800" cy="200160"/>
              </a:xfrm>
              <a:prstGeom prst="rect">
                <a:avLst/>
              </a:prstGeom>
            </p:spPr>
          </p:pic>
        </mc:Fallback>
      </mc:AlternateContent>
      <p:grpSp>
        <p:nvGrpSpPr>
          <p:cNvPr id="37" name="Group 36">
            <a:extLst>
              <a:ext uri="{FF2B5EF4-FFF2-40B4-BE49-F238E27FC236}">
                <a16:creationId xmlns:a16="http://schemas.microsoft.com/office/drawing/2014/main" id="{11814028-FFFC-402B-871F-3C3D39555B56}"/>
              </a:ext>
            </a:extLst>
          </p:cNvPr>
          <p:cNvGrpSpPr/>
          <p:nvPr/>
        </p:nvGrpSpPr>
        <p:grpSpPr>
          <a:xfrm>
            <a:off x="303304" y="3381207"/>
            <a:ext cx="990360" cy="1220040"/>
            <a:chOff x="303304" y="3381207"/>
            <a:chExt cx="990360" cy="1220040"/>
          </a:xfrm>
        </p:grpSpPr>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6FEF2941-51EE-40F9-89D2-14C7799F3036}"/>
                    </a:ext>
                  </a:extLst>
                </p14:cNvPr>
                <p14:cNvContentPartPr/>
                <p14:nvPr/>
              </p14:nvContentPartPr>
              <p14:xfrm>
                <a:off x="303304" y="3971247"/>
                <a:ext cx="168480" cy="303480"/>
              </p14:xfrm>
            </p:contentPart>
          </mc:Choice>
          <mc:Fallback>
            <p:pic>
              <p:nvPicPr>
                <p:cNvPr id="29" name="Ink 28">
                  <a:extLst>
                    <a:ext uri="{FF2B5EF4-FFF2-40B4-BE49-F238E27FC236}">
                      <a16:creationId xmlns:a16="http://schemas.microsoft.com/office/drawing/2014/main" id="{6FEF2941-51EE-40F9-89D2-14C7799F3036}"/>
                    </a:ext>
                  </a:extLst>
                </p:cNvPr>
                <p:cNvPicPr/>
                <p:nvPr/>
              </p:nvPicPr>
              <p:blipFill>
                <a:blip r:embed="rId42"/>
                <a:stretch>
                  <a:fillRect/>
                </a:stretch>
              </p:blipFill>
              <p:spPr>
                <a:xfrm>
                  <a:off x="294304" y="3962607"/>
                  <a:ext cx="1861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id="{C882179E-9236-476E-BEC9-3170273B1E4D}"/>
                    </a:ext>
                  </a:extLst>
                </p14:cNvPr>
                <p14:cNvContentPartPr/>
                <p14:nvPr/>
              </p14:nvContentPartPr>
              <p14:xfrm>
                <a:off x="459904" y="3877287"/>
                <a:ext cx="165600" cy="241560"/>
              </p14:xfrm>
            </p:contentPart>
          </mc:Choice>
          <mc:Fallback>
            <p:pic>
              <p:nvPicPr>
                <p:cNvPr id="30" name="Ink 29">
                  <a:extLst>
                    <a:ext uri="{FF2B5EF4-FFF2-40B4-BE49-F238E27FC236}">
                      <a16:creationId xmlns:a16="http://schemas.microsoft.com/office/drawing/2014/main" id="{C882179E-9236-476E-BEC9-3170273B1E4D}"/>
                    </a:ext>
                  </a:extLst>
                </p:cNvPr>
                <p:cNvPicPr/>
                <p:nvPr/>
              </p:nvPicPr>
              <p:blipFill>
                <a:blip r:embed="rId44"/>
                <a:stretch>
                  <a:fillRect/>
                </a:stretch>
              </p:blipFill>
              <p:spPr>
                <a:xfrm>
                  <a:off x="450904" y="3868287"/>
                  <a:ext cx="1832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B883B9EF-441A-4927-ABE0-7A8DBD703A81}"/>
                    </a:ext>
                  </a:extLst>
                </p14:cNvPr>
                <p14:cNvContentPartPr/>
                <p14:nvPr/>
              </p14:nvContentPartPr>
              <p14:xfrm>
                <a:off x="584104" y="3773607"/>
                <a:ext cx="167400" cy="236160"/>
              </p14:xfrm>
            </p:contentPart>
          </mc:Choice>
          <mc:Fallback>
            <p:pic>
              <p:nvPicPr>
                <p:cNvPr id="31" name="Ink 30">
                  <a:extLst>
                    <a:ext uri="{FF2B5EF4-FFF2-40B4-BE49-F238E27FC236}">
                      <a16:creationId xmlns:a16="http://schemas.microsoft.com/office/drawing/2014/main" id="{B883B9EF-441A-4927-ABE0-7A8DBD703A81}"/>
                    </a:ext>
                  </a:extLst>
                </p:cNvPr>
                <p:cNvPicPr/>
                <p:nvPr/>
              </p:nvPicPr>
              <p:blipFill>
                <a:blip r:embed="rId46"/>
                <a:stretch>
                  <a:fillRect/>
                </a:stretch>
              </p:blipFill>
              <p:spPr>
                <a:xfrm>
                  <a:off x="575104" y="3764607"/>
                  <a:ext cx="1850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D1FA31E1-7B58-47F3-A2AF-14394A8A25FB}"/>
                    </a:ext>
                  </a:extLst>
                </p14:cNvPr>
                <p14:cNvContentPartPr/>
                <p14:nvPr/>
              </p14:nvContentPartPr>
              <p14:xfrm>
                <a:off x="754744" y="3381207"/>
                <a:ext cx="356040" cy="339840"/>
              </p14:xfrm>
            </p:contentPart>
          </mc:Choice>
          <mc:Fallback>
            <p:pic>
              <p:nvPicPr>
                <p:cNvPr id="32" name="Ink 31">
                  <a:extLst>
                    <a:ext uri="{FF2B5EF4-FFF2-40B4-BE49-F238E27FC236}">
                      <a16:creationId xmlns:a16="http://schemas.microsoft.com/office/drawing/2014/main" id="{D1FA31E1-7B58-47F3-A2AF-14394A8A25FB}"/>
                    </a:ext>
                  </a:extLst>
                </p:cNvPr>
                <p:cNvPicPr/>
                <p:nvPr/>
              </p:nvPicPr>
              <p:blipFill>
                <a:blip r:embed="rId48"/>
                <a:stretch>
                  <a:fillRect/>
                </a:stretch>
              </p:blipFill>
              <p:spPr>
                <a:xfrm>
                  <a:off x="745744" y="3372207"/>
                  <a:ext cx="37368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Ink 32">
                  <a:extLst>
                    <a:ext uri="{FF2B5EF4-FFF2-40B4-BE49-F238E27FC236}">
                      <a16:creationId xmlns:a16="http://schemas.microsoft.com/office/drawing/2014/main" id="{B776F15A-4293-4080-9A17-4BF90B9BF482}"/>
                    </a:ext>
                  </a:extLst>
                </p14:cNvPr>
                <p14:cNvContentPartPr/>
                <p14:nvPr/>
              </p14:nvContentPartPr>
              <p14:xfrm>
                <a:off x="519304" y="3620967"/>
                <a:ext cx="660600" cy="934560"/>
              </p14:xfrm>
            </p:contentPart>
          </mc:Choice>
          <mc:Fallback>
            <p:pic>
              <p:nvPicPr>
                <p:cNvPr id="33" name="Ink 32">
                  <a:extLst>
                    <a:ext uri="{FF2B5EF4-FFF2-40B4-BE49-F238E27FC236}">
                      <a16:creationId xmlns:a16="http://schemas.microsoft.com/office/drawing/2014/main" id="{B776F15A-4293-4080-9A17-4BF90B9BF482}"/>
                    </a:ext>
                  </a:extLst>
                </p:cNvPr>
                <p:cNvPicPr/>
                <p:nvPr/>
              </p:nvPicPr>
              <p:blipFill>
                <a:blip r:embed="rId50"/>
                <a:stretch>
                  <a:fillRect/>
                </a:stretch>
              </p:blipFill>
              <p:spPr>
                <a:xfrm>
                  <a:off x="510304" y="3612327"/>
                  <a:ext cx="678240" cy="952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Ink 33">
                  <a:extLst>
                    <a:ext uri="{FF2B5EF4-FFF2-40B4-BE49-F238E27FC236}">
                      <a16:creationId xmlns:a16="http://schemas.microsoft.com/office/drawing/2014/main" id="{D71F1485-F5AA-45E1-8872-4A888D54384B}"/>
                    </a:ext>
                  </a:extLst>
                </p14:cNvPr>
                <p14:cNvContentPartPr/>
                <p14:nvPr/>
              </p14:nvContentPartPr>
              <p14:xfrm>
                <a:off x="513184" y="3474807"/>
                <a:ext cx="780480" cy="1126440"/>
              </p14:xfrm>
            </p:contentPart>
          </mc:Choice>
          <mc:Fallback>
            <p:pic>
              <p:nvPicPr>
                <p:cNvPr id="34" name="Ink 33">
                  <a:extLst>
                    <a:ext uri="{FF2B5EF4-FFF2-40B4-BE49-F238E27FC236}">
                      <a16:creationId xmlns:a16="http://schemas.microsoft.com/office/drawing/2014/main" id="{D71F1485-F5AA-45E1-8872-4A888D54384B}"/>
                    </a:ext>
                  </a:extLst>
                </p:cNvPr>
                <p:cNvPicPr/>
                <p:nvPr/>
              </p:nvPicPr>
              <p:blipFill>
                <a:blip r:embed="rId52"/>
                <a:stretch>
                  <a:fillRect/>
                </a:stretch>
              </p:blipFill>
              <p:spPr>
                <a:xfrm>
                  <a:off x="504544" y="3465807"/>
                  <a:ext cx="798120" cy="1144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35" name="Ink 34">
                <a:extLst>
                  <a:ext uri="{FF2B5EF4-FFF2-40B4-BE49-F238E27FC236}">
                    <a16:creationId xmlns:a16="http://schemas.microsoft.com/office/drawing/2014/main" id="{E1ADA478-3E15-4F6E-B7F3-8884CBFC1FA2}"/>
                  </a:ext>
                </a:extLst>
              </p14:cNvPr>
              <p14:cNvContentPartPr/>
              <p14:nvPr/>
            </p14:nvContentPartPr>
            <p14:xfrm>
              <a:off x="-398696" y="3735087"/>
              <a:ext cx="232920" cy="305280"/>
            </p14:xfrm>
          </p:contentPart>
        </mc:Choice>
        <mc:Fallback>
          <p:pic>
            <p:nvPicPr>
              <p:cNvPr id="35" name="Ink 34">
                <a:extLst>
                  <a:ext uri="{FF2B5EF4-FFF2-40B4-BE49-F238E27FC236}">
                    <a16:creationId xmlns:a16="http://schemas.microsoft.com/office/drawing/2014/main" id="{E1ADA478-3E15-4F6E-B7F3-8884CBFC1FA2}"/>
                  </a:ext>
                </a:extLst>
              </p:cNvPr>
              <p:cNvPicPr/>
              <p:nvPr/>
            </p:nvPicPr>
            <p:blipFill>
              <a:blip r:embed="rId54"/>
              <a:stretch>
                <a:fillRect/>
              </a:stretch>
            </p:blipFill>
            <p:spPr>
              <a:xfrm>
                <a:off x="-407696" y="3726087"/>
                <a:ext cx="2505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FFE75E1B-6ECD-4560-964F-49683B234533}"/>
                  </a:ext>
                </a:extLst>
              </p14:cNvPr>
              <p14:cNvContentPartPr/>
              <p14:nvPr/>
            </p14:nvContentPartPr>
            <p14:xfrm>
              <a:off x="-543416" y="3622767"/>
              <a:ext cx="420120" cy="672120"/>
            </p14:xfrm>
          </p:contentPart>
        </mc:Choice>
        <mc:Fallback>
          <p:pic>
            <p:nvPicPr>
              <p:cNvPr id="36" name="Ink 35">
                <a:extLst>
                  <a:ext uri="{FF2B5EF4-FFF2-40B4-BE49-F238E27FC236}">
                    <a16:creationId xmlns:a16="http://schemas.microsoft.com/office/drawing/2014/main" id="{FFE75E1B-6ECD-4560-964F-49683B234533}"/>
                  </a:ext>
                </a:extLst>
              </p:cNvPr>
              <p:cNvPicPr/>
              <p:nvPr/>
            </p:nvPicPr>
            <p:blipFill>
              <a:blip r:embed="rId56"/>
              <a:stretch>
                <a:fillRect/>
              </a:stretch>
            </p:blipFill>
            <p:spPr>
              <a:xfrm>
                <a:off x="-552056" y="3613767"/>
                <a:ext cx="437760" cy="689760"/>
              </a:xfrm>
              <a:prstGeom prst="rect">
                <a:avLst/>
              </a:prstGeom>
            </p:spPr>
          </p:pic>
        </mc:Fallback>
      </mc:AlternateContent>
      <p:grpSp>
        <p:nvGrpSpPr>
          <p:cNvPr id="40" name="Group 39">
            <a:extLst>
              <a:ext uri="{FF2B5EF4-FFF2-40B4-BE49-F238E27FC236}">
                <a16:creationId xmlns:a16="http://schemas.microsoft.com/office/drawing/2014/main" id="{98032CE7-93A7-4661-B38C-CE751212D2E6}"/>
              </a:ext>
            </a:extLst>
          </p:cNvPr>
          <p:cNvGrpSpPr/>
          <p:nvPr/>
        </p:nvGrpSpPr>
        <p:grpSpPr>
          <a:xfrm>
            <a:off x="914224" y="1029327"/>
            <a:ext cx="257400" cy="300240"/>
            <a:chOff x="914224" y="1029327"/>
            <a:chExt cx="257400" cy="300240"/>
          </a:xfrm>
        </p:grpSpPr>
        <mc:AlternateContent xmlns:mc="http://schemas.openxmlformats.org/markup-compatibility/2006">
          <mc:Choice xmlns:p14="http://schemas.microsoft.com/office/powerpoint/2010/main" Requires="p14">
            <p:contentPart p14:bwMode="auto" r:id="rId57">
              <p14:nvContentPartPr>
                <p14:cNvPr id="38" name="Ink 37">
                  <a:extLst>
                    <a:ext uri="{FF2B5EF4-FFF2-40B4-BE49-F238E27FC236}">
                      <a16:creationId xmlns:a16="http://schemas.microsoft.com/office/drawing/2014/main" id="{73E26093-36D6-487A-85FF-12AD065171B1}"/>
                    </a:ext>
                  </a:extLst>
                </p14:cNvPr>
                <p14:cNvContentPartPr/>
                <p14:nvPr/>
              </p14:nvContentPartPr>
              <p14:xfrm>
                <a:off x="928264" y="1029327"/>
                <a:ext cx="243360" cy="300240"/>
              </p14:xfrm>
            </p:contentPart>
          </mc:Choice>
          <mc:Fallback>
            <p:pic>
              <p:nvPicPr>
                <p:cNvPr id="38" name="Ink 37">
                  <a:extLst>
                    <a:ext uri="{FF2B5EF4-FFF2-40B4-BE49-F238E27FC236}">
                      <a16:creationId xmlns:a16="http://schemas.microsoft.com/office/drawing/2014/main" id="{73E26093-36D6-487A-85FF-12AD065171B1}"/>
                    </a:ext>
                  </a:extLst>
                </p:cNvPr>
                <p:cNvPicPr/>
                <p:nvPr/>
              </p:nvPicPr>
              <p:blipFill>
                <a:blip r:embed="rId58"/>
                <a:stretch>
                  <a:fillRect/>
                </a:stretch>
              </p:blipFill>
              <p:spPr>
                <a:xfrm>
                  <a:off x="919624" y="1020687"/>
                  <a:ext cx="26100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Ink 38">
                  <a:extLst>
                    <a:ext uri="{FF2B5EF4-FFF2-40B4-BE49-F238E27FC236}">
                      <a16:creationId xmlns:a16="http://schemas.microsoft.com/office/drawing/2014/main" id="{848C99DA-D7A9-46C4-8D41-C533A6A2EDD1}"/>
                    </a:ext>
                  </a:extLst>
                </p14:cNvPr>
                <p14:cNvContentPartPr/>
                <p14:nvPr/>
              </p14:nvContentPartPr>
              <p14:xfrm>
                <a:off x="914224" y="1088367"/>
                <a:ext cx="162360" cy="198360"/>
              </p14:xfrm>
            </p:contentPart>
          </mc:Choice>
          <mc:Fallback>
            <p:pic>
              <p:nvPicPr>
                <p:cNvPr id="39" name="Ink 38">
                  <a:extLst>
                    <a:ext uri="{FF2B5EF4-FFF2-40B4-BE49-F238E27FC236}">
                      <a16:creationId xmlns:a16="http://schemas.microsoft.com/office/drawing/2014/main" id="{848C99DA-D7A9-46C4-8D41-C533A6A2EDD1}"/>
                    </a:ext>
                  </a:extLst>
                </p:cNvPr>
                <p:cNvPicPr/>
                <p:nvPr/>
              </p:nvPicPr>
              <p:blipFill>
                <a:blip r:embed="rId60"/>
                <a:stretch>
                  <a:fillRect/>
                </a:stretch>
              </p:blipFill>
              <p:spPr>
                <a:xfrm>
                  <a:off x="905584" y="1079367"/>
                  <a:ext cx="180000" cy="216000"/>
                </a:xfrm>
                <a:prstGeom prst="rect">
                  <a:avLst/>
                </a:prstGeom>
              </p:spPr>
            </p:pic>
          </mc:Fallback>
        </mc:AlternateContent>
      </p:grpSp>
      <p:grpSp>
        <p:nvGrpSpPr>
          <p:cNvPr id="46" name="Group 45">
            <a:extLst>
              <a:ext uri="{FF2B5EF4-FFF2-40B4-BE49-F238E27FC236}">
                <a16:creationId xmlns:a16="http://schemas.microsoft.com/office/drawing/2014/main" id="{0A68BAD8-9C65-444C-833C-3461883153C2}"/>
              </a:ext>
            </a:extLst>
          </p:cNvPr>
          <p:cNvGrpSpPr/>
          <p:nvPr/>
        </p:nvGrpSpPr>
        <p:grpSpPr>
          <a:xfrm>
            <a:off x="434704" y="4813287"/>
            <a:ext cx="847440" cy="1031040"/>
            <a:chOff x="434704" y="4813287"/>
            <a:chExt cx="847440" cy="1031040"/>
          </a:xfrm>
        </p:grpSpPr>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766BB92C-E70B-44E0-BBA2-680511E0B6CE}"/>
                    </a:ext>
                  </a:extLst>
                </p14:cNvPr>
                <p14:cNvContentPartPr/>
                <p14:nvPr/>
              </p14:nvContentPartPr>
              <p14:xfrm>
                <a:off x="566464" y="4981407"/>
                <a:ext cx="583920" cy="597240"/>
              </p14:xfrm>
            </p:contentPart>
          </mc:Choice>
          <mc:Fallback>
            <p:pic>
              <p:nvPicPr>
                <p:cNvPr id="41" name="Ink 40">
                  <a:extLst>
                    <a:ext uri="{FF2B5EF4-FFF2-40B4-BE49-F238E27FC236}">
                      <a16:creationId xmlns:a16="http://schemas.microsoft.com/office/drawing/2014/main" id="{766BB92C-E70B-44E0-BBA2-680511E0B6CE}"/>
                    </a:ext>
                  </a:extLst>
                </p:cNvPr>
                <p:cNvPicPr/>
                <p:nvPr/>
              </p:nvPicPr>
              <p:blipFill>
                <a:blip r:embed="rId62"/>
                <a:stretch>
                  <a:fillRect/>
                </a:stretch>
              </p:blipFill>
              <p:spPr>
                <a:xfrm>
                  <a:off x="557464" y="4972407"/>
                  <a:ext cx="601560" cy="614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Ink 41">
                  <a:extLst>
                    <a:ext uri="{FF2B5EF4-FFF2-40B4-BE49-F238E27FC236}">
                      <a16:creationId xmlns:a16="http://schemas.microsoft.com/office/drawing/2014/main" id="{1DA59B8A-3DD0-4045-A5A0-721FCB1BDBA7}"/>
                    </a:ext>
                  </a:extLst>
                </p14:cNvPr>
                <p14:cNvContentPartPr/>
                <p14:nvPr/>
              </p14:nvContentPartPr>
              <p14:xfrm>
                <a:off x="434704" y="5460567"/>
                <a:ext cx="337320" cy="383760"/>
              </p14:xfrm>
            </p:contentPart>
          </mc:Choice>
          <mc:Fallback>
            <p:pic>
              <p:nvPicPr>
                <p:cNvPr id="42" name="Ink 41">
                  <a:extLst>
                    <a:ext uri="{FF2B5EF4-FFF2-40B4-BE49-F238E27FC236}">
                      <a16:creationId xmlns:a16="http://schemas.microsoft.com/office/drawing/2014/main" id="{1DA59B8A-3DD0-4045-A5A0-721FCB1BDBA7}"/>
                    </a:ext>
                  </a:extLst>
                </p:cNvPr>
                <p:cNvPicPr/>
                <p:nvPr/>
              </p:nvPicPr>
              <p:blipFill>
                <a:blip r:embed="rId64"/>
                <a:stretch>
                  <a:fillRect/>
                </a:stretch>
              </p:blipFill>
              <p:spPr>
                <a:xfrm>
                  <a:off x="425704" y="5451927"/>
                  <a:ext cx="35496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3" name="Ink 42">
                  <a:extLst>
                    <a:ext uri="{FF2B5EF4-FFF2-40B4-BE49-F238E27FC236}">
                      <a16:creationId xmlns:a16="http://schemas.microsoft.com/office/drawing/2014/main" id="{5AD569B3-80F7-4F65-BEDC-1433945D6768}"/>
                    </a:ext>
                  </a:extLst>
                </p14:cNvPr>
                <p14:cNvContentPartPr/>
                <p14:nvPr/>
              </p14:nvContentPartPr>
              <p14:xfrm>
                <a:off x="1052464" y="4813287"/>
                <a:ext cx="229680" cy="268920"/>
              </p14:xfrm>
            </p:contentPart>
          </mc:Choice>
          <mc:Fallback>
            <p:pic>
              <p:nvPicPr>
                <p:cNvPr id="43" name="Ink 42">
                  <a:extLst>
                    <a:ext uri="{FF2B5EF4-FFF2-40B4-BE49-F238E27FC236}">
                      <a16:creationId xmlns:a16="http://schemas.microsoft.com/office/drawing/2014/main" id="{5AD569B3-80F7-4F65-BEDC-1433945D6768}"/>
                    </a:ext>
                  </a:extLst>
                </p:cNvPr>
                <p:cNvPicPr/>
                <p:nvPr/>
              </p:nvPicPr>
              <p:blipFill>
                <a:blip r:embed="rId66"/>
                <a:stretch>
                  <a:fillRect/>
                </a:stretch>
              </p:blipFill>
              <p:spPr>
                <a:xfrm>
                  <a:off x="1043464" y="4804647"/>
                  <a:ext cx="2473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Ink 44">
                  <a:extLst>
                    <a:ext uri="{FF2B5EF4-FFF2-40B4-BE49-F238E27FC236}">
                      <a16:creationId xmlns:a16="http://schemas.microsoft.com/office/drawing/2014/main" id="{7C1E0399-C70B-4E88-A13F-38152FECFA9D}"/>
                    </a:ext>
                  </a:extLst>
                </p14:cNvPr>
                <p14:cNvContentPartPr/>
                <p14:nvPr/>
              </p14:nvContentPartPr>
              <p14:xfrm>
                <a:off x="896224" y="4904007"/>
                <a:ext cx="202320" cy="224640"/>
              </p14:xfrm>
            </p:contentPart>
          </mc:Choice>
          <mc:Fallback>
            <p:pic>
              <p:nvPicPr>
                <p:cNvPr id="45" name="Ink 44">
                  <a:extLst>
                    <a:ext uri="{FF2B5EF4-FFF2-40B4-BE49-F238E27FC236}">
                      <a16:creationId xmlns:a16="http://schemas.microsoft.com/office/drawing/2014/main" id="{7C1E0399-C70B-4E88-A13F-38152FECFA9D}"/>
                    </a:ext>
                  </a:extLst>
                </p:cNvPr>
                <p:cNvPicPr/>
                <p:nvPr/>
              </p:nvPicPr>
              <p:blipFill>
                <a:blip r:embed="rId68"/>
                <a:stretch>
                  <a:fillRect/>
                </a:stretch>
              </p:blipFill>
              <p:spPr>
                <a:xfrm>
                  <a:off x="887584" y="4895367"/>
                  <a:ext cx="219960" cy="242280"/>
                </a:xfrm>
                <a:prstGeom prst="rect">
                  <a:avLst/>
                </a:prstGeom>
              </p:spPr>
            </p:pic>
          </mc:Fallback>
        </mc:AlternateContent>
      </p:grpSp>
    </p:spTree>
    <p:extLst>
      <p:ext uri="{BB962C8B-B14F-4D97-AF65-F5344CB8AC3E}">
        <p14:creationId xmlns:p14="http://schemas.microsoft.com/office/powerpoint/2010/main" val="417510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regularization?</a:t>
            </a:r>
          </a:p>
        </p:txBody>
      </p:sp>
      <p:sp>
        <p:nvSpPr>
          <p:cNvPr id="3" name="Content Placeholder 2"/>
          <p:cNvSpPr>
            <a:spLocks noGrp="1"/>
          </p:cNvSpPr>
          <p:nvPr>
            <p:ph idx="1"/>
          </p:nvPr>
        </p:nvSpPr>
        <p:spPr/>
        <p:txBody>
          <a:bodyPr/>
          <a:lstStyle/>
          <a:p>
            <a:r>
              <a:rPr lang="en-US" dirty="0"/>
              <a:t>Regularization is any modification made to the learning algorithm with an intention to </a:t>
            </a:r>
            <a:r>
              <a:rPr lang="en-US" dirty="0">
                <a:solidFill>
                  <a:srgbClr val="00B050"/>
                </a:solidFill>
              </a:rPr>
              <a:t>lower the generalization error but not the training error</a:t>
            </a:r>
          </a:p>
          <a:p>
            <a:r>
              <a:rPr lang="en-US" dirty="0"/>
              <a:t>Many standard regularization concepts from machine learning can be readily extended to deep models</a:t>
            </a:r>
          </a:p>
          <a:p>
            <a:r>
              <a:rPr lang="en-US" dirty="0"/>
              <a:t>In context of deep learning, most regularization strategies are based on regularizing estimators </a:t>
            </a:r>
          </a:p>
          <a:p>
            <a:r>
              <a:rPr lang="en-US" dirty="0"/>
              <a:t>This is done through </a:t>
            </a:r>
            <a:r>
              <a:rPr lang="en-US" dirty="0">
                <a:solidFill>
                  <a:srgbClr val="FF0000"/>
                </a:solidFill>
              </a:rPr>
              <a:t>reducing variance</a:t>
            </a:r>
            <a:r>
              <a:rPr lang="en-US" dirty="0"/>
              <a:t> at the expense of </a:t>
            </a:r>
            <a:r>
              <a:rPr lang="en-US" dirty="0">
                <a:solidFill>
                  <a:srgbClr val="FF0000"/>
                </a:solidFill>
              </a:rPr>
              <a:t>increasing the bias</a:t>
            </a:r>
            <a:r>
              <a:rPr lang="en-US" dirty="0"/>
              <a:t> of the estimator</a:t>
            </a:r>
          </a:p>
          <a:p>
            <a:pPr lvl="1"/>
            <a:r>
              <a:rPr lang="en-US" dirty="0"/>
              <a:t>That is we go towards simple models</a:t>
            </a:r>
          </a:p>
          <a:p>
            <a:r>
              <a:rPr lang="en-US" dirty="0"/>
              <a:t>An effective </a:t>
            </a:r>
            <a:r>
              <a:rPr lang="en-US" dirty="0" err="1"/>
              <a:t>regularizer</a:t>
            </a:r>
            <a:r>
              <a:rPr lang="en-US" dirty="0"/>
              <a:t> is one that decreases the variance significantly while not overly increasing the bias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3C946D7-55C4-4907-B393-00D4BBC72B71}"/>
                  </a:ext>
                </a:extLst>
              </p14:cNvPr>
              <p14:cNvContentPartPr/>
              <p14:nvPr/>
            </p14:nvContentPartPr>
            <p14:xfrm>
              <a:off x="5046304" y="1527458"/>
              <a:ext cx="180360" cy="31680"/>
            </p14:xfrm>
          </p:contentPart>
        </mc:Choice>
        <mc:Fallback>
          <p:pic>
            <p:nvPicPr>
              <p:cNvPr id="4" name="Ink 3">
                <a:extLst>
                  <a:ext uri="{FF2B5EF4-FFF2-40B4-BE49-F238E27FC236}">
                    <a16:creationId xmlns:a16="http://schemas.microsoft.com/office/drawing/2014/main" id="{13C946D7-55C4-4907-B393-00D4BBC72B71}"/>
                  </a:ext>
                </a:extLst>
              </p:cNvPr>
              <p:cNvPicPr/>
              <p:nvPr/>
            </p:nvPicPr>
            <p:blipFill>
              <a:blip r:embed="rId3"/>
              <a:stretch>
                <a:fillRect/>
              </a:stretch>
            </p:blipFill>
            <p:spPr>
              <a:xfrm>
                <a:off x="5037304" y="1518818"/>
                <a:ext cx="1980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3550886-65F2-4082-80A2-04A454530E7E}"/>
                  </a:ext>
                </a:extLst>
              </p14:cNvPr>
              <p14:cNvContentPartPr/>
              <p14:nvPr/>
            </p14:nvContentPartPr>
            <p14:xfrm>
              <a:off x="4913824" y="1877738"/>
              <a:ext cx="371520" cy="70920"/>
            </p14:xfrm>
          </p:contentPart>
        </mc:Choice>
        <mc:Fallback>
          <p:pic>
            <p:nvPicPr>
              <p:cNvPr id="5" name="Ink 4">
                <a:extLst>
                  <a:ext uri="{FF2B5EF4-FFF2-40B4-BE49-F238E27FC236}">
                    <a16:creationId xmlns:a16="http://schemas.microsoft.com/office/drawing/2014/main" id="{33550886-65F2-4082-80A2-04A454530E7E}"/>
                  </a:ext>
                </a:extLst>
              </p:cNvPr>
              <p:cNvPicPr/>
              <p:nvPr/>
            </p:nvPicPr>
            <p:blipFill>
              <a:blip r:embed="rId5"/>
              <a:stretch>
                <a:fillRect/>
              </a:stretch>
            </p:blipFill>
            <p:spPr>
              <a:xfrm>
                <a:off x="4905184" y="1869098"/>
                <a:ext cx="389160" cy="88560"/>
              </a:xfrm>
              <a:prstGeom prst="rect">
                <a:avLst/>
              </a:prstGeom>
            </p:spPr>
          </p:pic>
        </mc:Fallback>
      </mc:AlternateContent>
      <p:grpSp>
        <p:nvGrpSpPr>
          <p:cNvPr id="8" name="Group 7">
            <a:extLst>
              <a:ext uri="{FF2B5EF4-FFF2-40B4-BE49-F238E27FC236}">
                <a16:creationId xmlns:a16="http://schemas.microsoft.com/office/drawing/2014/main" id="{A6F73C61-8CAE-4000-A746-959A81F1F24E}"/>
              </a:ext>
            </a:extLst>
          </p:cNvPr>
          <p:cNvGrpSpPr/>
          <p:nvPr/>
        </p:nvGrpSpPr>
        <p:grpSpPr>
          <a:xfrm>
            <a:off x="716224" y="2160698"/>
            <a:ext cx="579600" cy="347400"/>
            <a:chOff x="716224" y="2160698"/>
            <a:chExt cx="579600" cy="34740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2BF30CCD-395E-4429-908E-659AE21D166B}"/>
                    </a:ext>
                  </a:extLst>
                </p14:cNvPr>
                <p14:cNvContentPartPr/>
                <p14:nvPr/>
              </p14:nvContentPartPr>
              <p14:xfrm>
                <a:off x="716224" y="2160698"/>
                <a:ext cx="447120" cy="347400"/>
              </p14:xfrm>
            </p:contentPart>
          </mc:Choice>
          <mc:Fallback>
            <p:pic>
              <p:nvPicPr>
                <p:cNvPr id="6" name="Ink 5">
                  <a:extLst>
                    <a:ext uri="{FF2B5EF4-FFF2-40B4-BE49-F238E27FC236}">
                      <a16:creationId xmlns:a16="http://schemas.microsoft.com/office/drawing/2014/main" id="{2BF30CCD-395E-4429-908E-659AE21D166B}"/>
                    </a:ext>
                  </a:extLst>
                </p:cNvPr>
                <p:cNvPicPr/>
                <p:nvPr/>
              </p:nvPicPr>
              <p:blipFill>
                <a:blip r:embed="rId7"/>
                <a:stretch>
                  <a:fillRect/>
                </a:stretch>
              </p:blipFill>
              <p:spPr>
                <a:xfrm>
                  <a:off x="707224" y="2151698"/>
                  <a:ext cx="46476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D6AF023-57E4-47B9-ABB5-1725916F035C}"/>
                    </a:ext>
                  </a:extLst>
                </p14:cNvPr>
                <p14:cNvContentPartPr/>
                <p14:nvPr/>
              </p14:nvContentPartPr>
              <p14:xfrm>
                <a:off x="894784" y="2208578"/>
                <a:ext cx="401040" cy="231840"/>
              </p14:xfrm>
            </p:contentPart>
          </mc:Choice>
          <mc:Fallback>
            <p:pic>
              <p:nvPicPr>
                <p:cNvPr id="7" name="Ink 6">
                  <a:extLst>
                    <a:ext uri="{FF2B5EF4-FFF2-40B4-BE49-F238E27FC236}">
                      <a16:creationId xmlns:a16="http://schemas.microsoft.com/office/drawing/2014/main" id="{CD6AF023-57E4-47B9-ABB5-1725916F035C}"/>
                    </a:ext>
                  </a:extLst>
                </p:cNvPr>
                <p:cNvPicPr/>
                <p:nvPr/>
              </p:nvPicPr>
              <p:blipFill>
                <a:blip r:embed="rId9"/>
                <a:stretch>
                  <a:fillRect/>
                </a:stretch>
              </p:blipFill>
              <p:spPr>
                <a:xfrm>
                  <a:off x="885784" y="2199578"/>
                  <a:ext cx="418680" cy="249480"/>
                </a:xfrm>
                <a:prstGeom prst="rect">
                  <a:avLst/>
                </a:prstGeom>
              </p:spPr>
            </p:pic>
          </mc:Fallback>
        </mc:AlternateContent>
      </p:grpSp>
      <p:grpSp>
        <p:nvGrpSpPr>
          <p:cNvPr id="12" name="Group 11">
            <a:extLst>
              <a:ext uri="{FF2B5EF4-FFF2-40B4-BE49-F238E27FC236}">
                <a16:creationId xmlns:a16="http://schemas.microsoft.com/office/drawing/2014/main" id="{D81B992E-E0FF-4D38-9E2A-3DDF120891D8}"/>
              </a:ext>
            </a:extLst>
          </p:cNvPr>
          <p:cNvGrpSpPr/>
          <p:nvPr/>
        </p:nvGrpSpPr>
        <p:grpSpPr>
          <a:xfrm>
            <a:off x="4512424" y="4242578"/>
            <a:ext cx="1639440" cy="181080"/>
            <a:chOff x="4512424" y="4242578"/>
            <a:chExt cx="1639440" cy="181080"/>
          </a:xfrm>
        </p:grpSpPr>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2AEE18F5-CA73-40F6-B2FE-94AA0E0B29FD}"/>
                    </a:ext>
                  </a:extLst>
                </p14:cNvPr>
                <p14:cNvContentPartPr/>
                <p14:nvPr/>
              </p14:nvContentPartPr>
              <p14:xfrm>
                <a:off x="4512424" y="4288658"/>
                <a:ext cx="1639440" cy="88200"/>
              </p14:xfrm>
            </p:contentPart>
          </mc:Choice>
          <mc:Fallback>
            <p:pic>
              <p:nvPicPr>
                <p:cNvPr id="9" name="Ink 8">
                  <a:extLst>
                    <a:ext uri="{FF2B5EF4-FFF2-40B4-BE49-F238E27FC236}">
                      <a16:creationId xmlns:a16="http://schemas.microsoft.com/office/drawing/2014/main" id="{2AEE18F5-CA73-40F6-B2FE-94AA0E0B29FD}"/>
                    </a:ext>
                  </a:extLst>
                </p:cNvPr>
                <p:cNvPicPr/>
                <p:nvPr/>
              </p:nvPicPr>
              <p:blipFill>
                <a:blip r:embed="rId11"/>
                <a:stretch>
                  <a:fillRect/>
                </a:stretch>
              </p:blipFill>
              <p:spPr>
                <a:xfrm>
                  <a:off x="4503424" y="4280018"/>
                  <a:ext cx="16570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FE9D5635-55DD-4326-A175-A769171011EF}"/>
                    </a:ext>
                  </a:extLst>
                </p14:cNvPr>
                <p14:cNvContentPartPr/>
                <p14:nvPr/>
              </p14:nvContentPartPr>
              <p14:xfrm>
                <a:off x="4791424" y="4242578"/>
                <a:ext cx="1198440" cy="181080"/>
              </p14:xfrm>
            </p:contentPart>
          </mc:Choice>
          <mc:Fallback>
            <p:pic>
              <p:nvPicPr>
                <p:cNvPr id="10" name="Ink 9">
                  <a:extLst>
                    <a:ext uri="{FF2B5EF4-FFF2-40B4-BE49-F238E27FC236}">
                      <a16:creationId xmlns:a16="http://schemas.microsoft.com/office/drawing/2014/main" id="{FE9D5635-55DD-4326-A175-A769171011EF}"/>
                    </a:ext>
                  </a:extLst>
                </p:cNvPr>
                <p:cNvPicPr/>
                <p:nvPr/>
              </p:nvPicPr>
              <p:blipFill>
                <a:blip r:embed="rId13"/>
                <a:stretch>
                  <a:fillRect/>
                </a:stretch>
              </p:blipFill>
              <p:spPr>
                <a:xfrm>
                  <a:off x="4782424" y="4233578"/>
                  <a:ext cx="12160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634D9518-BB0A-4151-8B10-3856714FAF17}"/>
                    </a:ext>
                  </a:extLst>
                </p14:cNvPr>
                <p14:cNvContentPartPr/>
                <p14:nvPr/>
              </p14:nvContentPartPr>
              <p14:xfrm>
                <a:off x="5003464" y="4280738"/>
                <a:ext cx="846360" cy="49680"/>
              </p14:xfrm>
            </p:contentPart>
          </mc:Choice>
          <mc:Fallback>
            <p:pic>
              <p:nvPicPr>
                <p:cNvPr id="11" name="Ink 10">
                  <a:extLst>
                    <a:ext uri="{FF2B5EF4-FFF2-40B4-BE49-F238E27FC236}">
                      <a16:creationId xmlns:a16="http://schemas.microsoft.com/office/drawing/2014/main" id="{634D9518-BB0A-4151-8B10-3856714FAF17}"/>
                    </a:ext>
                  </a:extLst>
                </p:cNvPr>
                <p:cNvPicPr/>
                <p:nvPr/>
              </p:nvPicPr>
              <p:blipFill>
                <a:blip r:embed="rId15"/>
                <a:stretch>
                  <a:fillRect/>
                </a:stretch>
              </p:blipFill>
              <p:spPr>
                <a:xfrm>
                  <a:off x="4994824" y="4272098"/>
                  <a:ext cx="864000" cy="67320"/>
                </a:xfrm>
                <a:prstGeom prst="rect">
                  <a:avLst/>
                </a:prstGeom>
              </p:spPr>
            </p:pic>
          </mc:Fallback>
        </mc:AlternateContent>
      </p:grpSp>
      <p:grpSp>
        <p:nvGrpSpPr>
          <p:cNvPr id="18" name="Group 17">
            <a:extLst>
              <a:ext uri="{FF2B5EF4-FFF2-40B4-BE49-F238E27FC236}">
                <a16:creationId xmlns:a16="http://schemas.microsoft.com/office/drawing/2014/main" id="{9C91757E-B7C5-4FFC-957D-2A9FE313E9D4}"/>
              </a:ext>
            </a:extLst>
          </p:cNvPr>
          <p:cNvGrpSpPr/>
          <p:nvPr/>
        </p:nvGrpSpPr>
        <p:grpSpPr>
          <a:xfrm>
            <a:off x="9569344" y="4185338"/>
            <a:ext cx="1079640" cy="106200"/>
            <a:chOff x="9569344" y="4185338"/>
            <a:chExt cx="1079640" cy="106200"/>
          </a:xfrm>
        </p:grpSpPr>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3891BB35-BD82-4BCB-B82A-F4CD7081D1A6}"/>
                    </a:ext>
                  </a:extLst>
                </p14:cNvPr>
                <p14:cNvContentPartPr/>
                <p14:nvPr/>
              </p14:nvContentPartPr>
              <p14:xfrm>
                <a:off x="9569344" y="4186058"/>
                <a:ext cx="1079640" cy="91800"/>
              </p14:xfrm>
            </p:contentPart>
          </mc:Choice>
          <mc:Fallback>
            <p:pic>
              <p:nvPicPr>
                <p:cNvPr id="13" name="Ink 12">
                  <a:extLst>
                    <a:ext uri="{FF2B5EF4-FFF2-40B4-BE49-F238E27FC236}">
                      <a16:creationId xmlns:a16="http://schemas.microsoft.com/office/drawing/2014/main" id="{3891BB35-BD82-4BCB-B82A-F4CD7081D1A6}"/>
                    </a:ext>
                  </a:extLst>
                </p:cNvPr>
                <p:cNvPicPr/>
                <p:nvPr/>
              </p:nvPicPr>
              <p:blipFill>
                <a:blip r:embed="rId17"/>
                <a:stretch>
                  <a:fillRect/>
                </a:stretch>
              </p:blipFill>
              <p:spPr>
                <a:xfrm>
                  <a:off x="9560344" y="4177418"/>
                  <a:ext cx="10972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B42E1735-7209-48AE-8F07-4A4BDC29CB08}"/>
                    </a:ext>
                  </a:extLst>
                </p14:cNvPr>
                <p14:cNvContentPartPr/>
                <p14:nvPr/>
              </p14:nvContentPartPr>
              <p14:xfrm>
                <a:off x="9644584" y="4185338"/>
                <a:ext cx="783360" cy="106200"/>
              </p14:xfrm>
            </p:contentPart>
          </mc:Choice>
          <mc:Fallback>
            <p:pic>
              <p:nvPicPr>
                <p:cNvPr id="14" name="Ink 13">
                  <a:extLst>
                    <a:ext uri="{FF2B5EF4-FFF2-40B4-BE49-F238E27FC236}">
                      <a16:creationId xmlns:a16="http://schemas.microsoft.com/office/drawing/2014/main" id="{B42E1735-7209-48AE-8F07-4A4BDC29CB08}"/>
                    </a:ext>
                  </a:extLst>
                </p:cNvPr>
                <p:cNvPicPr/>
                <p:nvPr/>
              </p:nvPicPr>
              <p:blipFill>
                <a:blip r:embed="rId19"/>
                <a:stretch>
                  <a:fillRect/>
                </a:stretch>
              </p:blipFill>
              <p:spPr>
                <a:xfrm>
                  <a:off x="9635944" y="4176338"/>
                  <a:ext cx="801000" cy="123840"/>
                </a:xfrm>
                <a:prstGeom prst="rect">
                  <a:avLst/>
                </a:prstGeom>
              </p:spPr>
            </p:pic>
          </mc:Fallback>
        </mc:AlternateContent>
      </p:grpSp>
      <p:grpSp>
        <p:nvGrpSpPr>
          <p:cNvPr id="17" name="Group 16">
            <a:extLst>
              <a:ext uri="{FF2B5EF4-FFF2-40B4-BE49-F238E27FC236}">
                <a16:creationId xmlns:a16="http://schemas.microsoft.com/office/drawing/2014/main" id="{C37042C7-5418-49F7-ADD4-F43B818EB792}"/>
              </a:ext>
            </a:extLst>
          </p:cNvPr>
          <p:cNvGrpSpPr/>
          <p:nvPr/>
        </p:nvGrpSpPr>
        <p:grpSpPr>
          <a:xfrm>
            <a:off x="914224" y="4411058"/>
            <a:ext cx="697320" cy="293400"/>
            <a:chOff x="914224" y="4411058"/>
            <a:chExt cx="697320" cy="293400"/>
          </a:xfrm>
        </p:grpSpPr>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773D88CF-DE3D-4E3C-BEFC-CB14BB94491B}"/>
                    </a:ext>
                  </a:extLst>
                </p14:cNvPr>
                <p14:cNvContentPartPr/>
                <p14:nvPr/>
              </p14:nvContentPartPr>
              <p14:xfrm>
                <a:off x="914224" y="4411058"/>
                <a:ext cx="140400" cy="68400"/>
              </p14:xfrm>
            </p:contentPart>
          </mc:Choice>
          <mc:Fallback>
            <p:pic>
              <p:nvPicPr>
                <p:cNvPr id="15" name="Ink 14">
                  <a:extLst>
                    <a:ext uri="{FF2B5EF4-FFF2-40B4-BE49-F238E27FC236}">
                      <a16:creationId xmlns:a16="http://schemas.microsoft.com/office/drawing/2014/main" id="{773D88CF-DE3D-4E3C-BEFC-CB14BB94491B}"/>
                    </a:ext>
                  </a:extLst>
                </p:cNvPr>
                <p:cNvPicPr/>
                <p:nvPr/>
              </p:nvPicPr>
              <p:blipFill>
                <a:blip r:embed="rId21"/>
                <a:stretch>
                  <a:fillRect/>
                </a:stretch>
              </p:blipFill>
              <p:spPr>
                <a:xfrm>
                  <a:off x="905224" y="4402058"/>
                  <a:ext cx="1580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7E8CC720-23DE-45E9-81A3-8974EFBAA8D0}"/>
                    </a:ext>
                  </a:extLst>
                </p14:cNvPr>
                <p14:cNvContentPartPr/>
                <p14:nvPr/>
              </p14:nvContentPartPr>
              <p14:xfrm>
                <a:off x="958864" y="4579538"/>
                <a:ext cx="652680" cy="124920"/>
              </p14:xfrm>
            </p:contentPart>
          </mc:Choice>
          <mc:Fallback>
            <p:pic>
              <p:nvPicPr>
                <p:cNvPr id="16" name="Ink 15">
                  <a:extLst>
                    <a:ext uri="{FF2B5EF4-FFF2-40B4-BE49-F238E27FC236}">
                      <a16:creationId xmlns:a16="http://schemas.microsoft.com/office/drawing/2014/main" id="{7E8CC720-23DE-45E9-81A3-8974EFBAA8D0}"/>
                    </a:ext>
                  </a:extLst>
                </p:cNvPr>
                <p:cNvPicPr/>
                <p:nvPr/>
              </p:nvPicPr>
              <p:blipFill>
                <a:blip r:embed="rId23"/>
                <a:stretch>
                  <a:fillRect/>
                </a:stretch>
              </p:blipFill>
              <p:spPr>
                <a:xfrm>
                  <a:off x="950224" y="4570538"/>
                  <a:ext cx="670320" cy="142560"/>
                </a:xfrm>
                <a:prstGeom prst="rect">
                  <a:avLst/>
                </a:prstGeom>
              </p:spPr>
            </p:pic>
          </mc:Fallback>
        </mc:AlternateContent>
      </p:grpSp>
      <p:grpSp>
        <p:nvGrpSpPr>
          <p:cNvPr id="28" name="Group 27">
            <a:extLst>
              <a:ext uri="{FF2B5EF4-FFF2-40B4-BE49-F238E27FC236}">
                <a16:creationId xmlns:a16="http://schemas.microsoft.com/office/drawing/2014/main" id="{75764E34-126D-41D1-AEDD-78DC95F4F3CE}"/>
              </a:ext>
            </a:extLst>
          </p:cNvPr>
          <p:cNvGrpSpPr/>
          <p:nvPr/>
        </p:nvGrpSpPr>
        <p:grpSpPr>
          <a:xfrm>
            <a:off x="9184504" y="399938"/>
            <a:ext cx="664200" cy="288000"/>
            <a:chOff x="9184504" y="399938"/>
            <a:chExt cx="664200" cy="288000"/>
          </a:xfrm>
        </p:grpSpPr>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448653AE-6E79-45A8-BFBF-21EA688758AE}"/>
                    </a:ext>
                  </a:extLst>
                </p14:cNvPr>
                <p14:cNvContentPartPr/>
                <p14:nvPr/>
              </p14:nvContentPartPr>
              <p14:xfrm>
                <a:off x="9184504" y="464378"/>
                <a:ext cx="36000" cy="14400"/>
              </p14:xfrm>
            </p:contentPart>
          </mc:Choice>
          <mc:Fallback>
            <p:pic>
              <p:nvPicPr>
                <p:cNvPr id="19" name="Ink 18">
                  <a:extLst>
                    <a:ext uri="{FF2B5EF4-FFF2-40B4-BE49-F238E27FC236}">
                      <a16:creationId xmlns:a16="http://schemas.microsoft.com/office/drawing/2014/main" id="{448653AE-6E79-45A8-BFBF-21EA688758AE}"/>
                    </a:ext>
                  </a:extLst>
                </p:cNvPr>
                <p:cNvPicPr/>
                <p:nvPr/>
              </p:nvPicPr>
              <p:blipFill>
                <a:blip r:embed="rId25"/>
                <a:stretch>
                  <a:fillRect/>
                </a:stretch>
              </p:blipFill>
              <p:spPr>
                <a:xfrm>
                  <a:off x="9175504" y="455738"/>
                  <a:ext cx="536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9E07C9F2-1A36-4AD4-83CB-098A2892215A}"/>
                    </a:ext>
                  </a:extLst>
                </p14:cNvPr>
                <p14:cNvContentPartPr/>
                <p14:nvPr/>
              </p14:nvContentPartPr>
              <p14:xfrm>
                <a:off x="9208264" y="399938"/>
                <a:ext cx="132840" cy="254880"/>
              </p14:xfrm>
            </p:contentPart>
          </mc:Choice>
          <mc:Fallback>
            <p:pic>
              <p:nvPicPr>
                <p:cNvPr id="20" name="Ink 19">
                  <a:extLst>
                    <a:ext uri="{FF2B5EF4-FFF2-40B4-BE49-F238E27FC236}">
                      <a16:creationId xmlns:a16="http://schemas.microsoft.com/office/drawing/2014/main" id="{9E07C9F2-1A36-4AD4-83CB-098A2892215A}"/>
                    </a:ext>
                  </a:extLst>
                </p:cNvPr>
                <p:cNvPicPr/>
                <p:nvPr/>
              </p:nvPicPr>
              <p:blipFill>
                <a:blip r:embed="rId27"/>
                <a:stretch>
                  <a:fillRect/>
                </a:stretch>
              </p:blipFill>
              <p:spPr>
                <a:xfrm>
                  <a:off x="9199264" y="391298"/>
                  <a:ext cx="1504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17B9C3B3-7ED4-4702-B900-7E9EE7E88047}"/>
                    </a:ext>
                  </a:extLst>
                </p14:cNvPr>
                <p14:cNvContentPartPr/>
                <p14:nvPr/>
              </p14:nvContentPartPr>
              <p14:xfrm>
                <a:off x="9387904" y="406418"/>
                <a:ext cx="63720" cy="240480"/>
              </p14:xfrm>
            </p:contentPart>
          </mc:Choice>
          <mc:Fallback>
            <p:pic>
              <p:nvPicPr>
                <p:cNvPr id="21" name="Ink 20">
                  <a:extLst>
                    <a:ext uri="{FF2B5EF4-FFF2-40B4-BE49-F238E27FC236}">
                      <a16:creationId xmlns:a16="http://schemas.microsoft.com/office/drawing/2014/main" id="{17B9C3B3-7ED4-4702-B900-7E9EE7E88047}"/>
                    </a:ext>
                  </a:extLst>
                </p:cNvPr>
                <p:cNvPicPr/>
                <p:nvPr/>
              </p:nvPicPr>
              <p:blipFill>
                <a:blip r:embed="rId29"/>
                <a:stretch>
                  <a:fillRect/>
                </a:stretch>
              </p:blipFill>
              <p:spPr>
                <a:xfrm>
                  <a:off x="9378904" y="397418"/>
                  <a:ext cx="813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5F54FC41-4455-4E46-B848-5E477C2E92CA}"/>
                    </a:ext>
                  </a:extLst>
                </p14:cNvPr>
                <p14:cNvContentPartPr/>
                <p14:nvPr/>
              </p14:nvContentPartPr>
              <p14:xfrm>
                <a:off x="9519304" y="513338"/>
                <a:ext cx="146160" cy="147240"/>
              </p14:xfrm>
            </p:contentPart>
          </mc:Choice>
          <mc:Fallback>
            <p:pic>
              <p:nvPicPr>
                <p:cNvPr id="22" name="Ink 21">
                  <a:extLst>
                    <a:ext uri="{FF2B5EF4-FFF2-40B4-BE49-F238E27FC236}">
                      <a16:creationId xmlns:a16="http://schemas.microsoft.com/office/drawing/2014/main" id="{5F54FC41-4455-4E46-B848-5E477C2E92CA}"/>
                    </a:ext>
                  </a:extLst>
                </p:cNvPr>
                <p:cNvPicPr/>
                <p:nvPr/>
              </p:nvPicPr>
              <p:blipFill>
                <a:blip r:embed="rId31"/>
                <a:stretch>
                  <a:fillRect/>
                </a:stretch>
              </p:blipFill>
              <p:spPr>
                <a:xfrm>
                  <a:off x="9510664" y="504698"/>
                  <a:ext cx="1638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D6C35173-8C1E-4515-8715-FA458E738D4C}"/>
                    </a:ext>
                  </a:extLst>
                </p14:cNvPr>
                <p14:cNvContentPartPr/>
                <p14:nvPr/>
              </p14:nvContentPartPr>
              <p14:xfrm>
                <a:off x="9745744" y="437378"/>
                <a:ext cx="102960" cy="250560"/>
              </p14:xfrm>
            </p:contentPart>
          </mc:Choice>
          <mc:Fallback>
            <p:pic>
              <p:nvPicPr>
                <p:cNvPr id="23" name="Ink 22">
                  <a:extLst>
                    <a:ext uri="{FF2B5EF4-FFF2-40B4-BE49-F238E27FC236}">
                      <a16:creationId xmlns:a16="http://schemas.microsoft.com/office/drawing/2014/main" id="{D6C35173-8C1E-4515-8715-FA458E738D4C}"/>
                    </a:ext>
                  </a:extLst>
                </p:cNvPr>
                <p:cNvPicPr/>
                <p:nvPr/>
              </p:nvPicPr>
              <p:blipFill>
                <a:blip r:embed="rId33"/>
                <a:stretch>
                  <a:fillRect/>
                </a:stretch>
              </p:blipFill>
              <p:spPr>
                <a:xfrm>
                  <a:off x="9736744" y="428738"/>
                  <a:ext cx="120600" cy="268200"/>
                </a:xfrm>
                <a:prstGeom prst="rect">
                  <a:avLst/>
                </a:prstGeom>
              </p:spPr>
            </p:pic>
          </mc:Fallback>
        </mc:AlternateContent>
      </p:grpSp>
      <p:grpSp>
        <p:nvGrpSpPr>
          <p:cNvPr id="45" name="Group 44">
            <a:extLst>
              <a:ext uri="{FF2B5EF4-FFF2-40B4-BE49-F238E27FC236}">
                <a16:creationId xmlns:a16="http://schemas.microsoft.com/office/drawing/2014/main" id="{52687FAD-1092-4C20-AEB3-4C80DBC56F14}"/>
              </a:ext>
            </a:extLst>
          </p:cNvPr>
          <p:cNvGrpSpPr/>
          <p:nvPr/>
        </p:nvGrpSpPr>
        <p:grpSpPr>
          <a:xfrm>
            <a:off x="9894064" y="820058"/>
            <a:ext cx="1044360" cy="404280"/>
            <a:chOff x="9894064" y="820058"/>
            <a:chExt cx="1044360" cy="404280"/>
          </a:xfrm>
        </p:grpSpPr>
        <mc:AlternateContent xmlns:mc="http://schemas.openxmlformats.org/markup-compatibility/2006">
          <mc:Choice xmlns:p14="http://schemas.microsoft.com/office/powerpoint/2010/main" Requires="p14">
            <p:contentPart p14:bwMode="auto" r:id="rId34">
              <p14:nvContentPartPr>
                <p14:cNvPr id="29" name="Ink 28">
                  <a:extLst>
                    <a:ext uri="{FF2B5EF4-FFF2-40B4-BE49-F238E27FC236}">
                      <a16:creationId xmlns:a16="http://schemas.microsoft.com/office/drawing/2014/main" id="{2502DE04-BD94-408E-9C00-5CFE396BBD48}"/>
                    </a:ext>
                  </a:extLst>
                </p14:cNvPr>
                <p14:cNvContentPartPr/>
                <p14:nvPr/>
              </p14:nvContentPartPr>
              <p14:xfrm>
                <a:off x="9930424" y="863618"/>
                <a:ext cx="653040" cy="56880"/>
              </p14:xfrm>
            </p:contentPart>
          </mc:Choice>
          <mc:Fallback>
            <p:pic>
              <p:nvPicPr>
                <p:cNvPr id="29" name="Ink 28">
                  <a:extLst>
                    <a:ext uri="{FF2B5EF4-FFF2-40B4-BE49-F238E27FC236}">
                      <a16:creationId xmlns:a16="http://schemas.microsoft.com/office/drawing/2014/main" id="{2502DE04-BD94-408E-9C00-5CFE396BBD48}"/>
                    </a:ext>
                  </a:extLst>
                </p:cNvPr>
                <p:cNvPicPr/>
                <p:nvPr/>
              </p:nvPicPr>
              <p:blipFill>
                <a:blip r:embed="rId35"/>
                <a:stretch>
                  <a:fillRect/>
                </a:stretch>
              </p:blipFill>
              <p:spPr>
                <a:xfrm>
                  <a:off x="9921424" y="854978"/>
                  <a:ext cx="6706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0" name="Ink 29">
                  <a:extLst>
                    <a:ext uri="{FF2B5EF4-FFF2-40B4-BE49-F238E27FC236}">
                      <a16:creationId xmlns:a16="http://schemas.microsoft.com/office/drawing/2014/main" id="{4A5B8575-C86B-4A36-A4ED-CFFE18BD62AC}"/>
                    </a:ext>
                  </a:extLst>
                </p14:cNvPr>
                <p14:cNvContentPartPr/>
                <p14:nvPr/>
              </p14:nvContentPartPr>
              <p14:xfrm>
                <a:off x="9894064" y="820058"/>
                <a:ext cx="201240" cy="204480"/>
              </p14:xfrm>
            </p:contentPart>
          </mc:Choice>
          <mc:Fallback>
            <p:pic>
              <p:nvPicPr>
                <p:cNvPr id="30" name="Ink 29">
                  <a:extLst>
                    <a:ext uri="{FF2B5EF4-FFF2-40B4-BE49-F238E27FC236}">
                      <a16:creationId xmlns:a16="http://schemas.microsoft.com/office/drawing/2014/main" id="{4A5B8575-C86B-4A36-A4ED-CFFE18BD62AC}"/>
                    </a:ext>
                  </a:extLst>
                </p:cNvPr>
                <p:cNvPicPr/>
                <p:nvPr/>
              </p:nvPicPr>
              <p:blipFill>
                <a:blip r:embed="rId37"/>
                <a:stretch>
                  <a:fillRect/>
                </a:stretch>
              </p:blipFill>
              <p:spPr>
                <a:xfrm>
                  <a:off x="9885064" y="811058"/>
                  <a:ext cx="2188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1" name="Ink 30">
                  <a:extLst>
                    <a:ext uri="{FF2B5EF4-FFF2-40B4-BE49-F238E27FC236}">
                      <a16:creationId xmlns:a16="http://schemas.microsoft.com/office/drawing/2014/main" id="{F2B02C3B-835F-44A5-B557-F510DF713552}"/>
                    </a:ext>
                  </a:extLst>
                </p14:cNvPr>
                <p14:cNvContentPartPr/>
                <p14:nvPr/>
              </p14:nvContentPartPr>
              <p14:xfrm>
                <a:off x="10078024" y="1050458"/>
                <a:ext cx="144000" cy="138240"/>
              </p14:xfrm>
            </p:contentPart>
          </mc:Choice>
          <mc:Fallback>
            <p:pic>
              <p:nvPicPr>
                <p:cNvPr id="31" name="Ink 30">
                  <a:extLst>
                    <a:ext uri="{FF2B5EF4-FFF2-40B4-BE49-F238E27FC236}">
                      <a16:creationId xmlns:a16="http://schemas.microsoft.com/office/drawing/2014/main" id="{F2B02C3B-835F-44A5-B557-F510DF713552}"/>
                    </a:ext>
                  </a:extLst>
                </p:cNvPr>
                <p:cNvPicPr/>
                <p:nvPr/>
              </p:nvPicPr>
              <p:blipFill>
                <a:blip r:embed="rId39"/>
                <a:stretch>
                  <a:fillRect/>
                </a:stretch>
              </p:blipFill>
              <p:spPr>
                <a:xfrm>
                  <a:off x="10069024" y="1041458"/>
                  <a:ext cx="1616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2" name="Ink 31">
                  <a:extLst>
                    <a:ext uri="{FF2B5EF4-FFF2-40B4-BE49-F238E27FC236}">
                      <a16:creationId xmlns:a16="http://schemas.microsoft.com/office/drawing/2014/main" id="{8B47A9BB-268B-4AFF-AA72-E42C5E8735C5}"/>
                    </a:ext>
                  </a:extLst>
                </p14:cNvPr>
                <p14:cNvContentPartPr/>
                <p14:nvPr/>
              </p14:nvContentPartPr>
              <p14:xfrm>
                <a:off x="10264864" y="1019498"/>
                <a:ext cx="47160" cy="186480"/>
              </p14:xfrm>
            </p:contentPart>
          </mc:Choice>
          <mc:Fallback>
            <p:pic>
              <p:nvPicPr>
                <p:cNvPr id="32" name="Ink 31">
                  <a:extLst>
                    <a:ext uri="{FF2B5EF4-FFF2-40B4-BE49-F238E27FC236}">
                      <a16:creationId xmlns:a16="http://schemas.microsoft.com/office/drawing/2014/main" id="{8B47A9BB-268B-4AFF-AA72-E42C5E8735C5}"/>
                    </a:ext>
                  </a:extLst>
                </p:cNvPr>
                <p:cNvPicPr/>
                <p:nvPr/>
              </p:nvPicPr>
              <p:blipFill>
                <a:blip r:embed="rId41"/>
                <a:stretch>
                  <a:fillRect/>
                </a:stretch>
              </p:blipFill>
              <p:spPr>
                <a:xfrm>
                  <a:off x="10255864" y="1010858"/>
                  <a:ext cx="648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CE251830-B0C7-4781-ADEB-CA887DB5052E}"/>
                    </a:ext>
                  </a:extLst>
                </p14:cNvPr>
                <p14:cNvContentPartPr/>
                <p14:nvPr/>
              </p14:nvContentPartPr>
              <p14:xfrm>
                <a:off x="10359904" y="1098338"/>
                <a:ext cx="181080" cy="89280"/>
              </p14:xfrm>
            </p:contentPart>
          </mc:Choice>
          <mc:Fallback>
            <p:pic>
              <p:nvPicPr>
                <p:cNvPr id="33" name="Ink 32">
                  <a:extLst>
                    <a:ext uri="{FF2B5EF4-FFF2-40B4-BE49-F238E27FC236}">
                      <a16:creationId xmlns:a16="http://schemas.microsoft.com/office/drawing/2014/main" id="{CE251830-B0C7-4781-ADEB-CA887DB5052E}"/>
                    </a:ext>
                  </a:extLst>
                </p:cNvPr>
                <p:cNvPicPr/>
                <p:nvPr/>
              </p:nvPicPr>
              <p:blipFill>
                <a:blip r:embed="rId43"/>
                <a:stretch>
                  <a:fillRect/>
                </a:stretch>
              </p:blipFill>
              <p:spPr>
                <a:xfrm>
                  <a:off x="10350904" y="1089338"/>
                  <a:ext cx="1987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5847F5D2-4E3A-4A98-BEB7-97264418D45F}"/>
                    </a:ext>
                  </a:extLst>
                </p14:cNvPr>
                <p14:cNvContentPartPr/>
                <p14:nvPr/>
              </p14:nvContentPartPr>
              <p14:xfrm>
                <a:off x="10585984" y="1013018"/>
                <a:ext cx="124200" cy="211320"/>
              </p14:xfrm>
            </p:contentPart>
          </mc:Choice>
          <mc:Fallback>
            <p:pic>
              <p:nvPicPr>
                <p:cNvPr id="34" name="Ink 33">
                  <a:extLst>
                    <a:ext uri="{FF2B5EF4-FFF2-40B4-BE49-F238E27FC236}">
                      <a16:creationId xmlns:a16="http://schemas.microsoft.com/office/drawing/2014/main" id="{5847F5D2-4E3A-4A98-BEB7-97264418D45F}"/>
                    </a:ext>
                  </a:extLst>
                </p:cNvPr>
                <p:cNvPicPr/>
                <p:nvPr/>
              </p:nvPicPr>
              <p:blipFill>
                <a:blip r:embed="rId45"/>
                <a:stretch>
                  <a:fillRect/>
                </a:stretch>
              </p:blipFill>
              <p:spPr>
                <a:xfrm>
                  <a:off x="10576984" y="1004378"/>
                  <a:ext cx="1418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6CA57BDB-0B85-4DB6-B39C-AA604885E4BC}"/>
                    </a:ext>
                  </a:extLst>
                </p14:cNvPr>
                <p14:cNvContentPartPr/>
                <p14:nvPr/>
              </p14:nvContentPartPr>
              <p14:xfrm>
                <a:off x="10762024" y="972698"/>
                <a:ext cx="41400" cy="165960"/>
              </p14:xfrm>
            </p:contentPart>
          </mc:Choice>
          <mc:Fallback>
            <p:pic>
              <p:nvPicPr>
                <p:cNvPr id="35" name="Ink 34">
                  <a:extLst>
                    <a:ext uri="{FF2B5EF4-FFF2-40B4-BE49-F238E27FC236}">
                      <a16:creationId xmlns:a16="http://schemas.microsoft.com/office/drawing/2014/main" id="{6CA57BDB-0B85-4DB6-B39C-AA604885E4BC}"/>
                    </a:ext>
                  </a:extLst>
                </p:cNvPr>
                <p:cNvPicPr/>
                <p:nvPr/>
              </p:nvPicPr>
              <p:blipFill>
                <a:blip r:embed="rId47"/>
                <a:stretch>
                  <a:fillRect/>
                </a:stretch>
              </p:blipFill>
              <p:spPr>
                <a:xfrm>
                  <a:off x="10753384" y="963698"/>
                  <a:ext cx="590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Ink 35">
                  <a:extLst>
                    <a:ext uri="{FF2B5EF4-FFF2-40B4-BE49-F238E27FC236}">
                      <a16:creationId xmlns:a16="http://schemas.microsoft.com/office/drawing/2014/main" id="{EBB484E7-2B45-43AE-A10E-D29D501EB750}"/>
                    </a:ext>
                  </a:extLst>
                </p14:cNvPr>
                <p14:cNvContentPartPr/>
                <p14:nvPr/>
              </p14:nvContentPartPr>
              <p14:xfrm>
                <a:off x="10819624" y="980978"/>
                <a:ext cx="118800" cy="154080"/>
              </p14:xfrm>
            </p:contentPart>
          </mc:Choice>
          <mc:Fallback>
            <p:pic>
              <p:nvPicPr>
                <p:cNvPr id="36" name="Ink 35">
                  <a:extLst>
                    <a:ext uri="{FF2B5EF4-FFF2-40B4-BE49-F238E27FC236}">
                      <a16:creationId xmlns:a16="http://schemas.microsoft.com/office/drawing/2014/main" id="{EBB484E7-2B45-43AE-A10E-D29D501EB750}"/>
                    </a:ext>
                  </a:extLst>
                </p:cNvPr>
                <p:cNvPicPr/>
                <p:nvPr/>
              </p:nvPicPr>
              <p:blipFill>
                <a:blip r:embed="rId49"/>
                <a:stretch>
                  <a:fillRect/>
                </a:stretch>
              </p:blipFill>
              <p:spPr>
                <a:xfrm>
                  <a:off x="10810624" y="972338"/>
                  <a:ext cx="136440" cy="171720"/>
                </a:xfrm>
                <a:prstGeom prst="rect">
                  <a:avLst/>
                </a:prstGeom>
              </p:spPr>
            </p:pic>
          </mc:Fallback>
        </mc:AlternateContent>
      </p:grpSp>
      <p:grpSp>
        <p:nvGrpSpPr>
          <p:cNvPr id="44" name="Group 43">
            <a:extLst>
              <a:ext uri="{FF2B5EF4-FFF2-40B4-BE49-F238E27FC236}">
                <a16:creationId xmlns:a16="http://schemas.microsoft.com/office/drawing/2014/main" id="{662C65D2-CC31-49DE-A57D-BF07F052D0A7}"/>
              </a:ext>
            </a:extLst>
          </p:cNvPr>
          <p:cNvGrpSpPr/>
          <p:nvPr/>
        </p:nvGrpSpPr>
        <p:grpSpPr>
          <a:xfrm>
            <a:off x="10090264" y="143618"/>
            <a:ext cx="1696680" cy="504000"/>
            <a:chOff x="10090264" y="143618"/>
            <a:chExt cx="1696680" cy="504000"/>
          </a:xfrm>
        </p:grpSpPr>
        <mc:AlternateContent xmlns:mc="http://schemas.openxmlformats.org/markup-compatibility/2006">
          <mc:Choice xmlns:p14="http://schemas.microsoft.com/office/powerpoint/2010/main" Requires="p14">
            <p:contentPart p14:bwMode="auto" r:id="rId50">
              <p14:nvContentPartPr>
                <p14:cNvPr id="24" name="Ink 23">
                  <a:extLst>
                    <a:ext uri="{FF2B5EF4-FFF2-40B4-BE49-F238E27FC236}">
                      <a16:creationId xmlns:a16="http://schemas.microsoft.com/office/drawing/2014/main" id="{2D2FB4F4-AE4B-4A7D-8A6E-5180D5B9788C}"/>
                    </a:ext>
                  </a:extLst>
                </p14:cNvPr>
                <p14:cNvContentPartPr/>
                <p14:nvPr/>
              </p14:nvContentPartPr>
              <p14:xfrm>
                <a:off x="10876144" y="420458"/>
                <a:ext cx="272880" cy="227160"/>
              </p14:xfrm>
            </p:contentPart>
          </mc:Choice>
          <mc:Fallback>
            <p:pic>
              <p:nvPicPr>
                <p:cNvPr id="24" name="Ink 23">
                  <a:extLst>
                    <a:ext uri="{FF2B5EF4-FFF2-40B4-BE49-F238E27FC236}">
                      <a16:creationId xmlns:a16="http://schemas.microsoft.com/office/drawing/2014/main" id="{2D2FB4F4-AE4B-4A7D-8A6E-5180D5B9788C}"/>
                    </a:ext>
                  </a:extLst>
                </p:cNvPr>
                <p:cNvPicPr/>
                <p:nvPr/>
              </p:nvPicPr>
              <p:blipFill>
                <a:blip r:embed="rId51"/>
                <a:stretch>
                  <a:fillRect/>
                </a:stretch>
              </p:blipFill>
              <p:spPr>
                <a:xfrm>
                  <a:off x="10867504" y="411818"/>
                  <a:ext cx="2905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5" name="Ink 24">
                  <a:extLst>
                    <a:ext uri="{FF2B5EF4-FFF2-40B4-BE49-F238E27FC236}">
                      <a16:creationId xmlns:a16="http://schemas.microsoft.com/office/drawing/2014/main" id="{D278341D-9459-4489-93DF-581CC60FF796}"/>
                    </a:ext>
                  </a:extLst>
                </p14:cNvPr>
                <p14:cNvContentPartPr/>
                <p14:nvPr/>
              </p14:nvContentPartPr>
              <p14:xfrm>
                <a:off x="11219944" y="414698"/>
                <a:ext cx="306720" cy="185400"/>
              </p14:xfrm>
            </p:contentPart>
          </mc:Choice>
          <mc:Fallback>
            <p:pic>
              <p:nvPicPr>
                <p:cNvPr id="25" name="Ink 24">
                  <a:extLst>
                    <a:ext uri="{FF2B5EF4-FFF2-40B4-BE49-F238E27FC236}">
                      <a16:creationId xmlns:a16="http://schemas.microsoft.com/office/drawing/2014/main" id="{D278341D-9459-4489-93DF-581CC60FF796}"/>
                    </a:ext>
                  </a:extLst>
                </p:cNvPr>
                <p:cNvPicPr/>
                <p:nvPr/>
              </p:nvPicPr>
              <p:blipFill>
                <a:blip r:embed="rId53"/>
                <a:stretch>
                  <a:fillRect/>
                </a:stretch>
              </p:blipFill>
              <p:spPr>
                <a:xfrm>
                  <a:off x="11211304" y="406058"/>
                  <a:ext cx="3243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6" name="Ink 25">
                  <a:extLst>
                    <a:ext uri="{FF2B5EF4-FFF2-40B4-BE49-F238E27FC236}">
                      <a16:creationId xmlns:a16="http://schemas.microsoft.com/office/drawing/2014/main" id="{71EB987E-C71C-4E4C-9286-D528BC12C6FF}"/>
                    </a:ext>
                  </a:extLst>
                </p14:cNvPr>
                <p14:cNvContentPartPr/>
                <p14:nvPr/>
              </p14:nvContentPartPr>
              <p14:xfrm>
                <a:off x="11571304" y="368978"/>
                <a:ext cx="215640" cy="233280"/>
              </p14:xfrm>
            </p:contentPart>
          </mc:Choice>
          <mc:Fallback>
            <p:pic>
              <p:nvPicPr>
                <p:cNvPr id="26" name="Ink 25">
                  <a:extLst>
                    <a:ext uri="{FF2B5EF4-FFF2-40B4-BE49-F238E27FC236}">
                      <a16:creationId xmlns:a16="http://schemas.microsoft.com/office/drawing/2014/main" id="{71EB987E-C71C-4E4C-9286-D528BC12C6FF}"/>
                    </a:ext>
                  </a:extLst>
                </p:cNvPr>
                <p:cNvPicPr/>
                <p:nvPr/>
              </p:nvPicPr>
              <p:blipFill>
                <a:blip r:embed="rId55"/>
                <a:stretch>
                  <a:fillRect/>
                </a:stretch>
              </p:blipFill>
              <p:spPr>
                <a:xfrm>
                  <a:off x="11562304" y="360338"/>
                  <a:ext cx="2332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613D4266-A1C8-4E59-8509-07DDB037B911}"/>
                    </a:ext>
                  </a:extLst>
                </p14:cNvPr>
                <p14:cNvContentPartPr/>
                <p14:nvPr/>
              </p14:nvContentPartPr>
              <p14:xfrm>
                <a:off x="10111864" y="354218"/>
                <a:ext cx="37440" cy="47880"/>
              </p14:xfrm>
            </p:contentPart>
          </mc:Choice>
          <mc:Fallback>
            <p:pic>
              <p:nvPicPr>
                <p:cNvPr id="37" name="Ink 36">
                  <a:extLst>
                    <a:ext uri="{FF2B5EF4-FFF2-40B4-BE49-F238E27FC236}">
                      <a16:creationId xmlns:a16="http://schemas.microsoft.com/office/drawing/2014/main" id="{613D4266-A1C8-4E59-8509-07DDB037B911}"/>
                    </a:ext>
                  </a:extLst>
                </p:cNvPr>
                <p:cNvPicPr/>
                <p:nvPr/>
              </p:nvPicPr>
              <p:blipFill>
                <a:blip r:embed="rId57"/>
                <a:stretch>
                  <a:fillRect/>
                </a:stretch>
              </p:blipFill>
              <p:spPr>
                <a:xfrm>
                  <a:off x="10103224" y="345578"/>
                  <a:ext cx="550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0AE64C42-2AC4-4B14-9B9E-FC96965CF534}"/>
                    </a:ext>
                  </a:extLst>
                </p14:cNvPr>
                <p14:cNvContentPartPr/>
                <p14:nvPr/>
              </p14:nvContentPartPr>
              <p14:xfrm>
                <a:off x="10090264" y="334058"/>
                <a:ext cx="221400" cy="95040"/>
              </p14:xfrm>
            </p:contentPart>
          </mc:Choice>
          <mc:Fallback>
            <p:pic>
              <p:nvPicPr>
                <p:cNvPr id="38" name="Ink 37">
                  <a:extLst>
                    <a:ext uri="{FF2B5EF4-FFF2-40B4-BE49-F238E27FC236}">
                      <a16:creationId xmlns:a16="http://schemas.microsoft.com/office/drawing/2014/main" id="{0AE64C42-2AC4-4B14-9B9E-FC96965CF534}"/>
                    </a:ext>
                  </a:extLst>
                </p:cNvPr>
                <p:cNvPicPr/>
                <p:nvPr/>
              </p:nvPicPr>
              <p:blipFill>
                <a:blip r:embed="rId59"/>
                <a:stretch>
                  <a:fillRect/>
                </a:stretch>
              </p:blipFill>
              <p:spPr>
                <a:xfrm>
                  <a:off x="10081264" y="325058"/>
                  <a:ext cx="2390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3B330651-BE29-4EAD-8DDE-4DA47F56211D}"/>
                    </a:ext>
                  </a:extLst>
                </p14:cNvPr>
                <p14:cNvContentPartPr/>
                <p14:nvPr/>
              </p14:nvContentPartPr>
              <p14:xfrm>
                <a:off x="10355944" y="301298"/>
                <a:ext cx="215280" cy="186480"/>
              </p14:xfrm>
            </p:contentPart>
          </mc:Choice>
          <mc:Fallback>
            <p:pic>
              <p:nvPicPr>
                <p:cNvPr id="39" name="Ink 38">
                  <a:extLst>
                    <a:ext uri="{FF2B5EF4-FFF2-40B4-BE49-F238E27FC236}">
                      <a16:creationId xmlns:a16="http://schemas.microsoft.com/office/drawing/2014/main" id="{3B330651-BE29-4EAD-8DDE-4DA47F56211D}"/>
                    </a:ext>
                  </a:extLst>
                </p:cNvPr>
                <p:cNvPicPr/>
                <p:nvPr/>
              </p:nvPicPr>
              <p:blipFill>
                <a:blip r:embed="rId61"/>
                <a:stretch>
                  <a:fillRect/>
                </a:stretch>
              </p:blipFill>
              <p:spPr>
                <a:xfrm>
                  <a:off x="10346944" y="292658"/>
                  <a:ext cx="2329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331C5FF4-44DC-44C0-AE57-31FDA5DB7D76}"/>
                    </a:ext>
                  </a:extLst>
                </p14:cNvPr>
                <p14:cNvContentPartPr/>
                <p14:nvPr/>
              </p14:nvContentPartPr>
              <p14:xfrm>
                <a:off x="10646104" y="298058"/>
                <a:ext cx="146880" cy="140400"/>
              </p14:xfrm>
            </p:contentPart>
          </mc:Choice>
          <mc:Fallback>
            <p:pic>
              <p:nvPicPr>
                <p:cNvPr id="40" name="Ink 39">
                  <a:extLst>
                    <a:ext uri="{FF2B5EF4-FFF2-40B4-BE49-F238E27FC236}">
                      <a16:creationId xmlns:a16="http://schemas.microsoft.com/office/drawing/2014/main" id="{331C5FF4-44DC-44C0-AE57-31FDA5DB7D76}"/>
                    </a:ext>
                  </a:extLst>
                </p:cNvPr>
                <p:cNvPicPr/>
                <p:nvPr/>
              </p:nvPicPr>
              <p:blipFill>
                <a:blip r:embed="rId63"/>
                <a:stretch>
                  <a:fillRect/>
                </a:stretch>
              </p:blipFill>
              <p:spPr>
                <a:xfrm>
                  <a:off x="10637464" y="289418"/>
                  <a:ext cx="1645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4281F843-0E31-4830-8A7B-E27EEED74142}"/>
                    </a:ext>
                  </a:extLst>
                </p14:cNvPr>
                <p14:cNvContentPartPr/>
                <p14:nvPr/>
              </p14:nvContentPartPr>
              <p14:xfrm>
                <a:off x="10783264" y="201578"/>
                <a:ext cx="102600" cy="176760"/>
              </p14:xfrm>
            </p:contentPart>
          </mc:Choice>
          <mc:Fallback>
            <p:pic>
              <p:nvPicPr>
                <p:cNvPr id="41" name="Ink 40">
                  <a:extLst>
                    <a:ext uri="{FF2B5EF4-FFF2-40B4-BE49-F238E27FC236}">
                      <a16:creationId xmlns:a16="http://schemas.microsoft.com/office/drawing/2014/main" id="{4281F843-0E31-4830-8A7B-E27EEED74142}"/>
                    </a:ext>
                  </a:extLst>
                </p:cNvPr>
                <p:cNvPicPr/>
                <p:nvPr/>
              </p:nvPicPr>
              <p:blipFill>
                <a:blip r:embed="rId65"/>
                <a:stretch>
                  <a:fillRect/>
                </a:stretch>
              </p:blipFill>
              <p:spPr>
                <a:xfrm>
                  <a:off x="10774624" y="192938"/>
                  <a:ext cx="1202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F77650B3-4119-4D11-B894-5BACFE47C800}"/>
                    </a:ext>
                  </a:extLst>
                </p14:cNvPr>
                <p14:cNvContentPartPr/>
                <p14:nvPr/>
              </p14:nvContentPartPr>
              <p14:xfrm>
                <a:off x="10800184" y="323258"/>
                <a:ext cx="150480" cy="101160"/>
              </p14:xfrm>
            </p:contentPart>
          </mc:Choice>
          <mc:Fallback>
            <p:pic>
              <p:nvPicPr>
                <p:cNvPr id="42" name="Ink 41">
                  <a:extLst>
                    <a:ext uri="{FF2B5EF4-FFF2-40B4-BE49-F238E27FC236}">
                      <a16:creationId xmlns:a16="http://schemas.microsoft.com/office/drawing/2014/main" id="{F77650B3-4119-4D11-B894-5BACFE47C800}"/>
                    </a:ext>
                  </a:extLst>
                </p:cNvPr>
                <p:cNvPicPr/>
                <p:nvPr/>
              </p:nvPicPr>
              <p:blipFill>
                <a:blip r:embed="rId67"/>
                <a:stretch>
                  <a:fillRect/>
                </a:stretch>
              </p:blipFill>
              <p:spPr>
                <a:xfrm>
                  <a:off x="10791184" y="314258"/>
                  <a:ext cx="1681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5C3DF8B7-0328-4E9D-9692-4C83293102ED}"/>
                    </a:ext>
                  </a:extLst>
                </p14:cNvPr>
                <p14:cNvContentPartPr/>
                <p14:nvPr/>
              </p14:nvContentPartPr>
              <p14:xfrm>
                <a:off x="10269184" y="143618"/>
                <a:ext cx="969480" cy="187200"/>
              </p14:xfrm>
            </p:contentPart>
          </mc:Choice>
          <mc:Fallback>
            <p:pic>
              <p:nvPicPr>
                <p:cNvPr id="43" name="Ink 42">
                  <a:extLst>
                    <a:ext uri="{FF2B5EF4-FFF2-40B4-BE49-F238E27FC236}">
                      <a16:creationId xmlns:a16="http://schemas.microsoft.com/office/drawing/2014/main" id="{5C3DF8B7-0328-4E9D-9692-4C83293102ED}"/>
                    </a:ext>
                  </a:extLst>
                </p:cNvPr>
                <p:cNvPicPr/>
                <p:nvPr/>
              </p:nvPicPr>
              <p:blipFill>
                <a:blip r:embed="rId69"/>
                <a:stretch>
                  <a:fillRect/>
                </a:stretch>
              </p:blipFill>
              <p:spPr>
                <a:xfrm>
                  <a:off x="10260184" y="134978"/>
                  <a:ext cx="987120" cy="204840"/>
                </a:xfrm>
                <a:prstGeom prst="rect">
                  <a:avLst/>
                </a:prstGeom>
              </p:spPr>
            </p:pic>
          </mc:Fallback>
        </mc:AlternateContent>
      </p:grpSp>
    </p:spTree>
    <p:extLst>
      <p:ext uri="{BB962C8B-B14F-4D97-AF65-F5344CB8AC3E}">
        <p14:creationId xmlns:p14="http://schemas.microsoft.com/office/powerpoint/2010/main" val="3566920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DE10-9CCA-43C7-9DC5-9F5CA589742F}"/>
              </a:ext>
            </a:extLst>
          </p:cNvPr>
          <p:cNvSpPr>
            <a:spLocks noGrp="1"/>
          </p:cNvSpPr>
          <p:nvPr>
            <p:ph type="title"/>
          </p:nvPr>
        </p:nvSpPr>
        <p:spPr>
          <a:xfrm>
            <a:off x="804160" y="257992"/>
            <a:ext cx="10496661" cy="803058"/>
          </a:xfrm>
        </p:spPr>
        <p:txBody>
          <a:bodyPr/>
          <a:lstStyle/>
          <a:p>
            <a:r>
              <a:rPr lang="en-US" dirty="0"/>
              <a:t>Noise robustness: noise injection on outputs</a:t>
            </a:r>
          </a:p>
        </p:txBody>
      </p:sp>
      <p:pic>
        <p:nvPicPr>
          <p:cNvPr id="5" name="Picture 4">
            <a:extLst>
              <a:ext uri="{FF2B5EF4-FFF2-40B4-BE49-F238E27FC236}">
                <a16:creationId xmlns:a16="http://schemas.microsoft.com/office/drawing/2014/main" id="{8A7BE3C7-EC82-4A3A-BED4-703789F0F322}"/>
              </a:ext>
            </a:extLst>
          </p:cNvPr>
          <p:cNvPicPr>
            <a:picLocks noChangeAspect="1"/>
          </p:cNvPicPr>
          <p:nvPr/>
        </p:nvPicPr>
        <p:blipFill>
          <a:blip r:embed="rId2"/>
          <a:stretch>
            <a:fillRect/>
          </a:stretch>
        </p:blipFill>
        <p:spPr>
          <a:xfrm>
            <a:off x="804160" y="1150264"/>
            <a:ext cx="11195853" cy="4922732"/>
          </a:xfrm>
          <a:prstGeom prst="rect">
            <a:avLst/>
          </a:prstGeom>
        </p:spPr>
      </p:pic>
      <p:grpSp>
        <p:nvGrpSpPr>
          <p:cNvPr id="7" name="Group 6">
            <a:extLst>
              <a:ext uri="{FF2B5EF4-FFF2-40B4-BE49-F238E27FC236}">
                <a16:creationId xmlns:a16="http://schemas.microsoft.com/office/drawing/2014/main" id="{C6D84817-ABEC-40CB-8EF1-D7005A3E951B}"/>
              </a:ext>
            </a:extLst>
          </p:cNvPr>
          <p:cNvGrpSpPr/>
          <p:nvPr/>
        </p:nvGrpSpPr>
        <p:grpSpPr>
          <a:xfrm>
            <a:off x="3932824" y="5789247"/>
            <a:ext cx="2967480" cy="226800"/>
            <a:chOff x="3932824" y="5789247"/>
            <a:chExt cx="2967480" cy="22680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F49DA17-71F1-4189-BEDC-13CAE3561FF2}"/>
                    </a:ext>
                  </a:extLst>
                </p14:cNvPr>
                <p14:cNvContentPartPr/>
                <p14:nvPr/>
              </p14:nvContentPartPr>
              <p14:xfrm>
                <a:off x="3973144" y="5981847"/>
                <a:ext cx="16200" cy="34200"/>
              </p14:xfrm>
            </p:contentPart>
          </mc:Choice>
          <mc:Fallback>
            <p:pic>
              <p:nvPicPr>
                <p:cNvPr id="3" name="Ink 2">
                  <a:extLst>
                    <a:ext uri="{FF2B5EF4-FFF2-40B4-BE49-F238E27FC236}">
                      <a16:creationId xmlns:a16="http://schemas.microsoft.com/office/drawing/2014/main" id="{EF49DA17-71F1-4189-BEDC-13CAE3561FF2}"/>
                    </a:ext>
                  </a:extLst>
                </p:cNvPr>
                <p:cNvPicPr/>
                <p:nvPr/>
              </p:nvPicPr>
              <p:blipFill>
                <a:blip r:embed="rId4"/>
                <a:stretch>
                  <a:fillRect/>
                </a:stretch>
              </p:blipFill>
              <p:spPr>
                <a:xfrm>
                  <a:off x="3964144" y="5972847"/>
                  <a:ext cx="338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BB279E7-A740-4F9F-BF81-96C62B66D264}"/>
                    </a:ext>
                  </a:extLst>
                </p14:cNvPr>
                <p14:cNvContentPartPr/>
                <p14:nvPr/>
              </p14:nvContentPartPr>
              <p14:xfrm>
                <a:off x="3932824" y="5795007"/>
                <a:ext cx="2967480" cy="171720"/>
              </p14:xfrm>
            </p:contentPart>
          </mc:Choice>
          <mc:Fallback>
            <p:pic>
              <p:nvPicPr>
                <p:cNvPr id="4" name="Ink 3">
                  <a:extLst>
                    <a:ext uri="{FF2B5EF4-FFF2-40B4-BE49-F238E27FC236}">
                      <a16:creationId xmlns:a16="http://schemas.microsoft.com/office/drawing/2014/main" id="{ABB279E7-A740-4F9F-BF81-96C62B66D264}"/>
                    </a:ext>
                  </a:extLst>
                </p:cNvPr>
                <p:cNvPicPr/>
                <p:nvPr/>
              </p:nvPicPr>
              <p:blipFill>
                <a:blip r:embed="rId6"/>
                <a:stretch>
                  <a:fillRect/>
                </a:stretch>
              </p:blipFill>
              <p:spPr>
                <a:xfrm>
                  <a:off x="3923824" y="5786007"/>
                  <a:ext cx="298512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C79A21D2-E34C-4E26-8023-0913CFFC47B8}"/>
                    </a:ext>
                  </a:extLst>
                </p14:cNvPr>
                <p14:cNvContentPartPr/>
                <p14:nvPr/>
              </p14:nvContentPartPr>
              <p14:xfrm>
                <a:off x="4055224" y="5789247"/>
                <a:ext cx="2459520" cy="100440"/>
              </p14:xfrm>
            </p:contentPart>
          </mc:Choice>
          <mc:Fallback>
            <p:pic>
              <p:nvPicPr>
                <p:cNvPr id="6" name="Ink 5">
                  <a:extLst>
                    <a:ext uri="{FF2B5EF4-FFF2-40B4-BE49-F238E27FC236}">
                      <a16:creationId xmlns:a16="http://schemas.microsoft.com/office/drawing/2014/main" id="{C79A21D2-E34C-4E26-8023-0913CFFC47B8}"/>
                    </a:ext>
                  </a:extLst>
                </p:cNvPr>
                <p:cNvPicPr/>
                <p:nvPr/>
              </p:nvPicPr>
              <p:blipFill>
                <a:blip r:embed="rId8"/>
                <a:stretch>
                  <a:fillRect/>
                </a:stretch>
              </p:blipFill>
              <p:spPr>
                <a:xfrm>
                  <a:off x="4046584" y="5780247"/>
                  <a:ext cx="2477160" cy="118080"/>
                </a:xfrm>
                <a:prstGeom prst="rect">
                  <a:avLst/>
                </a:prstGeom>
              </p:spPr>
            </p:pic>
          </mc:Fallback>
        </mc:AlternateContent>
      </p:grpSp>
    </p:spTree>
    <p:extLst>
      <p:ext uri="{BB962C8B-B14F-4D97-AF65-F5344CB8AC3E}">
        <p14:creationId xmlns:p14="http://schemas.microsoft.com/office/powerpoint/2010/main" val="573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3689" y="836764"/>
            <a:ext cx="10720262" cy="5484034"/>
          </a:xfrm>
          <a:prstGeom prst="rect">
            <a:avLst/>
          </a:prstGeom>
        </p:spPr>
      </p:pic>
      <p:sp>
        <p:nvSpPr>
          <p:cNvPr id="5" name="Title 4"/>
          <p:cNvSpPr>
            <a:spLocks noGrp="1"/>
          </p:cNvSpPr>
          <p:nvPr>
            <p:ph type="title"/>
          </p:nvPr>
        </p:nvSpPr>
        <p:spPr>
          <a:xfrm>
            <a:off x="847290" y="206234"/>
            <a:ext cx="10496661" cy="630530"/>
          </a:xfrm>
        </p:spPr>
        <p:txBody>
          <a:bodyPr/>
          <a:lstStyle/>
          <a:p>
            <a:r>
              <a:rPr lang="en-US" dirty="0"/>
              <a:t>Noise robustness: label smoothing</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201E7A1-31B7-4640-A1CB-678D54CEBD38}"/>
                  </a:ext>
                </a:extLst>
              </p14:cNvPr>
              <p14:cNvContentPartPr/>
              <p14:nvPr/>
            </p14:nvContentPartPr>
            <p14:xfrm>
              <a:off x="2795584" y="1979727"/>
              <a:ext cx="169920" cy="86760"/>
            </p14:xfrm>
          </p:contentPart>
        </mc:Choice>
        <mc:Fallback>
          <p:pic>
            <p:nvPicPr>
              <p:cNvPr id="2" name="Ink 1">
                <a:extLst>
                  <a:ext uri="{FF2B5EF4-FFF2-40B4-BE49-F238E27FC236}">
                    <a16:creationId xmlns:a16="http://schemas.microsoft.com/office/drawing/2014/main" id="{A201E7A1-31B7-4640-A1CB-678D54CEBD38}"/>
                  </a:ext>
                </a:extLst>
              </p:cNvPr>
              <p:cNvPicPr/>
              <p:nvPr/>
            </p:nvPicPr>
            <p:blipFill>
              <a:blip r:embed="rId4"/>
              <a:stretch>
                <a:fillRect/>
              </a:stretch>
            </p:blipFill>
            <p:spPr>
              <a:xfrm>
                <a:off x="2786944" y="1971087"/>
                <a:ext cx="1875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C5FAF2F-732A-428E-9C5E-EF2B2D3C7908}"/>
                  </a:ext>
                </a:extLst>
              </p14:cNvPr>
              <p14:cNvContentPartPr/>
              <p14:nvPr/>
            </p14:nvContentPartPr>
            <p14:xfrm>
              <a:off x="2885224" y="1795767"/>
              <a:ext cx="14760" cy="8280"/>
            </p14:xfrm>
          </p:contentPart>
        </mc:Choice>
        <mc:Fallback>
          <p:pic>
            <p:nvPicPr>
              <p:cNvPr id="3" name="Ink 2">
                <a:extLst>
                  <a:ext uri="{FF2B5EF4-FFF2-40B4-BE49-F238E27FC236}">
                    <a16:creationId xmlns:a16="http://schemas.microsoft.com/office/drawing/2014/main" id="{AC5FAF2F-732A-428E-9C5E-EF2B2D3C7908}"/>
                  </a:ext>
                </a:extLst>
              </p:cNvPr>
              <p:cNvPicPr/>
              <p:nvPr/>
            </p:nvPicPr>
            <p:blipFill>
              <a:blip r:embed="rId6"/>
              <a:stretch>
                <a:fillRect/>
              </a:stretch>
            </p:blipFill>
            <p:spPr>
              <a:xfrm>
                <a:off x="2876584" y="1786767"/>
                <a:ext cx="324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B0DA20C0-48FB-4650-8868-584CF153577F}"/>
                  </a:ext>
                </a:extLst>
              </p14:cNvPr>
              <p14:cNvContentPartPr/>
              <p14:nvPr/>
            </p14:nvContentPartPr>
            <p14:xfrm>
              <a:off x="3545824" y="1969647"/>
              <a:ext cx="135360" cy="17280"/>
            </p14:xfrm>
          </p:contentPart>
        </mc:Choice>
        <mc:Fallback>
          <p:pic>
            <p:nvPicPr>
              <p:cNvPr id="8" name="Ink 7">
                <a:extLst>
                  <a:ext uri="{FF2B5EF4-FFF2-40B4-BE49-F238E27FC236}">
                    <a16:creationId xmlns:a16="http://schemas.microsoft.com/office/drawing/2014/main" id="{B0DA20C0-48FB-4650-8868-584CF153577F}"/>
                  </a:ext>
                </a:extLst>
              </p:cNvPr>
              <p:cNvPicPr/>
              <p:nvPr/>
            </p:nvPicPr>
            <p:blipFill>
              <a:blip r:embed="rId8"/>
              <a:stretch>
                <a:fillRect/>
              </a:stretch>
            </p:blipFill>
            <p:spPr>
              <a:xfrm>
                <a:off x="3537184" y="1960647"/>
                <a:ext cx="153000" cy="34920"/>
              </a:xfrm>
              <a:prstGeom prst="rect">
                <a:avLst/>
              </a:prstGeom>
            </p:spPr>
          </p:pic>
        </mc:Fallback>
      </mc:AlternateContent>
      <p:grpSp>
        <p:nvGrpSpPr>
          <p:cNvPr id="12" name="Group 11">
            <a:extLst>
              <a:ext uri="{FF2B5EF4-FFF2-40B4-BE49-F238E27FC236}">
                <a16:creationId xmlns:a16="http://schemas.microsoft.com/office/drawing/2014/main" id="{EEBFF205-925F-4CB4-B8B1-A39786C419B6}"/>
              </a:ext>
            </a:extLst>
          </p:cNvPr>
          <p:cNvGrpSpPr/>
          <p:nvPr/>
        </p:nvGrpSpPr>
        <p:grpSpPr>
          <a:xfrm>
            <a:off x="3892864" y="1719807"/>
            <a:ext cx="464400" cy="509040"/>
            <a:chOff x="3892864" y="1719807"/>
            <a:chExt cx="464400" cy="509040"/>
          </a:xfrm>
        </p:grpSpPr>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2CBD8787-18E1-48AD-8658-F16A9C20586E}"/>
                    </a:ext>
                  </a:extLst>
                </p14:cNvPr>
                <p14:cNvContentPartPr/>
                <p14:nvPr/>
              </p14:nvContentPartPr>
              <p14:xfrm>
                <a:off x="3892864" y="1988007"/>
                <a:ext cx="152640" cy="51480"/>
              </p14:xfrm>
            </p:contentPart>
          </mc:Choice>
          <mc:Fallback>
            <p:pic>
              <p:nvPicPr>
                <p:cNvPr id="9" name="Ink 8">
                  <a:extLst>
                    <a:ext uri="{FF2B5EF4-FFF2-40B4-BE49-F238E27FC236}">
                      <a16:creationId xmlns:a16="http://schemas.microsoft.com/office/drawing/2014/main" id="{2CBD8787-18E1-48AD-8658-F16A9C20586E}"/>
                    </a:ext>
                  </a:extLst>
                </p:cNvPr>
                <p:cNvPicPr/>
                <p:nvPr/>
              </p:nvPicPr>
              <p:blipFill>
                <a:blip r:embed="rId10"/>
                <a:stretch>
                  <a:fillRect/>
                </a:stretch>
              </p:blipFill>
              <p:spPr>
                <a:xfrm>
                  <a:off x="3884224" y="1979007"/>
                  <a:ext cx="1702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F96103F8-1805-4E11-B462-8DFAA30E62E0}"/>
                    </a:ext>
                  </a:extLst>
                </p14:cNvPr>
                <p14:cNvContentPartPr/>
                <p14:nvPr/>
              </p14:nvContentPartPr>
              <p14:xfrm>
                <a:off x="4153504" y="1719807"/>
                <a:ext cx="51480" cy="204480"/>
              </p14:xfrm>
            </p:contentPart>
          </mc:Choice>
          <mc:Fallback>
            <p:pic>
              <p:nvPicPr>
                <p:cNvPr id="10" name="Ink 9">
                  <a:extLst>
                    <a:ext uri="{FF2B5EF4-FFF2-40B4-BE49-F238E27FC236}">
                      <a16:creationId xmlns:a16="http://schemas.microsoft.com/office/drawing/2014/main" id="{F96103F8-1805-4E11-B462-8DFAA30E62E0}"/>
                    </a:ext>
                  </a:extLst>
                </p:cNvPr>
                <p:cNvPicPr/>
                <p:nvPr/>
              </p:nvPicPr>
              <p:blipFill>
                <a:blip r:embed="rId12"/>
                <a:stretch>
                  <a:fillRect/>
                </a:stretch>
              </p:blipFill>
              <p:spPr>
                <a:xfrm>
                  <a:off x="4144864" y="1711167"/>
                  <a:ext cx="691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E0D77FBE-ABD7-4ECC-8487-2C6229360AF1}"/>
                    </a:ext>
                  </a:extLst>
                </p14:cNvPr>
                <p14:cNvContentPartPr/>
                <p14:nvPr/>
              </p14:nvContentPartPr>
              <p14:xfrm>
                <a:off x="4168984" y="1912047"/>
                <a:ext cx="188280" cy="316800"/>
              </p14:xfrm>
            </p:contentPart>
          </mc:Choice>
          <mc:Fallback>
            <p:pic>
              <p:nvPicPr>
                <p:cNvPr id="11" name="Ink 10">
                  <a:extLst>
                    <a:ext uri="{FF2B5EF4-FFF2-40B4-BE49-F238E27FC236}">
                      <a16:creationId xmlns:a16="http://schemas.microsoft.com/office/drawing/2014/main" id="{E0D77FBE-ABD7-4ECC-8487-2C6229360AF1}"/>
                    </a:ext>
                  </a:extLst>
                </p:cNvPr>
                <p:cNvPicPr/>
                <p:nvPr/>
              </p:nvPicPr>
              <p:blipFill>
                <a:blip r:embed="rId14"/>
                <a:stretch>
                  <a:fillRect/>
                </a:stretch>
              </p:blipFill>
              <p:spPr>
                <a:xfrm>
                  <a:off x="4159984" y="1903407"/>
                  <a:ext cx="205920" cy="334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7C78EFDD-0356-496B-A2F5-F3927778F452}"/>
                  </a:ext>
                </a:extLst>
              </p14:cNvPr>
              <p14:cNvContentPartPr/>
              <p14:nvPr/>
            </p14:nvContentPartPr>
            <p14:xfrm>
              <a:off x="2812864" y="3137487"/>
              <a:ext cx="355320" cy="41040"/>
            </p14:xfrm>
          </p:contentPart>
        </mc:Choice>
        <mc:Fallback>
          <p:pic>
            <p:nvPicPr>
              <p:cNvPr id="13" name="Ink 12">
                <a:extLst>
                  <a:ext uri="{FF2B5EF4-FFF2-40B4-BE49-F238E27FC236}">
                    <a16:creationId xmlns:a16="http://schemas.microsoft.com/office/drawing/2014/main" id="{7C78EFDD-0356-496B-A2F5-F3927778F452}"/>
                  </a:ext>
                </a:extLst>
              </p:cNvPr>
              <p:cNvPicPr/>
              <p:nvPr/>
            </p:nvPicPr>
            <p:blipFill>
              <a:blip r:embed="rId16"/>
              <a:stretch>
                <a:fillRect/>
              </a:stretch>
            </p:blipFill>
            <p:spPr>
              <a:xfrm>
                <a:off x="2804224" y="3128487"/>
                <a:ext cx="3729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587D6832-BCAD-42E9-97D6-B3B3D93ED559}"/>
                  </a:ext>
                </a:extLst>
              </p14:cNvPr>
              <p14:cNvContentPartPr/>
              <p14:nvPr/>
            </p14:nvContentPartPr>
            <p14:xfrm>
              <a:off x="3947584" y="3125967"/>
              <a:ext cx="287280" cy="27720"/>
            </p14:xfrm>
          </p:contentPart>
        </mc:Choice>
        <mc:Fallback>
          <p:pic>
            <p:nvPicPr>
              <p:cNvPr id="14" name="Ink 13">
                <a:extLst>
                  <a:ext uri="{FF2B5EF4-FFF2-40B4-BE49-F238E27FC236}">
                    <a16:creationId xmlns:a16="http://schemas.microsoft.com/office/drawing/2014/main" id="{587D6832-BCAD-42E9-97D6-B3B3D93ED559}"/>
                  </a:ext>
                </a:extLst>
              </p:cNvPr>
              <p:cNvPicPr/>
              <p:nvPr/>
            </p:nvPicPr>
            <p:blipFill>
              <a:blip r:embed="rId18"/>
              <a:stretch>
                <a:fillRect/>
              </a:stretch>
            </p:blipFill>
            <p:spPr>
              <a:xfrm>
                <a:off x="3938584" y="3116967"/>
                <a:ext cx="3049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B5969B4F-DA73-4DBA-A60F-43A4E221F8C3}"/>
                  </a:ext>
                </a:extLst>
              </p14:cNvPr>
              <p14:cNvContentPartPr/>
              <p14:nvPr/>
            </p14:nvContentPartPr>
            <p14:xfrm>
              <a:off x="4785664" y="3080247"/>
              <a:ext cx="314280" cy="68760"/>
            </p14:xfrm>
          </p:contentPart>
        </mc:Choice>
        <mc:Fallback>
          <p:pic>
            <p:nvPicPr>
              <p:cNvPr id="15" name="Ink 14">
                <a:extLst>
                  <a:ext uri="{FF2B5EF4-FFF2-40B4-BE49-F238E27FC236}">
                    <a16:creationId xmlns:a16="http://schemas.microsoft.com/office/drawing/2014/main" id="{B5969B4F-DA73-4DBA-A60F-43A4E221F8C3}"/>
                  </a:ext>
                </a:extLst>
              </p:cNvPr>
              <p:cNvPicPr/>
              <p:nvPr/>
            </p:nvPicPr>
            <p:blipFill>
              <a:blip r:embed="rId20"/>
              <a:stretch>
                <a:fillRect/>
              </a:stretch>
            </p:blipFill>
            <p:spPr>
              <a:xfrm>
                <a:off x="4777024" y="3071247"/>
                <a:ext cx="3319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0A8646F7-F014-41C2-9253-C88E36D5E224}"/>
                  </a:ext>
                </a:extLst>
              </p14:cNvPr>
              <p14:cNvContentPartPr/>
              <p14:nvPr/>
            </p14:nvContentPartPr>
            <p14:xfrm>
              <a:off x="5511064" y="3114087"/>
              <a:ext cx="306720" cy="75600"/>
            </p14:xfrm>
          </p:contentPart>
        </mc:Choice>
        <mc:Fallback>
          <p:pic>
            <p:nvPicPr>
              <p:cNvPr id="16" name="Ink 15">
                <a:extLst>
                  <a:ext uri="{FF2B5EF4-FFF2-40B4-BE49-F238E27FC236}">
                    <a16:creationId xmlns:a16="http://schemas.microsoft.com/office/drawing/2014/main" id="{0A8646F7-F014-41C2-9253-C88E36D5E224}"/>
                  </a:ext>
                </a:extLst>
              </p:cNvPr>
              <p:cNvPicPr/>
              <p:nvPr/>
            </p:nvPicPr>
            <p:blipFill>
              <a:blip r:embed="rId22"/>
              <a:stretch>
                <a:fillRect/>
              </a:stretch>
            </p:blipFill>
            <p:spPr>
              <a:xfrm>
                <a:off x="5502424" y="3105447"/>
                <a:ext cx="3243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806F8076-6FF0-4DB0-8D16-47D5145DEDA2}"/>
                  </a:ext>
                </a:extLst>
              </p14:cNvPr>
              <p14:cNvContentPartPr/>
              <p14:nvPr/>
            </p14:nvContentPartPr>
            <p14:xfrm>
              <a:off x="6805624" y="3047487"/>
              <a:ext cx="548640" cy="157320"/>
            </p14:xfrm>
          </p:contentPart>
        </mc:Choice>
        <mc:Fallback>
          <p:pic>
            <p:nvPicPr>
              <p:cNvPr id="17" name="Ink 16">
                <a:extLst>
                  <a:ext uri="{FF2B5EF4-FFF2-40B4-BE49-F238E27FC236}">
                    <a16:creationId xmlns:a16="http://schemas.microsoft.com/office/drawing/2014/main" id="{806F8076-6FF0-4DB0-8D16-47D5145DEDA2}"/>
                  </a:ext>
                </a:extLst>
              </p:cNvPr>
              <p:cNvPicPr/>
              <p:nvPr/>
            </p:nvPicPr>
            <p:blipFill>
              <a:blip r:embed="rId24"/>
              <a:stretch>
                <a:fillRect/>
              </a:stretch>
            </p:blipFill>
            <p:spPr>
              <a:xfrm>
                <a:off x="6796624" y="3038847"/>
                <a:ext cx="5662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27800CDE-4800-4EEA-AE6D-42E4AD75FC2B}"/>
                  </a:ext>
                </a:extLst>
              </p14:cNvPr>
              <p14:cNvContentPartPr/>
              <p14:nvPr/>
            </p14:nvContentPartPr>
            <p14:xfrm>
              <a:off x="4887184" y="1577247"/>
              <a:ext cx="217080" cy="137880"/>
            </p14:xfrm>
          </p:contentPart>
        </mc:Choice>
        <mc:Fallback>
          <p:pic>
            <p:nvPicPr>
              <p:cNvPr id="18" name="Ink 17">
                <a:extLst>
                  <a:ext uri="{FF2B5EF4-FFF2-40B4-BE49-F238E27FC236}">
                    <a16:creationId xmlns:a16="http://schemas.microsoft.com/office/drawing/2014/main" id="{27800CDE-4800-4EEA-AE6D-42E4AD75FC2B}"/>
                  </a:ext>
                </a:extLst>
              </p:cNvPr>
              <p:cNvPicPr/>
              <p:nvPr/>
            </p:nvPicPr>
            <p:blipFill>
              <a:blip r:embed="rId26"/>
              <a:stretch>
                <a:fillRect/>
              </a:stretch>
            </p:blipFill>
            <p:spPr>
              <a:xfrm>
                <a:off x="4878544" y="1568607"/>
                <a:ext cx="2347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DC36316E-878B-4BEE-96C2-388A5CD30844}"/>
                  </a:ext>
                </a:extLst>
              </p14:cNvPr>
              <p14:cNvContentPartPr/>
              <p14:nvPr/>
            </p14:nvContentPartPr>
            <p14:xfrm>
              <a:off x="5020744" y="1585167"/>
              <a:ext cx="183960" cy="95040"/>
            </p14:xfrm>
          </p:contentPart>
        </mc:Choice>
        <mc:Fallback>
          <p:pic>
            <p:nvPicPr>
              <p:cNvPr id="19" name="Ink 18">
                <a:extLst>
                  <a:ext uri="{FF2B5EF4-FFF2-40B4-BE49-F238E27FC236}">
                    <a16:creationId xmlns:a16="http://schemas.microsoft.com/office/drawing/2014/main" id="{DC36316E-878B-4BEE-96C2-388A5CD30844}"/>
                  </a:ext>
                </a:extLst>
              </p:cNvPr>
              <p:cNvPicPr/>
              <p:nvPr/>
            </p:nvPicPr>
            <p:blipFill>
              <a:blip r:embed="rId28"/>
              <a:stretch>
                <a:fillRect/>
              </a:stretch>
            </p:blipFill>
            <p:spPr>
              <a:xfrm>
                <a:off x="5011744" y="1576167"/>
                <a:ext cx="2016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9E1B3F99-C6DE-4DA2-88A8-9857850157E2}"/>
                  </a:ext>
                </a:extLst>
              </p14:cNvPr>
              <p14:cNvContentPartPr/>
              <p14:nvPr/>
            </p14:nvContentPartPr>
            <p14:xfrm>
              <a:off x="2856424" y="3066567"/>
              <a:ext cx="142920" cy="104040"/>
            </p14:xfrm>
          </p:contentPart>
        </mc:Choice>
        <mc:Fallback>
          <p:pic>
            <p:nvPicPr>
              <p:cNvPr id="20" name="Ink 19">
                <a:extLst>
                  <a:ext uri="{FF2B5EF4-FFF2-40B4-BE49-F238E27FC236}">
                    <a16:creationId xmlns:a16="http://schemas.microsoft.com/office/drawing/2014/main" id="{9E1B3F99-C6DE-4DA2-88A8-9857850157E2}"/>
                  </a:ext>
                </a:extLst>
              </p:cNvPr>
              <p:cNvPicPr/>
              <p:nvPr/>
            </p:nvPicPr>
            <p:blipFill>
              <a:blip r:embed="rId30"/>
              <a:stretch>
                <a:fillRect/>
              </a:stretch>
            </p:blipFill>
            <p:spPr>
              <a:xfrm>
                <a:off x="2847424" y="3057567"/>
                <a:ext cx="1605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5" name="Ink 34">
                <a:extLst>
                  <a:ext uri="{FF2B5EF4-FFF2-40B4-BE49-F238E27FC236}">
                    <a16:creationId xmlns:a16="http://schemas.microsoft.com/office/drawing/2014/main" id="{A7BA08AA-F5E7-4DD7-8C3D-C57CD1BBCDB0}"/>
                  </a:ext>
                </a:extLst>
              </p14:cNvPr>
              <p14:cNvContentPartPr/>
              <p14:nvPr/>
            </p14:nvContentPartPr>
            <p14:xfrm>
              <a:off x="2818624" y="1941567"/>
              <a:ext cx="66600" cy="65160"/>
            </p14:xfrm>
          </p:contentPart>
        </mc:Choice>
        <mc:Fallback>
          <p:pic>
            <p:nvPicPr>
              <p:cNvPr id="35" name="Ink 34">
                <a:extLst>
                  <a:ext uri="{FF2B5EF4-FFF2-40B4-BE49-F238E27FC236}">
                    <a16:creationId xmlns:a16="http://schemas.microsoft.com/office/drawing/2014/main" id="{A7BA08AA-F5E7-4DD7-8C3D-C57CD1BBCDB0}"/>
                  </a:ext>
                </a:extLst>
              </p:cNvPr>
              <p:cNvPicPr/>
              <p:nvPr/>
            </p:nvPicPr>
            <p:blipFill>
              <a:blip r:embed="rId32"/>
              <a:stretch>
                <a:fillRect/>
              </a:stretch>
            </p:blipFill>
            <p:spPr>
              <a:xfrm>
                <a:off x="2809984" y="1932567"/>
                <a:ext cx="84240" cy="82800"/>
              </a:xfrm>
              <a:prstGeom prst="rect">
                <a:avLst/>
              </a:prstGeom>
            </p:spPr>
          </p:pic>
        </mc:Fallback>
      </mc:AlternateContent>
      <p:grpSp>
        <p:nvGrpSpPr>
          <p:cNvPr id="41" name="Group 40">
            <a:extLst>
              <a:ext uri="{FF2B5EF4-FFF2-40B4-BE49-F238E27FC236}">
                <a16:creationId xmlns:a16="http://schemas.microsoft.com/office/drawing/2014/main" id="{60E3A455-CBA1-414E-BC75-AA0FC0C79F1B}"/>
              </a:ext>
            </a:extLst>
          </p:cNvPr>
          <p:cNvGrpSpPr/>
          <p:nvPr/>
        </p:nvGrpSpPr>
        <p:grpSpPr>
          <a:xfrm>
            <a:off x="2695144" y="1422447"/>
            <a:ext cx="376920" cy="250200"/>
            <a:chOff x="2695144" y="1422447"/>
            <a:chExt cx="376920" cy="250200"/>
          </a:xfrm>
        </p:grpSpPr>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A8B5C006-40F2-4048-BBAA-708AAED719C6}"/>
                    </a:ext>
                  </a:extLst>
                </p14:cNvPr>
                <p14:cNvContentPartPr/>
                <p14:nvPr/>
              </p14:nvContentPartPr>
              <p14:xfrm>
                <a:off x="2695144" y="1503807"/>
                <a:ext cx="115200" cy="168840"/>
              </p14:xfrm>
            </p:contentPart>
          </mc:Choice>
          <mc:Fallback>
            <p:pic>
              <p:nvPicPr>
                <p:cNvPr id="36" name="Ink 35">
                  <a:extLst>
                    <a:ext uri="{FF2B5EF4-FFF2-40B4-BE49-F238E27FC236}">
                      <a16:creationId xmlns:a16="http://schemas.microsoft.com/office/drawing/2014/main" id="{A8B5C006-40F2-4048-BBAA-708AAED719C6}"/>
                    </a:ext>
                  </a:extLst>
                </p:cNvPr>
                <p:cNvPicPr/>
                <p:nvPr/>
              </p:nvPicPr>
              <p:blipFill>
                <a:blip r:embed="rId34"/>
                <a:stretch>
                  <a:fillRect/>
                </a:stretch>
              </p:blipFill>
              <p:spPr>
                <a:xfrm>
                  <a:off x="2686504" y="1495167"/>
                  <a:ext cx="1328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BF5FD15E-9EF3-46A8-B704-AFBAEE08DDDE}"/>
                    </a:ext>
                  </a:extLst>
                </p14:cNvPr>
                <p14:cNvContentPartPr/>
                <p14:nvPr/>
              </p14:nvContentPartPr>
              <p14:xfrm>
                <a:off x="2877664" y="1571487"/>
                <a:ext cx="29160" cy="14400"/>
              </p14:xfrm>
            </p:contentPart>
          </mc:Choice>
          <mc:Fallback>
            <p:pic>
              <p:nvPicPr>
                <p:cNvPr id="37" name="Ink 36">
                  <a:extLst>
                    <a:ext uri="{FF2B5EF4-FFF2-40B4-BE49-F238E27FC236}">
                      <a16:creationId xmlns:a16="http://schemas.microsoft.com/office/drawing/2014/main" id="{BF5FD15E-9EF3-46A8-B704-AFBAEE08DDDE}"/>
                    </a:ext>
                  </a:extLst>
                </p:cNvPr>
                <p:cNvPicPr/>
                <p:nvPr/>
              </p:nvPicPr>
              <p:blipFill>
                <a:blip r:embed="rId36"/>
                <a:stretch>
                  <a:fillRect/>
                </a:stretch>
              </p:blipFill>
              <p:spPr>
                <a:xfrm>
                  <a:off x="2869024" y="1562847"/>
                  <a:ext cx="468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9" name="Ink 38">
                  <a:extLst>
                    <a:ext uri="{FF2B5EF4-FFF2-40B4-BE49-F238E27FC236}">
                      <a16:creationId xmlns:a16="http://schemas.microsoft.com/office/drawing/2014/main" id="{7403A0A6-FEA7-4E8E-885C-901ADA47507F}"/>
                    </a:ext>
                  </a:extLst>
                </p14:cNvPr>
                <p14:cNvContentPartPr/>
                <p14:nvPr/>
              </p14:nvContentPartPr>
              <p14:xfrm>
                <a:off x="2995024" y="1470327"/>
                <a:ext cx="6480" cy="3960"/>
              </p14:xfrm>
            </p:contentPart>
          </mc:Choice>
          <mc:Fallback>
            <p:pic>
              <p:nvPicPr>
                <p:cNvPr id="39" name="Ink 38">
                  <a:extLst>
                    <a:ext uri="{FF2B5EF4-FFF2-40B4-BE49-F238E27FC236}">
                      <a16:creationId xmlns:a16="http://schemas.microsoft.com/office/drawing/2014/main" id="{7403A0A6-FEA7-4E8E-885C-901ADA47507F}"/>
                    </a:ext>
                  </a:extLst>
                </p:cNvPr>
                <p:cNvPicPr/>
                <p:nvPr/>
              </p:nvPicPr>
              <p:blipFill>
                <a:blip r:embed="rId38"/>
                <a:stretch>
                  <a:fillRect/>
                </a:stretch>
              </p:blipFill>
              <p:spPr>
                <a:xfrm>
                  <a:off x="2986384" y="1461327"/>
                  <a:ext cx="241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0" name="Ink 39">
                  <a:extLst>
                    <a:ext uri="{FF2B5EF4-FFF2-40B4-BE49-F238E27FC236}">
                      <a16:creationId xmlns:a16="http://schemas.microsoft.com/office/drawing/2014/main" id="{B5D5C155-6DDD-4830-88EF-6238FB027B14}"/>
                    </a:ext>
                  </a:extLst>
                </p14:cNvPr>
                <p14:cNvContentPartPr/>
                <p14:nvPr/>
              </p14:nvContentPartPr>
              <p14:xfrm>
                <a:off x="2953984" y="1422447"/>
                <a:ext cx="118080" cy="216000"/>
              </p14:xfrm>
            </p:contentPart>
          </mc:Choice>
          <mc:Fallback>
            <p:pic>
              <p:nvPicPr>
                <p:cNvPr id="40" name="Ink 39">
                  <a:extLst>
                    <a:ext uri="{FF2B5EF4-FFF2-40B4-BE49-F238E27FC236}">
                      <a16:creationId xmlns:a16="http://schemas.microsoft.com/office/drawing/2014/main" id="{B5D5C155-6DDD-4830-88EF-6238FB027B14}"/>
                    </a:ext>
                  </a:extLst>
                </p:cNvPr>
                <p:cNvPicPr/>
                <p:nvPr/>
              </p:nvPicPr>
              <p:blipFill>
                <a:blip r:embed="rId40"/>
                <a:stretch>
                  <a:fillRect/>
                </a:stretch>
              </p:blipFill>
              <p:spPr>
                <a:xfrm>
                  <a:off x="2944984" y="1413807"/>
                  <a:ext cx="135720" cy="233640"/>
                </a:xfrm>
                <a:prstGeom prst="rect">
                  <a:avLst/>
                </a:prstGeom>
              </p:spPr>
            </p:pic>
          </mc:Fallback>
        </mc:AlternateContent>
      </p:grpSp>
      <p:grpSp>
        <p:nvGrpSpPr>
          <p:cNvPr id="52" name="Group 51">
            <a:extLst>
              <a:ext uri="{FF2B5EF4-FFF2-40B4-BE49-F238E27FC236}">
                <a16:creationId xmlns:a16="http://schemas.microsoft.com/office/drawing/2014/main" id="{148BE571-32C0-484A-BC80-86C85C6F7957}"/>
              </a:ext>
            </a:extLst>
          </p:cNvPr>
          <p:cNvGrpSpPr/>
          <p:nvPr/>
        </p:nvGrpSpPr>
        <p:grpSpPr>
          <a:xfrm>
            <a:off x="3231184" y="1225887"/>
            <a:ext cx="1172160" cy="500400"/>
            <a:chOff x="3231184" y="1225887"/>
            <a:chExt cx="1172160" cy="500400"/>
          </a:xfrm>
        </p:grpSpPr>
        <mc:AlternateContent xmlns:mc="http://schemas.openxmlformats.org/markup-compatibility/2006">
          <mc:Choice xmlns:p14="http://schemas.microsoft.com/office/powerpoint/2010/main" Requires="p14">
            <p:contentPart p14:bwMode="auto" r:id="rId41">
              <p14:nvContentPartPr>
                <p14:cNvPr id="42" name="Ink 41">
                  <a:extLst>
                    <a:ext uri="{FF2B5EF4-FFF2-40B4-BE49-F238E27FC236}">
                      <a16:creationId xmlns:a16="http://schemas.microsoft.com/office/drawing/2014/main" id="{5CC7B00C-772A-41C3-B9C1-F37B7A0FDCE7}"/>
                    </a:ext>
                  </a:extLst>
                </p14:cNvPr>
                <p14:cNvContentPartPr/>
                <p14:nvPr/>
              </p14:nvContentPartPr>
              <p14:xfrm>
                <a:off x="4106704" y="1453407"/>
                <a:ext cx="78840" cy="170280"/>
              </p14:xfrm>
            </p:contentPart>
          </mc:Choice>
          <mc:Fallback>
            <p:pic>
              <p:nvPicPr>
                <p:cNvPr id="42" name="Ink 41">
                  <a:extLst>
                    <a:ext uri="{FF2B5EF4-FFF2-40B4-BE49-F238E27FC236}">
                      <a16:creationId xmlns:a16="http://schemas.microsoft.com/office/drawing/2014/main" id="{5CC7B00C-772A-41C3-B9C1-F37B7A0FDCE7}"/>
                    </a:ext>
                  </a:extLst>
                </p:cNvPr>
                <p:cNvPicPr/>
                <p:nvPr/>
              </p:nvPicPr>
              <p:blipFill>
                <a:blip r:embed="rId42"/>
                <a:stretch>
                  <a:fillRect/>
                </a:stretch>
              </p:blipFill>
              <p:spPr>
                <a:xfrm>
                  <a:off x="4098064" y="1444407"/>
                  <a:ext cx="964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3" name="Ink 42">
                  <a:extLst>
                    <a:ext uri="{FF2B5EF4-FFF2-40B4-BE49-F238E27FC236}">
                      <a16:creationId xmlns:a16="http://schemas.microsoft.com/office/drawing/2014/main" id="{DF1340AC-E97B-42BE-9D6E-4154530A4A6F}"/>
                    </a:ext>
                  </a:extLst>
                </p14:cNvPr>
                <p14:cNvContentPartPr/>
                <p14:nvPr/>
              </p14:nvContentPartPr>
              <p14:xfrm>
                <a:off x="4270864" y="1364847"/>
                <a:ext cx="132480" cy="205920"/>
              </p14:xfrm>
            </p:contentPart>
          </mc:Choice>
          <mc:Fallback>
            <p:pic>
              <p:nvPicPr>
                <p:cNvPr id="43" name="Ink 42">
                  <a:extLst>
                    <a:ext uri="{FF2B5EF4-FFF2-40B4-BE49-F238E27FC236}">
                      <a16:creationId xmlns:a16="http://schemas.microsoft.com/office/drawing/2014/main" id="{DF1340AC-E97B-42BE-9D6E-4154530A4A6F}"/>
                    </a:ext>
                  </a:extLst>
                </p:cNvPr>
                <p:cNvPicPr/>
                <p:nvPr/>
              </p:nvPicPr>
              <p:blipFill>
                <a:blip r:embed="rId44"/>
                <a:stretch>
                  <a:fillRect/>
                </a:stretch>
              </p:blipFill>
              <p:spPr>
                <a:xfrm>
                  <a:off x="4262224" y="1356207"/>
                  <a:ext cx="1501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5" name="Ink 44">
                  <a:extLst>
                    <a:ext uri="{FF2B5EF4-FFF2-40B4-BE49-F238E27FC236}">
                      <a16:creationId xmlns:a16="http://schemas.microsoft.com/office/drawing/2014/main" id="{19AAA83F-0D9F-401A-BAA0-35520BB3C516}"/>
                    </a:ext>
                  </a:extLst>
                </p14:cNvPr>
                <p14:cNvContentPartPr/>
                <p14:nvPr/>
              </p14:nvContentPartPr>
              <p14:xfrm>
                <a:off x="3231184" y="1553127"/>
                <a:ext cx="58320" cy="145800"/>
              </p14:xfrm>
            </p:contentPart>
          </mc:Choice>
          <mc:Fallback>
            <p:pic>
              <p:nvPicPr>
                <p:cNvPr id="45" name="Ink 44">
                  <a:extLst>
                    <a:ext uri="{FF2B5EF4-FFF2-40B4-BE49-F238E27FC236}">
                      <a16:creationId xmlns:a16="http://schemas.microsoft.com/office/drawing/2014/main" id="{19AAA83F-0D9F-401A-BAA0-35520BB3C516}"/>
                    </a:ext>
                  </a:extLst>
                </p:cNvPr>
                <p:cNvPicPr/>
                <p:nvPr/>
              </p:nvPicPr>
              <p:blipFill>
                <a:blip r:embed="rId46"/>
                <a:stretch>
                  <a:fillRect/>
                </a:stretch>
              </p:blipFill>
              <p:spPr>
                <a:xfrm>
                  <a:off x="3222184" y="1544487"/>
                  <a:ext cx="759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6" name="Ink 45">
                  <a:extLst>
                    <a:ext uri="{FF2B5EF4-FFF2-40B4-BE49-F238E27FC236}">
                      <a16:creationId xmlns:a16="http://schemas.microsoft.com/office/drawing/2014/main" id="{3ED048FC-219E-4868-A965-969DBEC3D4B6}"/>
                    </a:ext>
                  </a:extLst>
                </p14:cNvPr>
                <p14:cNvContentPartPr/>
                <p14:nvPr/>
              </p14:nvContentPartPr>
              <p14:xfrm>
                <a:off x="3339544" y="1454847"/>
                <a:ext cx="85680" cy="140760"/>
              </p14:xfrm>
            </p:contentPart>
          </mc:Choice>
          <mc:Fallback>
            <p:pic>
              <p:nvPicPr>
                <p:cNvPr id="46" name="Ink 45">
                  <a:extLst>
                    <a:ext uri="{FF2B5EF4-FFF2-40B4-BE49-F238E27FC236}">
                      <a16:creationId xmlns:a16="http://schemas.microsoft.com/office/drawing/2014/main" id="{3ED048FC-219E-4868-A965-969DBEC3D4B6}"/>
                    </a:ext>
                  </a:extLst>
                </p:cNvPr>
                <p:cNvPicPr/>
                <p:nvPr/>
              </p:nvPicPr>
              <p:blipFill>
                <a:blip r:embed="rId48"/>
                <a:stretch>
                  <a:fillRect/>
                </a:stretch>
              </p:blipFill>
              <p:spPr>
                <a:xfrm>
                  <a:off x="3330544" y="1445847"/>
                  <a:ext cx="1033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7" name="Ink 46">
                  <a:extLst>
                    <a:ext uri="{FF2B5EF4-FFF2-40B4-BE49-F238E27FC236}">
                      <a16:creationId xmlns:a16="http://schemas.microsoft.com/office/drawing/2014/main" id="{B76DB1E5-B926-4A55-834F-D4376FE1BB3B}"/>
                    </a:ext>
                  </a:extLst>
                </p14:cNvPr>
                <p14:cNvContentPartPr/>
                <p14:nvPr/>
              </p14:nvContentPartPr>
              <p14:xfrm>
                <a:off x="3434584" y="1388967"/>
                <a:ext cx="190080" cy="159120"/>
              </p14:xfrm>
            </p:contentPart>
          </mc:Choice>
          <mc:Fallback>
            <p:pic>
              <p:nvPicPr>
                <p:cNvPr id="47" name="Ink 46">
                  <a:extLst>
                    <a:ext uri="{FF2B5EF4-FFF2-40B4-BE49-F238E27FC236}">
                      <a16:creationId xmlns:a16="http://schemas.microsoft.com/office/drawing/2014/main" id="{B76DB1E5-B926-4A55-834F-D4376FE1BB3B}"/>
                    </a:ext>
                  </a:extLst>
                </p:cNvPr>
                <p:cNvPicPr/>
                <p:nvPr/>
              </p:nvPicPr>
              <p:blipFill>
                <a:blip r:embed="rId50"/>
                <a:stretch>
                  <a:fillRect/>
                </a:stretch>
              </p:blipFill>
              <p:spPr>
                <a:xfrm>
                  <a:off x="3425584" y="1379967"/>
                  <a:ext cx="2077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8" name="Ink 47">
                  <a:extLst>
                    <a:ext uri="{FF2B5EF4-FFF2-40B4-BE49-F238E27FC236}">
                      <a16:creationId xmlns:a16="http://schemas.microsoft.com/office/drawing/2014/main" id="{804421AF-136D-4246-9334-68E4BC894F7F}"/>
                    </a:ext>
                  </a:extLst>
                </p14:cNvPr>
                <p14:cNvContentPartPr/>
                <p14:nvPr/>
              </p14:nvContentPartPr>
              <p14:xfrm>
                <a:off x="3594424" y="1725927"/>
                <a:ext cx="360" cy="360"/>
              </p14:xfrm>
            </p:contentPart>
          </mc:Choice>
          <mc:Fallback>
            <p:pic>
              <p:nvPicPr>
                <p:cNvPr id="48" name="Ink 47">
                  <a:extLst>
                    <a:ext uri="{FF2B5EF4-FFF2-40B4-BE49-F238E27FC236}">
                      <a16:creationId xmlns:a16="http://schemas.microsoft.com/office/drawing/2014/main" id="{804421AF-136D-4246-9334-68E4BC894F7F}"/>
                    </a:ext>
                  </a:extLst>
                </p:cNvPr>
                <p:cNvPicPr/>
                <p:nvPr/>
              </p:nvPicPr>
              <p:blipFill>
                <a:blip r:embed="rId52"/>
                <a:stretch>
                  <a:fillRect/>
                </a:stretch>
              </p:blipFill>
              <p:spPr>
                <a:xfrm>
                  <a:off x="3585784" y="171692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9" name="Ink 48">
                  <a:extLst>
                    <a:ext uri="{FF2B5EF4-FFF2-40B4-BE49-F238E27FC236}">
                      <a16:creationId xmlns:a16="http://schemas.microsoft.com/office/drawing/2014/main" id="{2E582A1F-EDB4-4411-AD8B-D954B6E19686}"/>
                    </a:ext>
                  </a:extLst>
                </p14:cNvPr>
                <p14:cNvContentPartPr/>
                <p14:nvPr/>
              </p14:nvContentPartPr>
              <p14:xfrm>
                <a:off x="3625744" y="1497327"/>
                <a:ext cx="119160" cy="159840"/>
              </p14:xfrm>
            </p:contentPart>
          </mc:Choice>
          <mc:Fallback>
            <p:pic>
              <p:nvPicPr>
                <p:cNvPr id="49" name="Ink 48">
                  <a:extLst>
                    <a:ext uri="{FF2B5EF4-FFF2-40B4-BE49-F238E27FC236}">
                      <a16:creationId xmlns:a16="http://schemas.microsoft.com/office/drawing/2014/main" id="{2E582A1F-EDB4-4411-AD8B-D954B6E19686}"/>
                    </a:ext>
                  </a:extLst>
                </p:cNvPr>
                <p:cNvPicPr/>
                <p:nvPr/>
              </p:nvPicPr>
              <p:blipFill>
                <a:blip r:embed="rId54"/>
                <a:stretch>
                  <a:fillRect/>
                </a:stretch>
              </p:blipFill>
              <p:spPr>
                <a:xfrm>
                  <a:off x="3616744" y="1488327"/>
                  <a:ext cx="1368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0" name="Ink 49">
                  <a:extLst>
                    <a:ext uri="{FF2B5EF4-FFF2-40B4-BE49-F238E27FC236}">
                      <a16:creationId xmlns:a16="http://schemas.microsoft.com/office/drawing/2014/main" id="{7E80836D-7A8E-47DD-A1EF-35A6F442E3CA}"/>
                    </a:ext>
                  </a:extLst>
                </p14:cNvPr>
                <p14:cNvContentPartPr/>
                <p14:nvPr/>
              </p14:nvContentPartPr>
              <p14:xfrm>
                <a:off x="3777304" y="1494807"/>
                <a:ext cx="11160" cy="12960"/>
              </p14:xfrm>
            </p:contentPart>
          </mc:Choice>
          <mc:Fallback>
            <p:pic>
              <p:nvPicPr>
                <p:cNvPr id="50" name="Ink 49">
                  <a:extLst>
                    <a:ext uri="{FF2B5EF4-FFF2-40B4-BE49-F238E27FC236}">
                      <a16:creationId xmlns:a16="http://schemas.microsoft.com/office/drawing/2014/main" id="{7E80836D-7A8E-47DD-A1EF-35A6F442E3CA}"/>
                    </a:ext>
                  </a:extLst>
                </p:cNvPr>
                <p:cNvPicPr/>
                <p:nvPr/>
              </p:nvPicPr>
              <p:blipFill>
                <a:blip r:embed="rId56"/>
                <a:stretch>
                  <a:fillRect/>
                </a:stretch>
              </p:blipFill>
              <p:spPr>
                <a:xfrm>
                  <a:off x="3768304" y="1485807"/>
                  <a:ext cx="288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1" name="Ink 50">
                  <a:extLst>
                    <a:ext uri="{FF2B5EF4-FFF2-40B4-BE49-F238E27FC236}">
                      <a16:creationId xmlns:a16="http://schemas.microsoft.com/office/drawing/2014/main" id="{A5F530A8-0361-49D6-B2A7-EFA9E1072F6B}"/>
                    </a:ext>
                  </a:extLst>
                </p14:cNvPr>
                <p14:cNvContentPartPr/>
                <p14:nvPr/>
              </p14:nvContentPartPr>
              <p14:xfrm>
                <a:off x="3813304" y="1225887"/>
                <a:ext cx="274320" cy="318960"/>
              </p14:xfrm>
            </p:contentPart>
          </mc:Choice>
          <mc:Fallback>
            <p:pic>
              <p:nvPicPr>
                <p:cNvPr id="51" name="Ink 50">
                  <a:extLst>
                    <a:ext uri="{FF2B5EF4-FFF2-40B4-BE49-F238E27FC236}">
                      <a16:creationId xmlns:a16="http://schemas.microsoft.com/office/drawing/2014/main" id="{A5F530A8-0361-49D6-B2A7-EFA9E1072F6B}"/>
                    </a:ext>
                  </a:extLst>
                </p:cNvPr>
                <p:cNvPicPr/>
                <p:nvPr/>
              </p:nvPicPr>
              <p:blipFill>
                <a:blip r:embed="rId58"/>
                <a:stretch>
                  <a:fillRect/>
                </a:stretch>
              </p:blipFill>
              <p:spPr>
                <a:xfrm>
                  <a:off x="3804304" y="1216887"/>
                  <a:ext cx="291960" cy="336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53" name="Ink 52">
                <a:extLst>
                  <a:ext uri="{FF2B5EF4-FFF2-40B4-BE49-F238E27FC236}">
                    <a16:creationId xmlns:a16="http://schemas.microsoft.com/office/drawing/2014/main" id="{7F514EF8-9644-4F1A-8420-21DEFA90BC74}"/>
                  </a:ext>
                </a:extLst>
              </p14:cNvPr>
              <p14:cNvContentPartPr/>
              <p14:nvPr/>
            </p14:nvContentPartPr>
            <p14:xfrm>
              <a:off x="2794504" y="1959207"/>
              <a:ext cx="131760" cy="87840"/>
            </p14:xfrm>
          </p:contentPart>
        </mc:Choice>
        <mc:Fallback>
          <p:pic>
            <p:nvPicPr>
              <p:cNvPr id="53" name="Ink 52">
                <a:extLst>
                  <a:ext uri="{FF2B5EF4-FFF2-40B4-BE49-F238E27FC236}">
                    <a16:creationId xmlns:a16="http://schemas.microsoft.com/office/drawing/2014/main" id="{7F514EF8-9644-4F1A-8420-21DEFA90BC74}"/>
                  </a:ext>
                </a:extLst>
              </p:cNvPr>
              <p:cNvPicPr/>
              <p:nvPr/>
            </p:nvPicPr>
            <p:blipFill>
              <a:blip r:embed="rId60"/>
              <a:stretch>
                <a:fillRect/>
              </a:stretch>
            </p:blipFill>
            <p:spPr>
              <a:xfrm>
                <a:off x="2785504" y="1950567"/>
                <a:ext cx="149400" cy="105480"/>
              </a:xfrm>
              <a:prstGeom prst="rect">
                <a:avLst/>
              </a:prstGeom>
            </p:spPr>
          </p:pic>
        </mc:Fallback>
      </mc:AlternateContent>
      <p:grpSp>
        <p:nvGrpSpPr>
          <p:cNvPr id="55" name="Group 54">
            <a:extLst>
              <a:ext uri="{FF2B5EF4-FFF2-40B4-BE49-F238E27FC236}">
                <a16:creationId xmlns:a16="http://schemas.microsoft.com/office/drawing/2014/main" id="{8B1E1AD4-CCEB-47A6-A311-4125E221123F}"/>
              </a:ext>
            </a:extLst>
          </p:cNvPr>
          <p:cNvGrpSpPr/>
          <p:nvPr/>
        </p:nvGrpSpPr>
        <p:grpSpPr>
          <a:xfrm>
            <a:off x="2824384" y="1907367"/>
            <a:ext cx="529560" cy="150480"/>
            <a:chOff x="2824384" y="1907367"/>
            <a:chExt cx="529560" cy="150480"/>
          </a:xfrm>
        </p:grpSpPr>
        <mc:AlternateContent xmlns:mc="http://schemas.openxmlformats.org/markup-compatibility/2006">
          <mc:Choice xmlns:p14="http://schemas.microsoft.com/office/powerpoint/2010/main" Requires="p14">
            <p:contentPart p14:bwMode="auto" r:id="rId61">
              <p14:nvContentPartPr>
                <p14:cNvPr id="6" name="Ink 5">
                  <a:extLst>
                    <a:ext uri="{FF2B5EF4-FFF2-40B4-BE49-F238E27FC236}">
                      <a16:creationId xmlns:a16="http://schemas.microsoft.com/office/drawing/2014/main" id="{9A8887DD-3C68-42AC-954F-7A23BC28A72C}"/>
                    </a:ext>
                  </a:extLst>
                </p14:cNvPr>
                <p14:cNvContentPartPr/>
                <p14:nvPr/>
              </p14:nvContentPartPr>
              <p14:xfrm>
                <a:off x="2824384" y="1925727"/>
                <a:ext cx="10800" cy="8640"/>
              </p14:xfrm>
            </p:contentPart>
          </mc:Choice>
          <mc:Fallback>
            <p:pic>
              <p:nvPicPr>
                <p:cNvPr id="6" name="Ink 5">
                  <a:extLst>
                    <a:ext uri="{FF2B5EF4-FFF2-40B4-BE49-F238E27FC236}">
                      <a16:creationId xmlns:a16="http://schemas.microsoft.com/office/drawing/2014/main" id="{9A8887DD-3C68-42AC-954F-7A23BC28A72C}"/>
                    </a:ext>
                  </a:extLst>
                </p:cNvPr>
                <p:cNvPicPr/>
                <p:nvPr/>
              </p:nvPicPr>
              <p:blipFill>
                <a:blip r:embed="rId62"/>
                <a:stretch>
                  <a:fillRect/>
                </a:stretch>
              </p:blipFill>
              <p:spPr>
                <a:xfrm>
                  <a:off x="2815744" y="1917087"/>
                  <a:ext cx="284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7" name="Ink 6">
                  <a:extLst>
                    <a:ext uri="{FF2B5EF4-FFF2-40B4-BE49-F238E27FC236}">
                      <a16:creationId xmlns:a16="http://schemas.microsoft.com/office/drawing/2014/main" id="{795E2788-29EA-492E-9D02-8B47F3BB7CA6}"/>
                    </a:ext>
                  </a:extLst>
                </p14:cNvPr>
                <p14:cNvContentPartPr/>
                <p14:nvPr/>
              </p14:nvContentPartPr>
              <p14:xfrm>
                <a:off x="3119224" y="1961367"/>
                <a:ext cx="147240" cy="45720"/>
              </p14:xfrm>
            </p:contentPart>
          </mc:Choice>
          <mc:Fallback>
            <p:pic>
              <p:nvPicPr>
                <p:cNvPr id="7" name="Ink 6">
                  <a:extLst>
                    <a:ext uri="{FF2B5EF4-FFF2-40B4-BE49-F238E27FC236}">
                      <a16:creationId xmlns:a16="http://schemas.microsoft.com/office/drawing/2014/main" id="{795E2788-29EA-492E-9D02-8B47F3BB7CA6}"/>
                    </a:ext>
                  </a:extLst>
                </p:cNvPr>
                <p:cNvPicPr/>
                <p:nvPr/>
              </p:nvPicPr>
              <p:blipFill>
                <a:blip r:embed="rId64"/>
                <a:stretch>
                  <a:fillRect/>
                </a:stretch>
              </p:blipFill>
              <p:spPr>
                <a:xfrm>
                  <a:off x="3110584" y="1952367"/>
                  <a:ext cx="1648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1" name="Ink 20">
                  <a:extLst>
                    <a:ext uri="{FF2B5EF4-FFF2-40B4-BE49-F238E27FC236}">
                      <a16:creationId xmlns:a16="http://schemas.microsoft.com/office/drawing/2014/main" id="{2C0B872E-171B-4990-B1F0-A456B07F1DCB}"/>
                    </a:ext>
                  </a:extLst>
                </p14:cNvPr>
                <p14:cNvContentPartPr/>
                <p14:nvPr/>
              </p14:nvContentPartPr>
              <p14:xfrm>
                <a:off x="2955424" y="1996287"/>
                <a:ext cx="11880" cy="21600"/>
              </p14:xfrm>
            </p:contentPart>
          </mc:Choice>
          <mc:Fallback>
            <p:pic>
              <p:nvPicPr>
                <p:cNvPr id="21" name="Ink 20">
                  <a:extLst>
                    <a:ext uri="{FF2B5EF4-FFF2-40B4-BE49-F238E27FC236}">
                      <a16:creationId xmlns:a16="http://schemas.microsoft.com/office/drawing/2014/main" id="{2C0B872E-171B-4990-B1F0-A456B07F1DCB}"/>
                    </a:ext>
                  </a:extLst>
                </p:cNvPr>
                <p:cNvPicPr/>
                <p:nvPr/>
              </p:nvPicPr>
              <p:blipFill>
                <a:blip r:embed="rId66"/>
                <a:stretch>
                  <a:fillRect/>
                </a:stretch>
              </p:blipFill>
              <p:spPr>
                <a:xfrm>
                  <a:off x="2946784" y="1987647"/>
                  <a:ext cx="295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2" name="Ink 21">
                  <a:extLst>
                    <a:ext uri="{FF2B5EF4-FFF2-40B4-BE49-F238E27FC236}">
                      <a16:creationId xmlns:a16="http://schemas.microsoft.com/office/drawing/2014/main" id="{5ABD8418-1859-4D35-B73F-D9B778355956}"/>
                    </a:ext>
                  </a:extLst>
                </p14:cNvPr>
                <p14:cNvContentPartPr/>
                <p14:nvPr/>
              </p14:nvContentPartPr>
              <p14:xfrm>
                <a:off x="3336304" y="1907367"/>
                <a:ext cx="17640" cy="24120"/>
              </p14:xfrm>
            </p:contentPart>
          </mc:Choice>
          <mc:Fallback>
            <p:pic>
              <p:nvPicPr>
                <p:cNvPr id="22" name="Ink 21">
                  <a:extLst>
                    <a:ext uri="{FF2B5EF4-FFF2-40B4-BE49-F238E27FC236}">
                      <a16:creationId xmlns:a16="http://schemas.microsoft.com/office/drawing/2014/main" id="{5ABD8418-1859-4D35-B73F-D9B778355956}"/>
                    </a:ext>
                  </a:extLst>
                </p:cNvPr>
                <p:cNvPicPr/>
                <p:nvPr/>
              </p:nvPicPr>
              <p:blipFill>
                <a:blip r:embed="rId68"/>
                <a:stretch>
                  <a:fillRect/>
                </a:stretch>
              </p:blipFill>
              <p:spPr>
                <a:xfrm>
                  <a:off x="3327664" y="1898727"/>
                  <a:ext cx="352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4" name="Ink 53">
                  <a:extLst>
                    <a:ext uri="{FF2B5EF4-FFF2-40B4-BE49-F238E27FC236}">
                      <a16:creationId xmlns:a16="http://schemas.microsoft.com/office/drawing/2014/main" id="{C1F35FE4-8AAB-47EB-973D-8EC90CB14965}"/>
                    </a:ext>
                  </a:extLst>
                </p14:cNvPr>
                <p14:cNvContentPartPr/>
                <p14:nvPr/>
              </p14:nvContentPartPr>
              <p14:xfrm>
                <a:off x="3095464" y="1941207"/>
                <a:ext cx="145080" cy="116640"/>
              </p14:xfrm>
            </p:contentPart>
          </mc:Choice>
          <mc:Fallback>
            <p:pic>
              <p:nvPicPr>
                <p:cNvPr id="54" name="Ink 53">
                  <a:extLst>
                    <a:ext uri="{FF2B5EF4-FFF2-40B4-BE49-F238E27FC236}">
                      <a16:creationId xmlns:a16="http://schemas.microsoft.com/office/drawing/2014/main" id="{C1F35FE4-8AAB-47EB-973D-8EC90CB14965}"/>
                    </a:ext>
                  </a:extLst>
                </p:cNvPr>
                <p:cNvPicPr/>
                <p:nvPr/>
              </p:nvPicPr>
              <p:blipFill>
                <a:blip r:embed="rId70"/>
                <a:stretch>
                  <a:fillRect/>
                </a:stretch>
              </p:blipFill>
              <p:spPr>
                <a:xfrm>
                  <a:off x="3086824" y="1932567"/>
                  <a:ext cx="162720" cy="134280"/>
                </a:xfrm>
                <a:prstGeom prst="rect">
                  <a:avLst/>
                </a:prstGeom>
              </p:spPr>
            </p:pic>
          </mc:Fallback>
        </mc:AlternateContent>
      </p:grpSp>
      <p:grpSp>
        <p:nvGrpSpPr>
          <p:cNvPr id="58" name="Group 57">
            <a:extLst>
              <a:ext uri="{FF2B5EF4-FFF2-40B4-BE49-F238E27FC236}">
                <a16:creationId xmlns:a16="http://schemas.microsoft.com/office/drawing/2014/main" id="{C23B1CBF-77C8-4562-811A-0B9AC3903A01}"/>
              </a:ext>
            </a:extLst>
          </p:cNvPr>
          <p:cNvGrpSpPr/>
          <p:nvPr/>
        </p:nvGrpSpPr>
        <p:grpSpPr>
          <a:xfrm>
            <a:off x="4881424" y="1862727"/>
            <a:ext cx="331560" cy="421200"/>
            <a:chOff x="4881424" y="1862727"/>
            <a:chExt cx="331560" cy="421200"/>
          </a:xfrm>
        </p:grpSpPr>
        <mc:AlternateContent xmlns:mc="http://schemas.openxmlformats.org/markup-compatibility/2006">
          <mc:Choice xmlns:p14="http://schemas.microsoft.com/office/powerpoint/2010/main" Requires="p14">
            <p:contentPart p14:bwMode="auto" r:id="rId71">
              <p14:nvContentPartPr>
                <p14:cNvPr id="56" name="Ink 55">
                  <a:extLst>
                    <a:ext uri="{FF2B5EF4-FFF2-40B4-BE49-F238E27FC236}">
                      <a16:creationId xmlns:a16="http://schemas.microsoft.com/office/drawing/2014/main" id="{7CB3081A-5530-4E7F-BFD3-497A0F657A33}"/>
                    </a:ext>
                  </a:extLst>
                </p14:cNvPr>
                <p14:cNvContentPartPr/>
                <p14:nvPr/>
              </p14:nvContentPartPr>
              <p14:xfrm>
                <a:off x="4951264" y="1954167"/>
                <a:ext cx="142920" cy="329760"/>
              </p14:xfrm>
            </p:contentPart>
          </mc:Choice>
          <mc:Fallback>
            <p:pic>
              <p:nvPicPr>
                <p:cNvPr id="56" name="Ink 55">
                  <a:extLst>
                    <a:ext uri="{FF2B5EF4-FFF2-40B4-BE49-F238E27FC236}">
                      <a16:creationId xmlns:a16="http://schemas.microsoft.com/office/drawing/2014/main" id="{7CB3081A-5530-4E7F-BFD3-497A0F657A33}"/>
                    </a:ext>
                  </a:extLst>
                </p:cNvPr>
                <p:cNvPicPr/>
                <p:nvPr/>
              </p:nvPicPr>
              <p:blipFill>
                <a:blip r:embed="rId72"/>
                <a:stretch>
                  <a:fillRect/>
                </a:stretch>
              </p:blipFill>
              <p:spPr>
                <a:xfrm>
                  <a:off x="4942264" y="1945167"/>
                  <a:ext cx="1605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7" name="Ink 56">
                  <a:extLst>
                    <a:ext uri="{FF2B5EF4-FFF2-40B4-BE49-F238E27FC236}">
                      <a16:creationId xmlns:a16="http://schemas.microsoft.com/office/drawing/2014/main" id="{587482A3-5F2E-497B-A1FD-741670F7FFE9}"/>
                    </a:ext>
                  </a:extLst>
                </p14:cNvPr>
                <p14:cNvContentPartPr/>
                <p14:nvPr/>
              </p14:nvContentPartPr>
              <p14:xfrm>
                <a:off x="4881424" y="1862727"/>
                <a:ext cx="331560" cy="168840"/>
              </p14:xfrm>
            </p:contentPart>
          </mc:Choice>
          <mc:Fallback>
            <p:pic>
              <p:nvPicPr>
                <p:cNvPr id="57" name="Ink 56">
                  <a:extLst>
                    <a:ext uri="{FF2B5EF4-FFF2-40B4-BE49-F238E27FC236}">
                      <a16:creationId xmlns:a16="http://schemas.microsoft.com/office/drawing/2014/main" id="{587482A3-5F2E-497B-A1FD-741670F7FFE9}"/>
                    </a:ext>
                  </a:extLst>
                </p:cNvPr>
                <p:cNvPicPr/>
                <p:nvPr/>
              </p:nvPicPr>
              <p:blipFill>
                <a:blip r:embed="rId74"/>
                <a:stretch>
                  <a:fillRect/>
                </a:stretch>
              </p:blipFill>
              <p:spPr>
                <a:xfrm>
                  <a:off x="4872784" y="1853727"/>
                  <a:ext cx="349200" cy="186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92" name="Ink 91">
                <a:extLst>
                  <a:ext uri="{FF2B5EF4-FFF2-40B4-BE49-F238E27FC236}">
                    <a16:creationId xmlns:a16="http://schemas.microsoft.com/office/drawing/2014/main" id="{9FDD0C24-FCD2-42E4-B58B-61884F60B9C0}"/>
                  </a:ext>
                </a:extLst>
              </p14:cNvPr>
              <p14:cNvContentPartPr/>
              <p14:nvPr/>
            </p14:nvContentPartPr>
            <p14:xfrm>
              <a:off x="4807984" y="3309567"/>
              <a:ext cx="49680" cy="14040"/>
            </p14:xfrm>
          </p:contentPart>
        </mc:Choice>
        <mc:Fallback>
          <p:pic>
            <p:nvPicPr>
              <p:cNvPr id="92" name="Ink 91">
                <a:extLst>
                  <a:ext uri="{FF2B5EF4-FFF2-40B4-BE49-F238E27FC236}">
                    <a16:creationId xmlns:a16="http://schemas.microsoft.com/office/drawing/2014/main" id="{9FDD0C24-FCD2-42E4-B58B-61884F60B9C0}"/>
                  </a:ext>
                </a:extLst>
              </p:cNvPr>
              <p:cNvPicPr/>
              <p:nvPr/>
            </p:nvPicPr>
            <p:blipFill>
              <a:blip r:embed="rId76"/>
              <a:stretch>
                <a:fillRect/>
              </a:stretch>
            </p:blipFill>
            <p:spPr>
              <a:xfrm>
                <a:off x="4799344" y="3300567"/>
                <a:ext cx="673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3" name="Ink 92">
                <a:extLst>
                  <a:ext uri="{FF2B5EF4-FFF2-40B4-BE49-F238E27FC236}">
                    <a16:creationId xmlns:a16="http://schemas.microsoft.com/office/drawing/2014/main" id="{68CA19D6-3351-4BE1-84CB-993B4F00259E}"/>
                  </a:ext>
                </a:extLst>
              </p14:cNvPr>
              <p14:cNvContentPartPr/>
              <p14:nvPr/>
            </p14:nvContentPartPr>
            <p14:xfrm>
              <a:off x="2718904" y="3210927"/>
              <a:ext cx="436320" cy="112680"/>
            </p14:xfrm>
          </p:contentPart>
        </mc:Choice>
        <mc:Fallback>
          <p:pic>
            <p:nvPicPr>
              <p:cNvPr id="93" name="Ink 92">
                <a:extLst>
                  <a:ext uri="{FF2B5EF4-FFF2-40B4-BE49-F238E27FC236}">
                    <a16:creationId xmlns:a16="http://schemas.microsoft.com/office/drawing/2014/main" id="{68CA19D6-3351-4BE1-84CB-993B4F00259E}"/>
                  </a:ext>
                </a:extLst>
              </p:cNvPr>
              <p:cNvPicPr/>
              <p:nvPr/>
            </p:nvPicPr>
            <p:blipFill>
              <a:blip r:embed="rId78"/>
              <a:stretch>
                <a:fillRect/>
              </a:stretch>
            </p:blipFill>
            <p:spPr>
              <a:xfrm>
                <a:off x="2709904" y="3202287"/>
                <a:ext cx="4539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94" name="Ink 93">
                <a:extLst>
                  <a:ext uri="{FF2B5EF4-FFF2-40B4-BE49-F238E27FC236}">
                    <a16:creationId xmlns:a16="http://schemas.microsoft.com/office/drawing/2014/main" id="{0BF80910-D7E5-411D-ABAE-63E5D520B2E1}"/>
                  </a:ext>
                </a:extLst>
              </p14:cNvPr>
              <p14:cNvContentPartPr/>
              <p14:nvPr/>
            </p14:nvContentPartPr>
            <p14:xfrm>
              <a:off x="3824464" y="3083487"/>
              <a:ext cx="485640" cy="128520"/>
            </p14:xfrm>
          </p:contentPart>
        </mc:Choice>
        <mc:Fallback>
          <p:pic>
            <p:nvPicPr>
              <p:cNvPr id="94" name="Ink 93">
                <a:extLst>
                  <a:ext uri="{FF2B5EF4-FFF2-40B4-BE49-F238E27FC236}">
                    <a16:creationId xmlns:a16="http://schemas.microsoft.com/office/drawing/2014/main" id="{0BF80910-D7E5-411D-ABAE-63E5D520B2E1}"/>
                  </a:ext>
                </a:extLst>
              </p:cNvPr>
              <p:cNvPicPr/>
              <p:nvPr/>
            </p:nvPicPr>
            <p:blipFill>
              <a:blip r:embed="rId80"/>
              <a:stretch>
                <a:fillRect/>
              </a:stretch>
            </p:blipFill>
            <p:spPr>
              <a:xfrm>
                <a:off x="3815824" y="3074847"/>
                <a:ext cx="5032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95" name="Ink 94">
                <a:extLst>
                  <a:ext uri="{FF2B5EF4-FFF2-40B4-BE49-F238E27FC236}">
                    <a16:creationId xmlns:a16="http://schemas.microsoft.com/office/drawing/2014/main" id="{48BB8B59-8E2E-4EC9-BFB2-6F9AEC0B75D9}"/>
                  </a:ext>
                </a:extLst>
              </p14:cNvPr>
              <p14:cNvContentPartPr/>
              <p14:nvPr/>
            </p14:nvContentPartPr>
            <p14:xfrm>
              <a:off x="4845424" y="3040287"/>
              <a:ext cx="171000" cy="143280"/>
            </p14:xfrm>
          </p:contentPart>
        </mc:Choice>
        <mc:Fallback>
          <p:pic>
            <p:nvPicPr>
              <p:cNvPr id="95" name="Ink 94">
                <a:extLst>
                  <a:ext uri="{FF2B5EF4-FFF2-40B4-BE49-F238E27FC236}">
                    <a16:creationId xmlns:a16="http://schemas.microsoft.com/office/drawing/2014/main" id="{48BB8B59-8E2E-4EC9-BFB2-6F9AEC0B75D9}"/>
                  </a:ext>
                </a:extLst>
              </p:cNvPr>
              <p:cNvPicPr/>
              <p:nvPr/>
            </p:nvPicPr>
            <p:blipFill>
              <a:blip r:embed="rId82"/>
              <a:stretch>
                <a:fillRect/>
              </a:stretch>
            </p:blipFill>
            <p:spPr>
              <a:xfrm>
                <a:off x="4836424" y="3031287"/>
                <a:ext cx="188640" cy="160920"/>
              </a:xfrm>
              <a:prstGeom prst="rect">
                <a:avLst/>
              </a:prstGeom>
            </p:spPr>
          </p:pic>
        </mc:Fallback>
      </mc:AlternateContent>
      <p:grpSp>
        <p:nvGrpSpPr>
          <p:cNvPr id="155" name="Group 154">
            <a:extLst>
              <a:ext uri="{FF2B5EF4-FFF2-40B4-BE49-F238E27FC236}">
                <a16:creationId xmlns:a16="http://schemas.microsoft.com/office/drawing/2014/main" id="{A940E0CB-24C7-4B44-BCA4-84EE4F1C7F98}"/>
              </a:ext>
            </a:extLst>
          </p:cNvPr>
          <p:cNvGrpSpPr/>
          <p:nvPr/>
        </p:nvGrpSpPr>
        <p:grpSpPr>
          <a:xfrm>
            <a:off x="21424" y="4360407"/>
            <a:ext cx="1449720" cy="1443240"/>
            <a:chOff x="21424" y="4360407"/>
            <a:chExt cx="1449720" cy="1443240"/>
          </a:xfrm>
        </p:grpSpPr>
        <mc:AlternateContent xmlns:mc="http://schemas.openxmlformats.org/markup-compatibility/2006">
          <mc:Choice xmlns:p14="http://schemas.microsoft.com/office/powerpoint/2010/main" Requires="p14">
            <p:contentPart p14:bwMode="auto" r:id="rId83">
              <p14:nvContentPartPr>
                <p14:cNvPr id="136" name="Ink 135">
                  <a:extLst>
                    <a:ext uri="{FF2B5EF4-FFF2-40B4-BE49-F238E27FC236}">
                      <a16:creationId xmlns:a16="http://schemas.microsoft.com/office/drawing/2014/main" id="{E669524B-EFD8-40A7-92EA-7DF0F4FE2801}"/>
                    </a:ext>
                  </a:extLst>
                </p14:cNvPr>
                <p14:cNvContentPartPr/>
                <p14:nvPr/>
              </p14:nvContentPartPr>
              <p14:xfrm>
                <a:off x="169024" y="4591887"/>
                <a:ext cx="208080" cy="210960"/>
              </p14:xfrm>
            </p:contentPart>
          </mc:Choice>
          <mc:Fallback>
            <p:pic>
              <p:nvPicPr>
                <p:cNvPr id="136" name="Ink 135">
                  <a:extLst>
                    <a:ext uri="{FF2B5EF4-FFF2-40B4-BE49-F238E27FC236}">
                      <a16:creationId xmlns:a16="http://schemas.microsoft.com/office/drawing/2014/main" id="{E669524B-EFD8-40A7-92EA-7DF0F4FE2801}"/>
                    </a:ext>
                  </a:extLst>
                </p:cNvPr>
                <p:cNvPicPr/>
                <p:nvPr/>
              </p:nvPicPr>
              <p:blipFill>
                <a:blip r:embed="rId84"/>
                <a:stretch>
                  <a:fillRect/>
                </a:stretch>
              </p:blipFill>
              <p:spPr>
                <a:xfrm>
                  <a:off x="160024" y="4582887"/>
                  <a:ext cx="2257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7" name="Ink 136">
                  <a:extLst>
                    <a:ext uri="{FF2B5EF4-FFF2-40B4-BE49-F238E27FC236}">
                      <a16:creationId xmlns:a16="http://schemas.microsoft.com/office/drawing/2014/main" id="{E0C72469-76B4-4D50-9C3E-D9B0F7C592A0}"/>
                    </a:ext>
                  </a:extLst>
                </p14:cNvPr>
                <p14:cNvContentPartPr/>
                <p14:nvPr/>
              </p14:nvContentPartPr>
              <p14:xfrm>
                <a:off x="21424" y="4525287"/>
                <a:ext cx="939960" cy="909360"/>
              </p14:xfrm>
            </p:contentPart>
          </mc:Choice>
          <mc:Fallback>
            <p:pic>
              <p:nvPicPr>
                <p:cNvPr id="137" name="Ink 136">
                  <a:extLst>
                    <a:ext uri="{FF2B5EF4-FFF2-40B4-BE49-F238E27FC236}">
                      <a16:creationId xmlns:a16="http://schemas.microsoft.com/office/drawing/2014/main" id="{E0C72469-76B4-4D50-9C3E-D9B0F7C592A0}"/>
                    </a:ext>
                  </a:extLst>
                </p:cNvPr>
                <p:cNvPicPr/>
                <p:nvPr/>
              </p:nvPicPr>
              <p:blipFill>
                <a:blip r:embed="rId86"/>
                <a:stretch>
                  <a:fillRect/>
                </a:stretch>
              </p:blipFill>
              <p:spPr>
                <a:xfrm>
                  <a:off x="12784" y="4516287"/>
                  <a:ext cx="957600" cy="927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38" name="Ink 137">
                  <a:extLst>
                    <a:ext uri="{FF2B5EF4-FFF2-40B4-BE49-F238E27FC236}">
                      <a16:creationId xmlns:a16="http://schemas.microsoft.com/office/drawing/2014/main" id="{D9081C60-F969-4CD7-B61F-AB16EBB9752B}"/>
                    </a:ext>
                  </a:extLst>
                </p14:cNvPr>
                <p14:cNvContentPartPr/>
                <p14:nvPr/>
              </p14:nvContentPartPr>
              <p14:xfrm>
                <a:off x="268384" y="5576847"/>
                <a:ext cx="187920" cy="226800"/>
              </p14:xfrm>
            </p:contentPart>
          </mc:Choice>
          <mc:Fallback>
            <p:pic>
              <p:nvPicPr>
                <p:cNvPr id="138" name="Ink 137">
                  <a:extLst>
                    <a:ext uri="{FF2B5EF4-FFF2-40B4-BE49-F238E27FC236}">
                      <a16:creationId xmlns:a16="http://schemas.microsoft.com/office/drawing/2014/main" id="{D9081C60-F969-4CD7-B61F-AB16EBB9752B}"/>
                    </a:ext>
                  </a:extLst>
                </p:cNvPr>
                <p:cNvPicPr/>
                <p:nvPr/>
              </p:nvPicPr>
              <p:blipFill>
                <a:blip r:embed="rId88"/>
                <a:stretch>
                  <a:fillRect/>
                </a:stretch>
              </p:blipFill>
              <p:spPr>
                <a:xfrm>
                  <a:off x="259384" y="5567847"/>
                  <a:ext cx="2055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39" name="Ink 138">
                  <a:extLst>
                    <a:ext uri="{FF2B5EF4-FFF2-40B4-BE49-F238E27FC236}">
                      <a16:creationId xmlns:a16="http://schemas.microsoft.com/office/drawing/2014/main" id="{FCC30C1E-81DC-4C68-8D93-28906CDFA3C9}"/>
                    </a:ext>
                  </a:extLst>
                </p14:cNvPr>
                <p14:cNvContentPartPr/>
                <p14:nvPr/>
              </p14:nvContentPartPr>
              <p14:xfrm>
                <a:off x="409144" y="5494407"/>
                <a:ext cx="156240" cy="163800"/>
              </p14:xfrm>
            </p:contentPart>
          </mc:Choice>
          <mc:Fallback>
            <p:pic>
              <p:nvPicPr>
                <p:cNvPr id="139" name="Ink 138">
                  <a:extLst>
                    <a:ext uri="{FF2B5EF4-FFF2-40B4-BE49-F238E27FC236}">
                      <a16:creationId xmlns:a16="http://schemas.microsoft.com/office/drawing/2014/main" id="{FCC30C1E-81DC-4C68-8D93-28906CDFA3C9}"/>
                    </a:ext>
                  </a:extLst>
                </p:cNvPr>
                <p:cNvPicPr/>
                <p:nvPr/>
              </p:nvPicPr>
              <p:blipFill>
                <a:blip r:embed="rId90"/>
                <a:stretch>
                  <a:fillRect/>
                </a:stretch>
              </p:blipFill>
              <p:spPr>
                <a:xfrm>
                  <a:off x="400144" y="5485407"/>
                  <a:ext cx="1738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40" name="Ink 139">
                  <a:extLst>
                    <a:ext uri="{FF2B5EF4-FFF2-40B4-BE49-F238E27FC236}">
                      <a16:creationId xmlns:a16="http://schemas.microsoft.com/office/drawing/2014/main" id="{900595B8-DB9C-42BE-BD62-0292C290D430}"/>
                    </a:ext>
                  </a:extLst>
                </p14:cNvPr>
                <p14:cNvContentPartPr/>
                <p14:nvPr/>
              </p14:nvContentPartPr>
              <p14:xfrm>
                <a:off x="603904" y="5329887"/>
                <a:ext cx="218880" cy="223920"/>
              </p14:xfrm>
            </p:contentPart>
          </mc:Choice>
          <mc:Fallback>
            <p:pic>
              <p:nvPicPr>
                <p:cNvPr id="140" name="Ink 139">
                  <a:extLst>
                    <a:ext uri="{FF2B5EF4-FFF2-40B4-BE49-F238E27FC236}">
                      <a16:creationId xmlns:a16="http://schemas.microsoft.com/office/drawing/2014/main" id="{900595B8-DB9C-42BE-BD62-0292C290D430}"/>
                    </a:ext>
                  </a:extLst>
                </p:cNvPr>
                <p:cNvPicPr/>
                <p:nvPr/>
              </p:nvPicPr>
              <p:blipFill>
                <a:blip r:embed="rId92"/>
                <a:stretch>
                  <a:fillRect/>
                </a:stretch>
              </p:blipFill>
              <p:spPr>
                <a:xfrm>
                  <a:off x="595264" y="5321247"/>
                  <a:ext cx="2365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1" name="Ink 140">
                  <a:extLst>
                    <a:ext uri="{FF2B5EF4-FFF2-40B4-BE49-F238E27FC236}">
                      <a16:creationId xmlns:a16="http://schemas.microsoft.com/office/drawing/2014/main" id="{81F967B5-286D-4D59-925E-06198969AF8D}"/>
                    </a:ext>
                  </a:extLst>
                </p14:cNvPr>
                <p14:cNvContentPartPr/>
                <p14:nvPr/>
              </p14:nvContentPartPr>
              <p14:xfrm>
                <a:off x="637384" y="5120367"/>
                <a:ext cx="92520" cy="80280"/>
              </p14:xfrm>
            </p:contentPart>
          </mc:Choice>
          <mc:Fallback>
            <p:pic>
              <p:nvPicPr>
                <p:cNvPr id="141" name="Ink 140">
                  <a:extLst>
                    <a:ext uri="{FF2B5EF4-FFF2-40B4-BE49-F238E27FC236}">
                      <a16:creationId xmlns:a16="http://schemas.microsoft.com/office/drawing/2014/main" id="{81F967B5-286D-4D59-925E-06198969AF8D}"/>
                    </a:ext>
                  </a:extLst>
                </p:cNvPr>
                <p:cNvPicPr/>
                <p:nvPr/>
              </p:nvPicPr>
              <p:blipFill>
                <a:blip r:embed="rId94"/>
                <a:stretch>
                  <a:fillRect/>
                </a:stretch>
              </p:blipFill>
              <p:spPr>
                <a:xfrm>
                  <a:off x="628744" y="5111727"/>
                  <a:ext cx="1101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43" name="Ink 142">
                  <a:extLst>
                    <a:ext uri="{FF2B5EF4-FFF2-40B4-BE49-F238E27FC236}">
                      <a16:creationId xmlns:a16="http://schemas.microsoft.com/office/drawing/2014/main" id="{EC64900A-5BB6-46E2-B346-F74C615B7C13}"/>
                    </a:ext>
                  </a:extLst>
                </p14:cNvPr>
                <p14:cNvContentPartPr/>
                <p14:nvPr/>
              </p14:nvContentPartPr>
              <p14:xfrm>
                <a:off x="737824" y="4875567"/>
                <a:ext cx="223560" cy="199800"/>
              </p14:xfrm>
            </p:contentPart>
          </mc:Choice>
          <mc:Fallback>
            <p:pic>
              <p:nvPicPr>
                <p:cNvPr id="143" name="Ink 142">
                  <a:extLst>
                    <a:ext uri="{FF2B5EF4-FFF2-40B4-BE49-F238E27FC236}">
                      <a16:creationId xmlns:a16="http://schemas.microsoft.com/office/drawing/2014/main" id="{EC64900A-5BB6-46E2-B346-F74C615B7C13}"/>
                    </a:ext>
                  </a:extLst>
                </p:cNvPr>
                <p:cNvPicPr/>
                <p:nvPr/>
              </p:nvPicPr>
              <p:blipFill>
                <a:blip r:embed="rId96"/>
                <a:stretch>
                  <a:fillRect/>
                </a:stretch>
              </p:blipFill>
              <p:spPr>
                <a:xfrm>
                  <a:off x="729184" y="4866927"/>
                  <a:ext cx="2412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44" name="Ink 143">
                  <a:extLst>
                    <a:ext uri="{FF2B5EF4-FFF2-40B4-BE49-F238E27FC236}">
                      <a16:creationId xmlns:a16="http://schemas.microsoft.com/office/drawing/2014/main" id="{F64A8571-C08C-4AAA-B366-711D0A622C3B}"/>
                    </a:ext>
                  </a:extLst>
                </p14:cNvPr>
                <p14:cNvContentPartPr/>
                <p14:nvPr/>
              </p14:nvContentPartPr>
              <p14:xfrm>
                <a:off x="973264" y="4604487"/>
                <a:ext cx="212400" cy="198720"/>
              </p14:xfrm>
            </p:contentPart>
          </mc:Choice>
          <mc:Fallback>
            <p:pic>
              <p:nvPicPr>
                <p:cNvPr id="144" name="Ink 143">
                  <a:extLst>
                    <a:ext uri="{FF2B5EF4-FFF2-40B4-BE49-F238E27FC236}">
                      <a16:creationId xmlns:a16="http://schemas.microsoft.com/office/drawing/2014/main" id="{F64A8571-C08C-4AAA-B366-711D0A622C3B}"/>
                    </a:ext>
                  </a:extLst>
                </p:cNvPr>
                <p:cNvPicPr/>
                <p:nvPr/>
              </p:nvPicPr>
              <p:blipFill>
                <a:blip r:embed="rId98"/>
                <a:stretch>
                  <a:fillRect/>
                </a:stretch>
              </p:blipFill>
              <p:spPr>
                <a:xfrm>
                  <a:off x="964624" y="4595847"/>
                  <a:ext cx="2300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46" name="Ink 145">
                  <a:extLst>
                    <a:ext uri="{FF2B5EF4-FFF2-40B4-BE49-F238E27FC236}">
                      <a16:creationId xmlns:a16="http://schemas.microsoft.com/office/drawing/2014/main" id="{D1E4EB2B-CC65-447C-9AC0-5E1E7FCFA222}"/>
                    </a:ext>
                  </a:extLst>
                </p14:cNvPr>
                <p14:cNvContentPartPr/>
                <p14:nvPr/>
              </p14:nvContentPartPr>
              <p14:xfrm>
                <a:off x="566464" y="4512327"/>
                <a:ext cx="322560" cy="264960"/>
              </p14:xfrm>
            </p:contentPart>
          </mc:Choice>
          <mc:Fallback>
            <p:pic>
              <p:nvPicPr>
                <p:cNvPr id="146" name="Ink 145">
                  <a:extLst>
                    <a:ext uri="{FF2B5EF4-FFF2-40B4-BE49-F238E27FC236}">
                      <a16:creationId xmlns:a16="http://schemas.microsoft.com/office/drawing/2014/main" id="{D1E4EB2B-CC65-447C-9AC0-5E1E7FCFA222}"/>
                    </a:ext>
                  </a:extLst>
                </p:cNvPr>
                <p:cNvPicPr/>
                <p:nvPr/>
              </p:nvPicPr>
              <p:blipFill>
                <a:blip r:embed="rId100"/>
                <a:stretch>
                  <a:fillRect/>
                </a:stretch>
              </p:blipFill>
              <p:spPr>
                <a:xfrm>
                  <a:off x="557824" y="4503327"/>
                  <a:ext cx="34020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47" name="Ink 146">
                  <a:extLst>
                    <a:ext uri="{FF2B5EF4-FFF2-40B4-BE49-F238E27FC236}">
                      <a16:creationId xmlns:a16="http://schemas.microsoft.com/office/drawing/2014/main" id="{D4849067-76B0-4185-86E3-2250ED669097}"/>
                    </a:ext>
                  </a:extLst>
                </p14:cNvPr>
                <p14:cNvContentPartPr/>
                <p14:nvPr/>
              </p14:nvContentPartPr>
              <p14:xfrm>
                <a:off x="823864" y="4680807"/>
                <a:ext cx="137520" cy="132120"/>
              </p14:xfrm>
            </p:contentPart>
          </mc:Choice>
          <mc:Fallback>
            <p:pic>
              <p:nvPicPr>
                <p:cNvPr id="147" name="Ink 146">
                  <a:extLst>
                    <a:ext uri="{FF2B5EF4-FFF2-40B4-BE49-F238E27FC236}">
                      <a16:creationId xmlns:a16="http://schemas.microsoft.com/office/drawing/2014/main" id="{D4849067-76B0-4185-86E3-2250ED669097}"/>
                    </a:ext>
                  </a:extLst>
                </p:cNvPr>
                <p:cNvPicPr/>
                <p:nvPr/>
              </p:nvPicPr>
              <p:blipFill>
                <a:blip r:embed="rId102"/>
                <a:stretch>
                  <a:fillRect/>
                </a:stretch>
              </p:blipFill>
              <p:spPr>
                <a:xfrm>
                  <a:off x="814864" y="4671807"/>
                  <a:ext cx="1551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49" name="Ink 148">
                  <a:extLst>
                    <a:ext uri="{FF2B5EF4-FFF2-40B4-BE49-F238E27FC236}">
                      <a16:creationId xmlns:a16="http://schemas.microsoft.com/office/drawing/2014/main" id="{60F8CB7C-9356-4C71-8D0E-AC57BADB47D5}"/>
                    </a:ext>
                  </a:extLst>
                </p14:cNvPr>
                <p14:cNvContentPartPr/>
                <p14:nvPr/>
              </p14:nvContentPartPr>
              <p14:xfrm>
                <a:off x="756904" y="4808607"/>
                <a:ext cx="277920" cy="183600"/>
              </p14:xfrm>
            </p:contentPart>
          </mc:Choice>
          <mc:Fallback>
            <p:pic>
              <p:nvPicPr>
                <p:cNvPr id="149" name="Ink 148">
                  <a:extLst>
                    <a:ext uri="{FF2B5EF4-FFF2-40B4-BE49-F238E27FC236}">
                      <a16:creationId xmlns:a16="http://schemas.microsoft.com/office/drawing/2014/main" id="{60F8CB7C-9356-4C71-8D0E-AC57BADB47D5}"/>
                    </a:ext>
                  </a:extLst>
                </p:cNvPr>
                <p:cNvPicPr/>
                <p:nvPr/>
              </p:nvPicPr>
              <p:blipFill>
                <a:blip r:embed="rId104"/>
                <a:stretch>
                  <a:fillRect/>
                </a:stretch>
              </p:blipFill>
              <p:spPr>
                <a:xfrm>
                  <a:off x="747904" y="4799607"/>
                  <a:ext cx="2955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50" name="Ink 149">
                  <a:extLst>
                    <a:ext uri="{FF2B5EF4-FFF2-40B4-BE49-F238E27FC236}">
                      <a16:creationId xmlns:a16="http://schemas.microsoft.com/office/drawing/2014/main" id="{955C40B7-6F21-4320-AFB1-AFF260159FFD}"/>
                    </a:ext>
                  </a:extLst>
                </p14:cNvPr>
                <p14:cNvContentPartPr/>
                <p14:nvPr/>
              </p14:nvContentPartPr>
              <p14:xfrm>
                <a:off x="799744" y="4706007"/>
                <a:ext cx="244440" cy="287640"/>
              </p14:xfrm>
            </p:contentPart>
          </mc:Choice>
          <mc:Fallback>
            <p:pic>
              <p:nvPicPr>
                <p:cNvPr id="150" name="Ink 149">
                  <a:extLst>
                    <a:ext uri="{FF2B5EF4-FFF2-40B4-BE49-F238E27FC236}">
                      <a16:creationId xmlns:a16="http://schemas.microsoft.com/office/drawing/2014/main" id="{955C40B7-6F21-4320-AFB1-AFF260159FFD}"/>
                    </a:ext>
                  </a:extLst>
                </p:cNvPr>
                <p:cNvPicPr/>
                <p:nvPr/>
              </p:nvPicPr>
              <p:blipFill>
                <a:blip r:embed="rId106"/>
                <a:stretch>
                  <a:fillRect/>
                </a:stretch>
              </p:blipFill>
              <p:spPr>
                <a:xfrm>
                  <a:off x="790744" y="4697007"/>
                  <a:ext cx="26208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51" name="Ink 150">
                  <a:extLst>
                    <a:ext uri="{FF2B5EF4-FFF2-40B4-BE49-F238E27FC236}">
                      <a16:creationId xmlns:a16="http://schemas.microsoft.com/office/drawing/2014/main" id="{5914CE53-C526-4D64-A373-15A253EFF0AF}"/>
                    </a:ext>
                  </a:extLst>
                </p14:cNvPr>
                <p14:cNvContentPartPr/>
                <p14:nvPr/>
              </p14:nvContentPartPr>
              <p14:xfrm>
                <a:off x="1124824" y="4699887"/>
                <a:ext cx="28080" cy="66240"/>
              </p14:xfrm>
            </p:contentPart>
          </mc:Choice>
          <mc:Fallback>
            <p:pic>
              <p:nvPicPr>
                <p:cNvPr id="151" name="Ink 150">
                  <a:extLst>
                    <a:ext uri="{FF2B5EF4-FFF2-40B4-BE49-F238E27FC236}">
                      <a16:creationId xmlns:a16="http://schemas.microsoft.com/office/drawing/2014/main" id="{5914CE53-C526-4D64-A373-15A253EFF0AF}"/>
                    </a:ext>
                  </a:extLst>
                </p:cNvPr>
                <p:cNvPicPr/>
                <p:nvPr/>
              </p:nvPicPr>
              <p:blipFill>
                <a:blip r:embed="rId108"/>
                <a:stretch>
                  <a:fillRect/>
                </a:stretch>
              </p:blipFill>
              <p:spPr>
                <a:xfrm>
                  <a:off x="1115824" y="4691247"/>
                  <a:ext cx="457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52" name="Ink 151">
                  <a:extLst>
                    <a:ext uri="{FF2B5EF4-FFF2-40B4-BE49-F238E27FC236}">
                      <a16:creationId xmlns:a16="http://schemas.microsoft.com/office/drawing/2014/main" id="{00E0EE65-CB8E-428E-8899-F4517FBC598E}"/>
                    </a:ext>
                  </a:extLst>
                </p14:cNvPr>
                <p14:cNvContentPartPr/>
                <p14:nvPr/>
              </p14:nvContentPartPr>
              <p14:xfrm>
                <a:off x="1135624" y="4360407"/>
                <a:ext cx="276120" cy="305640"/>
              </p14:xfrm>
            </p:contentPart>
          </mc:Choice>
          <mc:Fallback>
            <p:pic>
              <p:nvPicPr>
                <p:cNvPr id="152" name="Ink 151">
                  <a:extLst>
                    <a:ext uri="{FF2B5EF4-FFF2-40B4-BE49-F238E27FC236}">
                      <a16:creationId xmlns:a16="http://schemas.microsoft.com/office/drawing/2014/main" id="{00E0EE65-CB8E-428E-8899-F4517FBC598E}"/>
                    </a:ext>
                  </a:extLst>
                </p:cNvPr>
                <p:cNvPicPr/>
                <p:nvPr/>
              </p:nvPicPr>
              <p:blipFill>
                <a:blip r:embed="rId110"/>
                <a:stretch>
                  <a:fillRect/>
                </a:stretch>
              </p:blipFill>
              <p:spPr>
                <a:xfrm>
                  <a:off x="1126624" y="4351767"/>
                  <a:ext cx="29376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53" name="Ink 152">
                  <a:extLst>
                    <a:ext uri="{FF2B5EF4-FFF2-40B4-BE49-F238E27FC236}">
                      <a16:creationId xmlns:a16="http://schemas.microsoft.com/office/drawing/2014/main" id="{D1CA0D82-B445-47B2-BD16-8DAC176A168D}"/>
                    </a:ext>
                  </a:extLst>
                </p14:cNvPr>
                <p14:cNvContentPartPr/>
                <p14:nvPr/>
              </p14:nvContentPartPr>
              <p14:xfrm>
                <a:off x="1128784" y="4529607"/>
                <a:ext cx="342360" cy="25560"/>
              </p14:xfrm>
            </p:contentPart>
          </mc:Choice>
          <mc:Fallback>
            <p:pic>
              <p:nvPicPr>
                <p:cNvPr id="153" name="Ink 152">
                  <a:extLst>
                    <a:ext uri="{FF2B5EF4-FFF2-40B4-BE49-F238E27FC236}">
                      <a16:creationId xmlns:a16="http://schemas.microsoft.com/office/drawing/2014/main" id="{D1CA0D82-B445-47B2-BD16-8DAC176A168D}"/>
                    </a:ext>
                  </a:extLst>
                </p:cNvPr>
                <p:cNvPicPr/>
                <p:nvPr/>
              </p:nvPicPr>
              <p:blipFill>
                <a:blip r:embed="rId112"/>
                <a:stretch>
                  <a:fillRect/>
                </a:stretch>
              </p:blipFill>
              <p:spPr>
                <a:xfrm>
                  <a:off x="1119784" y="4520967"/>
                  <a:ext cx="360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54" name="Ink 153">
                  <a:extLst>
                    <a:ext uri="{FF2B5EF4-FFF2-40B4-BE49-F238E27FC236}">
                      <a16:creationId xmlns:a16="http://schemas.microsoft.com/office/drawing/2014/main" id="{CC731D7C-98EC-4265-ABA2-CC3A1E099F05}"/>
                    </a:ext>
                  </a:extLst>
                </p14:cNvPr>
                <p14:cNvContentPartPr/>
                <p14:nvPr/>
              </p14:nvContentPartPr>
              <p14:xfrm>
                <a:off x="1286464" y="4405767"/>
                <a:ext cx="5760" cy="297360"/>
              </p14:xfrm>
            </p:contentPart>
          </mc:Choice>
          <mc:Fallback>
            <p:pic>
              <p:nvPicPr>
                <p:cNvPr id="154" name="Ink 153">
                  <a:extLst>
                    <a:ext uri="{FF2B5EF4-FFF2-40B4-BE49-F238E27FC236}">
                      <a16:creationId xmlns:a16="http://schemas.microsoft.com/office/drawing/2014/main" id="{CC731D7C-98EC-4265-ABA2-CC3A1E099F05}"/>
                    </a:ext>
                  </a:extLst>
                </p:cNvPr>
                <p:cNvPicPr/>
                <p:nvPr/>
              </p:nvPicPr>
              <p:blipFill>
                <a:blip r:embed="rId114"/>
                <a:stretch>
                  <a:fillRect/>
                </a:stretch>
              </p:blipFill>
              <p:spPr>
                <a:xfrm>
                  <a:off x="1277464" y="4396767"/>
                  <a:ext cx="23400" cy="315000"/>
                </a:xfrm>
                <a:prstGeom prst="rect">
                  <a:avLst/>
                </a:prstGeom>
              </p:spPr>
            </p:pic>
          </mc:Fallback>
        </mc:AlternateContent>
      </p:grpSp>
      <p:grpSp>
        <p:nvGrpSpPr>
          <p:cNvPr id="161" name="Group 160">
            <a:extLst>
              <a:ext uri="{FF2B5EF4-FFF2-40B4-BE49-F238E27FC236}">
                <a16:creationId xmlns:a16="http://schemas.microsoft.com/office/drawing/2014/main" id="{260D4A51-3425-46F4-B4BB-31C4F62FDD7C}"/>
              </a:ext>
            </a:extLst>
          </p:cNvPr>
          <p:cNvGrpSpPr/>
          <p:nvPr/>
        </p:nvGrpSpPr>
        <p:grpSpPr>
          <a:xfrm>
            <a:off x="7104784" y="296727"/>
            <a:ext cx="4440960" cy="2761200"/>
            <a:chOff x="7104784" y="296727"/>
            <a:chExt cx="4440960" cy="2761200"/>
          </a:xfrm>
        </p:grpSpPr>
        <mc:AlternateContent xmlns:mc="http://schemas.openxmlformats.org/markup-compatibility/2006">
          <mc:Choice xmlns:p14="http://schemas.microsoft.com/office/powerpoint/2010/main" Requires="p14">
            <p:contentPart p14:bwMode="auto" r:id="rId115">
              <p14:nvContentPartPr>
                <p14:cNvPr id="60" name="Ink 59">
                  <a:extLst>
                    <a:ext uri="{FF2B5EF4-FFF2-40B4-BE49-F238E27FC236}">
                      <a16:creationId xmlns:a16="http://schemas.microsoft.com/office/drawing/2014/main" id="{77B1592A-22AD-4F13-98CD-DF66A716ADF3}"/>
                    </a:ext>
                  </a:extLst>
                </p14:cNvPr>
                <p14:cNvContentPartPr/>
                <p14:nvPr/>
              </p14:nvContentPartPr>
              <p14:xfrm>
                <a:off x="10107544" y="1316967"/>
                <a:ext cx="175680" cy="221400"/>
              </p14:xfrm>
            </p:contentPart>
          </mc:Choice>
          <mc:Fallback>
            <p:pic>
              <p:nvPicPr>
                <p:cNvPr id="60" name="Ink 59">
                  <a:extLst>
                    <a:ext uri="{FF2B5EF4-FFF2-40B4-BE49-F238E27FC236}">
                      <a16:creationId xmlns:a16="http://schemas.microsoft.com/office/drawing/2014/main" id="{77B1592A-22AD-4F13-98CD-DF66A716ADF3}"/>
                    </a:ext>
                  </a:extLst>
                </p:cNvPr>
                <p:cNvPicPr/>
                <p:nvPr/>
              </p:nvPicPr>
              <p:blipFill>
                <a:blip r:embed="rId116"/>
                <a:stretch>
                  <a:fillRect/>
                </a:stretch>
              </p:blipFill>
              <p:spPr>
                <a:xfrm>
                  <a:off x="10098904" y="1308327"/>
                  <a:ext cx="1933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1" name="Ink 60">
                  <a:extLst>
                    <a:ext uri="{FF2B5EF4-FFF2-40B4-BE49-F238E27FC236}">
                      <a16:creationId xmlns:a16="http://schemas.microsoft.com/office/drawing/2014/main" id="{7366116F-F74F-4B1F-871C-01FB3EDB385E}"/>
                    </a:ext>
                  </a:extLst>
                </p14:cNvPr>
                <p14:cNvContentPartPr/>
                <p14:nvPr/>
              </p14:nvContentPartPr>
              <p14:xfrm>
                <a:off x="10368904" y="1291407"/>
                <a:ext cx="238680" cy="236520"/>
              </p14:xfrm>
            </p:contentPart>
          </mc:Choice>
          <mc:Fallback>
            <p:pic>
              <p:nvPicPr>
                <p:cNvPr id="61" name="Ink 60">
                  <a:extLst>
                    <a:ext uri="{FF2B5EF4-FFF2-40B4-BE49-F238E27FC236}">
                      <a16:creationId xmlns:a16="http://schemas.microsoft.com/office/drawing/2014/main" id="{7366116F-F74F-4B1F-871C-01FB3EDB385E}"/>
                    </a:ext>
                  </a:extLst>
                </p:cNvPr>
                <p:cNvPicPr/>
                <p:nvPr/>
              </p:nvPicPr>
              <p:blipFill>
                <a:blip r:embed="rId118"/>
                <a:stretch>
                  <a:fillRect/>
                </a:stretch>
              </p:blipFill>
              <p:spPr>
                <a:xfrm>
                  <a:off x="10360264" y="1282767"/>
                  <a:ext cx="25632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2" name="Ink 61">
                  <a:extLst>
                    <a:ext uri="{FF2B5EF4-FFF2-40B4-BE49-F238E27FC236}">
                      <a16:creationId xmlns:a16="http://schemas.microsoft.com/office/drawing/2014/main" id="{73ECA569-7872-45C8-9D80-8B757D9A6298}"/>
                    </a:ext>
                  </a:extLst>
                </p14:cNvPr>
                <p14:cNvContentPartPr/>
                <p14:nvPr/>
              </p14:nvContentPartPr>
              <p14:xfrm>
                <a:off x="10656904" y="1097727"/>
                <a:ext cx="245520" cy="316800"/>
              </p14:xfrm>
            </p:contentPart>
          </mc:Choice>
          <mc:Fallback>
            <p:pic>
              <p:nvPicPr>
                <p:cNvPr id="62" name="Ink 61">
                  <a:extLst>
                    <a:ext uri="{FF2B5EF4-FFF2-40B4-BE49-F238E27FC236}">
                      <a16:creationId xmlns:a16="http://schemas.microsoft.com/office/drawing/2014/main" id="{73ECA569-7872-45C8-9D80-8B757D9A6298}"/>
                    </a:ext>
                  </a:extLst>
                </p:cNvPr>
                <p:cNvPicPr/>
                <p:nvPr/>
              </p:nvPicPr>
              <p:blipFill>
                <a:blip r:embed="rId120"/>
                <a:stretch>
                  <a:fillRect/>
                </a:stretch>
              </p:blipFill>
              <p:spPr>
                <a:xfrm>
                  <a:off x="10648264" y="1089087"/>
                  <a:ext cx="26316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6" name="Ink 25">
                  <a:extLst>
                    <a:ext uri="{FF2B5EF4-FFF2-40B4-BE49-F238E27FC236}">
                      <a16:creationId xmlns:a16="http://schemas.microsoft.com/office/drawing/2014/main" id="{19B419E3-E25E-4E94-AE14-A7D662E29C5C}"/>
                    </a:ext>
                  </a:extLst>
                </p14:cNvPr>
                <p14:cNvContentPartPr/>
                <p14:nvPr/>
              </p14:nvContentPartPr>
              <p14:xfrm>
                <a:off x="9952384" y="1810167"/>
                <a:ext cx="56160" cy="400680"/>
              </p14:xfrm>
            </p:contentPart>
          </mc:Choice>
          <mc:Fallback>
            <p:pic>
              <p:nvPicPr>
                <p:cNvPr id="26" name="Ink 25">
                  <a:extLst>
                    <a:ext uri="{FF2B5EF4-FFF2-40B4-BE49-F238E27FC236}">
                      <a16:creationId xmlns:a16="http://schemas.microsoft.com/office/drawing/2014/main" id="{19B419E3-E25E-4E94-AE14-A7D662E29C5C}"/>
                    </a:ext>
                  </a:extLst>
                </p:cNvPr>
                <p:cNvPicPr/>
                <p:nvPr/>
              </p:nvPicPr>
              <p:blipFill>
                <a:blip r:embed="rId122"/>
                <a:stretch>
                  <a:fillRect/>
                </a:stretch>
              </p:blipFill>
              <p:spPr>
                <a:xfrm>
                  <a:off x="9943384" y="1801527"/>
                  <a:ext cx="738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7" name="Ink 26">
                  <a:extLst>
                    <a:ext uri="{FF2B5EF4-FFF2-40B4-BE49-F238E27FC236}">
                      <a16:creationId xmlns:a16="http://schemas.microsoft.com/office/drawing/2014/main" id="{C4C9CD74-9F29-4E44-B3D2-EC1D5E772744}"/>
                    </a:ext>
                  </a:extLst>
                </p14:cNvPr>
                <p14:cNvContentPartPr/>
                <p14:nvPr/>
              </p14:nvContentPartPr>
              <p14:xfrm>
                <a:off x="9867064" y="1775247"/>
                <a:ext cx="221040" cy="159480"/>
              </p14:xfrm>
            </p:contentPart>
          </mc:Choice>
          <mc:Fallback>
            <p:pic>
              <p:nvPicPr>
                <p:cNvPr id="27" name="Ink 26">
                  <a:extLst>
                    <a:ext uri="{FF2B5EF4-FFF2-40B4-BE49-F238E27FC236}">
                      <a16:creationId xmlns:a16="http://schemas.microsoft.com/office/drawing/2014/main" id="{C4C9CD74-9F29-4E44-B3D2-EC1D5E772744}"/>
                    </a:ext>
                  </a:extLst>
                </p:cNvPr>
                <p:cNvPicPr/>
                <p:nvPr/>
              </p:nvPicPr>
              <p:blipFill>
                <a:blip r:embed="rId124"/>
                <a:stretch>
                  <a:fillRect/>
                </a:stretch>
              </p:blipFill>
              <p:spPr>
                <a:xfrm>
                  <a:off x="9858424" y="1766247"/>
                  <a:ext cx="2386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8" name="Ink 27">
                  <a:extLst>
                    <a:ext uri="{FF2B5EF4-FFF2-40B4-BE49-F238E27FC236}">
                      <a16:creationId xmlns:a16="http://schemas.microsoft.com/office/drawing/2014/main" id="{4C6C913B-1888-48C0-8B00-60D52DAF3F5F}"/>
                    </a:ext>
                  </a:extLst>
                </p14:cNvPr>
                <p14:cNvContentPartPr/>
                <p14:nvPr/>
              </p14:nvContentPartPr>
              <p14:xfrm>
                <a:off x="10069024" y="2409567"/>
                <a:ext cx="148320" cy="435600"/>
              </p14:xfrm>
            </p:contentPart>
          </mc:Choice>
          <mc:Fallback>
            <p:pic>
              <p:nvPicPr>
                <p:cNvPr id="28" name="Ink 27">
                  <a:extLst>
                    <a:ext uri="{FF2B5EF4-FFF2-40B4-BE49-F238E27FC236}">
                      <a16:creationId xmlns:a16="http://schemas.microsoft.com/office/drawing/2014/main" id="{4C6C913B-1888-48C0-8B00-60D52DAF3F5F}"/>
                    </a:ext>
                  </a:extLst>
                </p:cNvPr>
                <p:cNvPicPr/>
                <p:nvPr/>
              </p:nvPicPr>
              <p:blipFill>
                <a:blip r:embed="rId126"/>
                <a:stretch>
                  <a:fillRect/>
                </a:stretch>
              </p:blipFill>
              <p:spPr>
                <a:xfrm>
                  <a:off x="10060024" y="2400927"/>
                  <a:ext cx="16596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9" name="Ink 28">
                  <a:extLst>
                    <a:ext uri="{FF2B5EF4-FFF2-40B4-BE49-F238E27FC236}">
                      <a16:creationId xmlns:a16="http://schemas.microsoft.com/office/drawing/2014/main" id="{44219DA8-9D52-4175-B42B-3BFA63BA8D2F}"/>
                    </a:ext>
                  </a:extLst>
                </p14:cNvPr>
                <p14:cNvContentPartPr/>
                <p14:nvPr/>
              </p14:nvContentPartPr>
              <p14:xfrm>
                <a:off x="10049584" y="2681727"/>
                <a:ext cx="315720" cy="173520"/>
              </p14:xfrm>
            </p:contentPart>
          </mc:Choice>
          <mc:Fallback>
            <p:pic>
              <p:nvPicPr>
                <p:cNvPr id="29" name="Ink 28">
                  <a:extLst>
                    <a:ext uri="{FF2B5EF4-FFF2-40B4-BE49-F238E27FC236}">
                      <a16:creationId xmlns:a16="http://schemas.microsoft.com/office/drawing/2014/main" id="{44219DA8-9D52-4175-B42B-3BFA63BA8D2F}"/>
                    </a:ext>
                  </a:extLst>
                </p:cNvPr>
                <p:cNvPicPr/>
                <p:nvPr/>
              </p:nvPicPr>
              <p:blipFill>
                <a:blip r:embed="rId128"/>
                <a:stretch>
                  <a:fillRect/>
                </a:stretch>
              </p:blipFill>
              <p:spPr>
                <a:xfrm>
                  <a:off x="10040944" y="2673087"/>
                  <a:ext cx="3333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3" name="Ink 22">
                  <a:extLst>
                    <a:ext uri="{FF2B5EF4-FFF2-40B4-BE49-F238E27FC236}">
                      <a16:creationId xmlns:a16="http://schemas.microsoft.com/office/drawing/2014/main" id="{B51B6C38-0579-4C80-9B6B-D0837C36F742}"/>
                    </a:ext>
                  </a:extLst>
                </p14:cNvPr>
                <p14:cNvContentPartPr/>
                <p14:nvPr/>
              </p14:nvContentPartPr>
              <p14:xfrm>
                <a:off x="9063184" y="2332887"/>
                <a:ext cx="198720" cy="264240"/>
              </p14:xfrm>
            </p:contentPart>
          </mc:Choice>
          <mc:Fallback>
            <p:pic>
              <p:nvPicPr>
                <p:cNvPr id="23" name="Ink 22">
                  <a:extLst>
                    <a:ext uri="{FF2B5EF4-FFF2-40B4-BE49-F238E27FC236}">
                      <a16:creationId xmlns:a16="http://schemas.microsoft.com/office/drawing/2014/main" id="{B51B6C38-0579-4C80-9B6B-D0837C36F742}"/>
                    </a:ext>
                  </a:extLst>
                </p:cNvPr>
                <p:cNvPicPr/>
                <p:nvPr/>
              </p:nvPicPr>
              <p:blipFill>
                <a:blip r:embed="rId130"/>
                <a:stretch>
                  <a:fillRect/>
                </a:stretch>
              </p:blipFill>
              <p:spPr>
                <a:xfrm>
                  <a:off x="9054544" y="2323887"/>
                  <a:ext cx="2163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4" name="Ink 23">
                  <a:extLst>
                    <a:ext uri="{FF2B5EF4-FFF2-40B4-BE49-F238E27FC236}">
                      <a16:creationId xmlns:a16="http://schemas.microsoft.com/office/drawing/2014/main" id="{EBA18503-36AC-4BD5-94AF-97313088F0A4}"/>
                    </a:ext>
                  </a:extLst>
                </p14:cNvPr>
                <p14:cNvContentPartPr/>
                <p14:nvPr/>
              </p14:nvContentPartPr>
              <p14:xfrm>
                <a:off x="9340384" y="2372847"/>
                <a:ext cx="82080" cy="28080"/>
              </p14:xfrm>
            </p:contentPart>
          </mc:Choice>
          <mc:Fallback>
            <p:pic>
              <p:nvPicPr>
                <p:cNvPr id="24" name="Ink 23">
                  <a:extLst>
                    <a:ext uri="{FF2B5EF4-FFF2-40B4-BE49-F238E27FC236}">
                      <a16:creationId xmlns:a16="http://schemas.microsoft.com/office/drawing/2014/main" id="{EBA18503-36AC-4BD5-94AF-97313088F0A4}"/>
                    </a:ext>
                  </a:extLst>
                </p:cNvPr>
                <p:cNvPicPr/>
                <p:nvPr/>
              </p:nvPicPr>
              <p:blipFill>
                <a:blip r:embed="rId132"/>
                <a:stretch>
                  <a:fillRect/>
                </a:stretch>
              </p:blipFill>
              <p:spPr>
                <a:xfrm>
                  <a:off x="9331744" y="2364207"/>
                  <a:ext cx="99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5" name="Ink 24">
                  <a:extLst>
                    <a:ext uri="{FF2B5EF4-FFF2-40B4-BE49-F238E27FC236}">
                      <a16:creationId xmlns:a16="http://schemas.microsoft.com/office/drawing/2014/main" id="{58000CFB-D12C-4589-8950-B693D6153FCA}"/>
                    </a:ext>
                  </a:extLst>
                </p14:cNvPr>
                <p14:cNvContentPartPr/>
                <p14:nvPr/>
              </p14:nvContentPartPr>
              <p14:xfrm>
                <a:off x="9489784" y="2211567"/>
                <a:ext cx="198360" cy="301320"/>
              </p14:xfrm>
            </p:contentPart>
          </mc:Choice>
          <mc:Fallback>
            <p:pic>
              <p:nvPicPr>
                <p:cNvPr id="25" name="Ink 24">
                  <a:extLst>
                    <a:ext uri="{FF2B5EF4-FFF2-40B4-BE49-F238E27FC236}">
                      <a16:creationId xmlns:a16="http://schemas.microsoft.com/office/drawing/2014/main" id="{58000CFB-D12C-4589-8950-B693D6153FCA}"/>
                    </a:ext>
                  </a:extLst>
                </p:cNvPr>
                <p:cNvPicPr/>
                <p:nvPr/>
              </p:nvPicPr>
              <p:blipFill>
                <a:blip r:embed="rId134"/>
                <a:stretch>
                  <a:fillRect/>
                </a:stretch>
              </p:blipFill>
              <p:spPr>
                <a:xfrm>
                  <a:off x="9480784" y="2202927"/>
                  <a:ext cx="21600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2" name="Ink 31">
                  <a:extLst>
                    <a:ext uri="{FF2B5EF4-FFF2-40B4-BE49-F238E27FC236}">
                      <a16:creationId xmlns:a16="http://schemas.microsoft.com/office/drawing/2014/main" id="{B4D86616-661B-40A6-BC06-A87A0CB646C2}"/>
                    </a:ext>
                  </a:extLst>
                </p14:cNvPr>
                <p14:cNvContentPartPr/>
                <p14:nvPr/>
              </p14:nvContentPartPr>
              <p14:xfrm>
                <a:off x="8783464" y="2611527"/>
                <a:ext cx="154800" cy="98280"/>
              </p14:xfrm>
            </p:contentPart>
          </mc:Choice>
          <mc:Fallback>
            <p:pic>
              <p:nvPicPr>
                <p:cNvPr id="32" name="Ink 31">
                  <a:extLst>
                    <a:ext uri="{FF2B5EF4-FFF2-40B4-BE49-F238E27FC236}">
                      <a16:creationId xmlns:a16="http://schemas.microsoft.com/office/drawing/2014/main" id="{B4D86616-661B-40A6-BC06-A87A0CB646C2}"/>
                    </a:ext>
                  </a:extLst>
                </p:cNvPr>
                <p:cNvPicPr/>
                <p:nvPr/>
              </p:nvPicPr>
              <p:blipFill>
                <a:blip r:embed="rId136"/>
                <a:stretch>
                  <a:fillRect/>
                </a:stretch>
              </p:blipFill>
              <p:spPr>
                <a:xfrm>
                  <a:off x="8774464" y="2602527"/>
                  <a:ext cx="1724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3" name="Ink 32">
                  <a:extLst>
                    <a:ext uri="{FF2B5EF4-FFF2-40B4-BE49-F238E27FC236}">
                      <a16:creationId xmlns:a16="http://schemas.microsoft.com/office/drawing/2014/main" id="{F04707B4-5593-49F5-9310-C796A392F185}"/>
                    </a:ext>
                  </a:extLst>
                </p14:cNvPr>
                <p14:cNvContentPartPr/>
                <p14:nvPr/>
              </p14:nvContentPartPr>
              <p14:xfrm>
                <a:off x="9053464" y="2332167"/>
                <a:ext cx="208440" cy="332640"/>
              </p14:xfrm>
            </p:contentPart>
          </mc:Choice>
          <mc:Fallback>
            <p:pic>
              <p:nvPicPr>
                <p:cNvPr id="33" name="Ink 32">
                  <a:extLst>
                    <a:ext uri="{FF2B5EF4-FFF2-40B4-BE49-F238E27FC236}">
                      <a16:creationId xmlns:a16="http://schemas.microsoft.com/office/drawing/2014/main" id="{F04707B4-5593-49F5-9310-C796A392F185}"/>
                    </a:ext>
                  </a:extLst>
                </p:cNvPr>
                <p:cNvPicPr/>
                <p:nvPr/>
              </p:nvPicPr>
              <p:blipFill>
                <a:blip r:embed="rId138"/>
                <a:stretch>
                  <a:fillRect/>
                </a:stretch>
              </p:blipFill>
              <p:spPr>
                <a:xfrm>
                  <a:off x="9044464" y="2323527"/>
                  <a:ext cx="2260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9" name="Ink 58">
                  <a:extLst>
                    <a:ext uri="{FF2B5EF4-FFF2-40B4-BE49-F238E27FC236}">
                      <a16:creationId xmlns:a16="http://schemas.microsoft.com/office/drawing/2014/main" id="{368327F5-2633-4D2F-B3D0-E6528C851D55}"/>
                    </a:ext>
                  </a:extLst>
                </p14:cNvPr>
                <p14:cNvContentPartPr/>
                <p14:nvPr/>
              </p14:nvContentPartPr>
              <p14:xfrm>
                <a:off x="8849344" y="2051007"/>
                <a:ext cx="993600" cy="721800"/>
              </p14:xfrm>
            </p:contentPart>
          </mc:Choice>
          <mc:Fallback>
            <p:pic>
              <p:nvPicPr>
                <p:cNvPr id="59" name="Ink 58">
                  <a:extLst>
                    <a:ext uri="{FF2B5EF4-FFF2-40B4-BE49-F238E27FC236}">
                      <a16:creationId xmlns:a16="http://schemas.microsoft.com/office/drawing/2014/main" id="{368327F5-2633-4D2F-B3D0-E6528C851D55}"/>
                    </a:ext>
                  </a:extLst>
                </p:cNvPr>
                <p:cNvPicPr/>
                <p:nvPr/>
              </p:nvPicPr>
              <p:blipFill>
                <a:blip r:embed="rId140"/>
                <a:stretch>
                  <a:fillRect/>
                </a:stretch>
              </p:blipFill>
              <p:spPr>
                <a:xfrm>
                  <a:off x="8840704" y="2042007"/>
                  <a:ext cx="1011240" cy="739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63" name="Ink 62">
                  <a:extLst>
                    <a:ext uri="{FF2B5EF4-FFF2-40B4-BE49-F238E27FC236}">
                      <a16:creationId xmlns:a16="http://schemas.microsoft.com/office/drawing/2014/main" id="{8AE4F2BC-A03C-4C2E-925B-21CB6842AB57}"/>
                    </a:ext>
                  </a:extLst>
                </p14:cNvPr>
                <p14:cNvContentPartPr/>
                <p14:nvPr/>
              </p14:nvContentPartPr>
              <p14:xfrm>
                <a:off x="10686784" y="2651487"/>
                <a:ext cx="371520" cy="291240"/>
              </p14:xfrm>
            </p:contentPart>
          </mc:Choice>
          <mc:Fallback>
            <p:pic>
              <p:nvPicPr>
                <p:cNvPr id="63" name="Ink 62">
                  <a:extLst>
                    <a:ext uri="{FF2B5EF4-FFF2-40B4-BE49-F238E27FC236}">
                      <a16:creationId xmlns:a16="http://schemas.microsoft.com/office/drawing/2014/main" id="{8AE4F2BC-A03C-4C2E-925B-21CB6842AB57}"/>
                    </a:ext>
                  </a:extLst>
                </p:cNvPr>
                <p:cNvPicPr/>
                <p:nvPr/>
              </p:nvPicPr>
              <p:blipFill>
                <a:blip r:embed="rId142"/>
                <a:stretch>
                  <a:fillRect/>
                </a:stretch>
              </p:blipFill>
              <p:spPr>
                <a:xfrm>
                  <a:off x="10677784" y="2642847"/>
                  <a:ext cx="3891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64" name="Ink 63">
                  <a:extLst>
                    <a:ext uri="{FF2B5EF4-FFF2-40B4-BE49-F238E27FC236}">
                      <a16:creationId xmlns:a16="http://schemas.microsoft.com/office/drawing/2014/main" id="{94AEAA35-C027-4900-9D53-8AF9F2FE621A}"/>
                    </a:ext>
                  </a:extLst>
                </p14:cNvPr>
                <p14:cNvContentPartPr/>
                <p14:nvPr/>
              </p14:nvContentPartPr>
              <p14:xfrm>
                <a:off x="11030944" y="2602527"/>
                <a:ext cx="396720" cy="455400"/>
              </p14:xfrm>
            </p:contentPart>
          </mc:Choice>
          <mc:Fallback>
            <p:pic>
              <p:nvPicPr>
                <p:cNvPr id="64" name="Ink 63">
                  <a:extLst>
                    <a:ext uri="{FF2B5EF4-FFF2-40B4-BE49-F238E27FC236}">
                      <a16:creationId xmlns:a16="http://schemas.microsoft.com/office/drawing/2014/main" id="{94AEAA35-C027-4900-9D53-8AF9F2FE621A}"/>
                    </a:ext>
                  </a:extLst>
                </p:cNvPr>
                <p:cNvPicPr/>
                <p:nvPr/>
              </p:nvPicPr>
              <p:blipFill>
                <a:blip r:embed="rId144"/>
                <a:stretch>
                  <a:fillRect/>
                </a:stretch>
              </p:blipFill>
              <p:spPr>
                <a:xfrm>
                  <a:off x="11022304" y="2593887"/>
                  <a:ext cx="41436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65" name="Ink 64">
                  <a:extLst>
                    <a:ext uri="{FF2B5EF4-FFF2-40B4-BE49-F238E27FC236}">
                      <a16:creationId xmlns:a16="http://schemas.microsoft.com/office/drawing/2014/main" id="{C453AEFB-4F0F-4753-AF43-B3D1F071502C}"/>
                    </a:ext>
                  </a:extLst>
                </p14:cNvPr>
                <p14:cNvContentPartPr/>
                <p14:nvPr/>
              </p14:nvContentPartPr>
              <p14:xfrm>
                <a:off x="11485264" y="2859567"/>
                <a:ext cx="60480" cy="9360"/>
              </p14:xfrm>
            </p:contentPart>
          </mc:Choice>
          <mc:Fallback>
            <p:pic>
              <p:nvPicPr>
                <p:cNvPr id="65" name="Ink 64">
                  <a:extLst>
                    <a:ext uri="{FF2B5EF4-FFF2-40B4-BE49-F238E27FC236}">
                      <a16:creationId xmlns:a16="http://schemas.microsoft.com/office/drawing/2014/main" id="{C453AEFB-4F0F-4753-AF43-B3D1F071502C}"/>
                    </a:ext>
                  </a:extLst>
                </p:cNvPr>
                <p:cNvPicPr/>
                <p:nvPr/>
              </p:nvPicPr>
              <p:blipFill>
                <a:blip r:embed="rId146"/>
                <a:stretch>
                  <a:fillRect/>
                </a:stretch>
              </p:blipFill>
              <p:spPr>
                <a:xfrm>
                  <a:off x="11476264" y="2850927"/>
                  <a:ext cx="781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66" name="Ink 65">
                  <a:extLst>
                    <a:ext uri="{FF2B5EF4-FFF2-40B4-BE49-F238E27FC236}">
                      <a16:creationId xmlns:a16="http://schemas.microsoft.com/office/drawing/2014/main" id="{1F486CD9-001E-4F0B-B9DE-D78442E28911}"/>
                    </a:ext>
                  </a:extLst>
                </p14:cNvPr>
                <p14:cNvContentPartPr/>
                <p14:nvPr/>
              </p14:nvContentPartPr>
              <p14:xfrm>
                <a:off x="8991184" y="2535567"/>
                <a:ext cx="706320" cy="297000"/>
              </p14:xfrm>
            </p:contentPart>
          </mc:Choice>
          <mc:Fallback>
            <p:pic>
              <p:nvPicPr>
                <p:cNvPr id="66" name="Ink 65">
                  <a:extLst>
                    <a:ext uri="{FF2B5EF4-FFF2-40B4-BE49-F238E27FC236}">
                      <a16:creationId xmlns:a16="http://schemas.microsoft.com/office/drawing/2014/main" id="{1F486CD9-001E-4F0B-B9DE-D78442E28911}"/>
                    </a:ext>
                  </a:extLst>
                </p:cNvPr>
                <p:cNvPicPr/>
                <p:nvPr/>
              </p:nvPicPr>
              <p:blipFill>
                <a:blip r:embed="rId148"/>
                <a:stretch>
                  <a:fillRect/>
                </a:stretch>
              </p:blipFill>
              <p:spPr>
                <a:xfrm>
                  <a:off x="8982184" y="2526567"/>
                  <a:ext cx="7239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67" name="Ink 66">
                  <a:extLst>
                    <a:ext uri="{FF2B5EF4-FFF2-40B4-BE49-F238E27FC236}">
                      <a16:creationId xmlns:a16="http://schemas.microsoft.com/office/drawing/2014/main" id="{213AABFC-2A9F-46AE-B371-D101540FA4CB}"/>
                    </a:ext>
                  </a:extLst>
                </p14:cNvPr>
                <p14:cNvContentPartPr/>
                <p14:nvPr/>
              </p14:nvContentPartPr>
              <p14:xfrm>
                <a:off x="10173424" y="1766967"/>
                <a:ext cx="280440" cy="237600"/>
              </p14:xfrm>
            </p:contentPart>
          </mc:Choice>
          <mc:Fallback>
            <p:pic>
              <p:nvPicPr>
                <p:cNvPr id="67" name="Ink 66">
                  <a:extLst>
                    <a:ext uri="{FF2B5EF4-FFF2-40B4-BE49-F238E27FC236}">
                      <a16:creationId xmlns:a16="http://schemas.microsoft.com/office/drawing/2014/main" id="{213AABFC-2A9F-46AE-B371-D101540FA4CB}"/>
                    </a:ext>
                  </a:extLst>
                </p:cNvPr>
                <p:cNvPicPr/>
                <p:nvPr/>
              </p:nvPicPr>
              <p:blipFill>
                <a:blip r:embed="rId150"/>
                <a:stretch>
                  <a:fillRect/>
                </a:stretch>
              </p:blipFill>
              <p:spPr>
                <a:xfrm>
                  <a:off x="10164424" y="1757967"/>
                  <a:ext cx="2980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70" name="Ink 69">
                  <a:extLst>
                    <a:ext uri="{FF2B5EF4-FFF2-40B4-BE49-F238E27FC236}">
                      <a16:creationId xmlns:a16="http://schemas.microsoft.com/office/drawing/2014/main" id="{E8AE163F-C299-46E1-AEE1-AD7BE6D8CF85}"/>
                    </a:ext>
                  </a:extLst>
                </p14:cNvPr>
                <p14:cNvContentPartPr/>
                <p14:nvPr/>
              </p14:nvContentPartPr>
              <p14:xfrm>
                <a:off x="10266304" y="1693167"/>
                <a:ext cx="44280" cy="78480"/>
              </p14:xfrm>
            </p:contentPart>
          </mc:Choice>
          <mc:Fallback>
            <p:pic>
              <p:nvPicPr>
                <p:cNvPr id="70" name="Ink 69">
                  <a:extLst>
                    <a:ext uri="{FF2B5EF4-FFF2-40B4-BE49-F238E27FC236}">
                      <a16:creationId xmlns:a16="http://schemas.microsoft.com/office/drawing/2014/main" id="{E8AE163F-C299-46E1-AEE1-AD7BE6D8CF85}"/>
                    </a:ext>
                  </a:extLst>
                </p:cNvPr>
                <p:cNvPicPr/>
                <p:nvPr/>
              </p:nvPicPr>
              <p:blipFill>
                <a:blip r:embed="rId152"/>
                <a:stretch>
                  <a:fillRect/>
                </a:stretch>
              </p:blipFill>
              <p:spPr>
                <a:xfrm>
                  <a:off x="10257304" y="1684527"/>
                  <a:ext cx="619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71" name="Ink 70">
                  <a:extLst>
                    <a:ext uri="{FF2B5EF4-FFF2-40B4-BE49-F238E27FC236}">
                      <a16:creationId xmlns:a16="http://schemas.microsoft.com/office/drawing/2014/main" id="{1C914C14-047F-4120-ABAA-5E5D5801A20D}"/>
                    </a:ext>
                  </a:extLst>
                </p14:cNvPr>
                <p14:cNvContentPartPr/>
                <p14:nvPr/>
              </p14:nvContentPartPr>
              <p14:xfrm>
                <a:off x="10299424" y="1692447"/>
                <a:ext cx="56160" cy="111960"/>
              </p14:xfrm>
            </p:contentPart>
          </mc:Choice>
          <mc:Fallback>
            <p:pic>
              <p:nvPicPr>
                <p:cNvPr id="71" name="Ink 70">
                  <a:extLst>
                    <a:ext uri="{FF2B5EF4-FFF2-40B4-BE49-F238E27FC236}">
                      <a16:creationId xmlns:a16="http://schemas.microsoft.com/office/drawing/2014/main" id="{1C914C14-047F-4120-ABAA-5E5D5801A20D}"/>
                    </a:ext>
                  </a:extLst>
                </p:cNvPr>
                <p:cNvPicPr/>
                <p:nvPr/>
              </p:nvPicPr>
              <p:blipFill>
                <a:blip r:embed="rId154"/>
                <a:stretch>
                  <a:fillRect/>
                </a:stretch>
              </p:blipFill>
              <p:spPr>
                <a:xfrm>
                  <a:off x="10290784" y="1683807"/>
                  <a:ext cx="738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72" name="Ink 71">
                  <a:extLst>
                    <a:ext uri="{FF2B5EF4-FFF2-40B4-BE49-F238E27FC236}">
                      <a16:creationId xmlns:a16="http://schemas.microsoft.com/office/drawing/2014/main" id="{A6308A49-0CD4-4CFA-B664-827C830CF769}"/>
                    </a:ext>
                  </a:extLst>
                </p14:cNvPr>
                <p14:cNvContentPartPr/>
                <p14:nvPr/>
              </p14:nvContentPartPr>
              <p14:xfrm>
                <a:off x="10394824" y="2231367"/>
                <a:ext cx="265680" cy="212040"/>
              </p14:xfrm>
            </p:contentPart>
          </mc:Choice>
          <mc:Fallback>
            <p:pic>
              <p:nvPicPr>
                <p:cNvPr id="72" name="Ink 71">
                  <a:extLst>
                    <a:ext uri="{FF2B5EF4-FFF2-40B4-BE49-F238E27FC236}">
                      <a16:creationId xmlns:a16="http://schemas.microsoft.com/office/drawing/2014/main" id="{A6308A49-0CD4-4CFA-B664-827C830CF769}"/>
                    </a:ext>
                  </a:extLst>
                </p:cNvPr>
                <p:cNvPicPr/>
                <p:nvPr/>
              </p:nvPicPr>
              <p:blipFill>
                <a:blip r:embed="rId156"/>
                <a:stretch>
                  <a:fillRect/>
                </a:stretch>
              </p:blipFill>
              <p:spPr>
                <a:xfrm>
                  <a:off x="10386184" y="2222367"/>
                  <a:ext cx="2833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74" name="Ink 73">
                  <a:extLst>
                    <a:ext uri="{FF2B5EF4-FFF2-40B4-BE49-F238E27FC236}">
                      <a16:creationId xmlns:a16="http://schemas.microsoft.com/office/drawing/2014/main" id="{513B19D1-C775-4C16-8737-AD3804D6FC33}"/>
                    </a:ext>
                  </a:extLst>
                </p14:cNvPr>
                <p14:cNvContentPartPr/>
                <p14:nvPr/>
              </p14:nvContentPartPr>
              <p14:xfrm>
                <a:off x="10405624" y="2199687"/>
                <a:ext cx="347040" cy="273600"/>
              </p14:xfrm>
            </p:contentPart>
          </mc:Choice>
          <mc:Fallback>
            <p:pic>
              <p:nvPicPr>
                <p:cNvPr id="74" name="Ink 73">
                  <a:extLst>
                    <a:ext uri="{FF2B5EF4-FFF2-40B4-BE49-F238E27FC236}">
                      <a16:creationId xmlns:a16="http://schemas.microsoft.com/office/drawing/2014/main" id="{513B19D1-C775-4C16-8737-AD3804D6FC33}"/>
                    </a:ext>
                  </a:extLst>
                </p:cNvPr>
                <p:cNvPicPr/>
                <p:nvPr/>
              </p:nvPicPr>
              <p:blipFill>
                <a:blip r:embed="rId158"/>
                <a:stretch>
                  <a:fillRect/>
                </a:stretch>
              </p:blipFill>
              <p:spPr>
                <a:xfrm>
                  <a:off x="10396624" y="2190687"/>
                  <a:ext cx="3646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75" name="Ink 74">
                  <a:extLst>
                    <a:ext uri="{FF2B5EF4-FFF2-40B4-BE49-F238E27FC236}">
                      <a16:creationId xmlns:a16="http://schemas.microsoft.com/office/drawing/2014/main" id="{71E1AC99-02CD-46F2-A0BC-F3E04C43752D}"/>
                    </a:ext>
                  </a:extLst>
                </p14:cNvPr>
                <p14:cNvContentPartPr/>
                <p14:nvPr/>
              </p14:nvContentPartPr>
              <p14:xfrm>
                <a:off x="10791904" y="2014647"/>
                <a:ext cx="249840" cy="234360"/>
              </p14:xfrm>
            </p:contentPart>
          </mc:Choice>
          <mc:Fallback>
            <p:pic>
              <p:nvPicPr>
                <p:cNvPr id="75" name="Ink 74">
                  <a:extLst>
                    <a:ext uri="{FF2B5EF4-FFF2-40B4-BE49-F238E27FC236}">
                      <a16:creationId xmlns:a16="http://schemas.microsoft.com/office/drawing/2014/main" id="{71E1AC99-02CD-46F2-A0BC-F3E04C43752D}"/>
                    </a:ext>
                  </a:extLst>
                </p:cNvPr>
                <p:cNvPicPr/>
                <p:nvPr/>
              </p:nvPicPr>
              <p:blipFill>
                <a:blip r:embed="rId160"/>
                <a:stretch>
                  <a:fillRect/>
                </a:stretch>
              </p:blipFill>
              <p:spPr>
                <a:xfrm>
                  <a:off x="10783264" y="2006007"/>
                  <a:ext cx="2674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77" name="Ink 76">
                  <a:extLst>
                    <a:ext uri="{FF2B5EF4-FFF2-40B4-BE49-F238E27FC236}">
                      <a16:creationId xmlns:a16="http://schemas.microsoft.com/office/drawing/2014/main" id="{E4938D2A-B303-4B4C-8C40-014565796D15}"/>
                    </a:ext>
                  </a:extLst>
                </p14:cNvPr>
                <p14:cNvContentPartPr/>
                <p14:nvPr/>
              </p14:nvContentPartPr>
              <p14:xfrm>
                <a:off x="7635064" y="2057487"/>
                <a:ext cx="1249920" cy="303840"/>
              </p14:xfrm>
            </p:contentPart>
          </mc:Choice>
          <mc:Fallback>
            <p:pic>
              <p:nvPicPr>
                <p:cNvPr id="77" name="Ink 76">
                  <a:extLst>
                    <a:ext uri="{FF2B5EF4-FFF2-40B4-BE49-F238E27FC236}">
                      <a16:creationId xmlns:a16="http://schemas.microsoft.com/office/drawing/2014/main" id="{E4938D2A-B303-4B4C-8C40-014565796D15}"/>
                    </a:ext>
                  </a:extLst>
                </p:cNvPr>
                <p:cNvPicPr/>
                <p:nvPr/>
              </p:nvPicPr>
              <p:blipFill>
                <a:blip r:embed="rId162"/>
                <a:stretch>
                  <a:fillRect/>
                </a:stretch>
              </p:blipFill>
              <p:spPr>
                <a:xfrm>
                  <a:off x="7626424" y="2048847"/>
                  <a:ext cx="12675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78" name="Ink 77">
                  <a:extLst>
                    <a:ext uri="{FF2B5EF4-FFF2-40B4-BE49-F238E27FC236}">
                      <a16:creationId xmlns:a16="http://schemas.microsoft.com/office/drawing/2014/main" id="{5EF7271C-A844-4815-A48F-216224A74E32}"/>
                    </a:ext>
                  </a:extLst>
                </p14:cNvPr>
                <p14:cNvContentPartPr/>
                <p14:nvPr/>
              </p14:nvContentPartPr>
              <p14:xfrm>
                <a:off x="7706344" y="874167"/>
                <a:ext cx="705960" cy="1352880"/>
              </p14:xfrm>
            </p:contentPart>
          </mc:Choice>
          <mc:Fallback>
            <p:pic>
              <p:nvPicPr>
                <p:cNvPr id="78" name="Ink 77">
                  <a:extLst>
                    <a:ext uri="{FF2B5EF4-FFF2-40B4-BE49-F238E27FC236}">
                      <a16:creationId xmlns:a16="http://schemas.microsoft.com/office/drawing/2014/main" id="{5EF7271C-A844-4815-A48F-216224A74E32}"/>
                    </a:ext>
                  </a:extLst>
                </p:cNvPr>
                <p:cNvPicPr/>
                <p:nvPr/>
              </p:nvPicPr>
              <p:blipFill>
                <a:blip r:embed="rId164"/>
                <a:stretch>
                  <a:fillRect/>
                </a:stretch>
              </p:blipFill>
              <p:spPr>
                <a:xfrm>
                  <a:off x="7697704" y="865167"/>
                  <a:ext cx="723600" cy="13705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79" name="Ink 78">
                  <a:extLst>
                    <a:ext uri="{FF2B5EF4-FFF2-40B4-BE49-F238E27FC236}">
                      <a16:creationId xmlns:a16="http://schemas.microsoft.com/office/drawing/2014/main" id="{9D69F809-6334-4F5B-B01B-B512EC22784C}"/>
                    </a:ext>
                  </a:extLst>
                </p14:cNvPr>
                <p14:cNvContentPartPr/>
                <p14:nvPr/>
              </p14:nvContentPartPr>
              <p14:xfrm>
                <a:off x="7510864" y="1915647"/>
                <a:ext cx="37080" cy="14400"/>
              </p14:xfrm>
            </p:contentPart>
          </mc:Choice>
          <mc:Fallback>
            <p:pic>
              <p:nvPicPr>
                <p:cNvPr id="79" name="Ink 78">
                  <a:extLst>
                    <a:ext uri="{FF2B5EF4-FFF2-40B4-BE49-F238E27FC236}">
                      <a16:creationId xmlns:a16="http://schemas.microsoft.com/office/drawing/2014/main" id="{9D69F809-6334-4F5B-B01B-B512EC22784C}"/>
                    </a:ext>
                  </a:extLst>
                </p:cNvPr>
                <p:cNvPicPr/>
                <p:nvPr/>
              </p:nvPicPr>
              <p:blipFill>
                <a:blip r:embed="rId166"/>
                <a:stretch>
                  <a:fillRect/>
                </a:stretch>
              </p:blipFill>
              <p:spPr>
                <a:xfrm>
                  <a:off x="7502224" y="1906647"/>
                  <a:ext cx="547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81" name="Ink 80">
                  <a:extLst>
                    <a:ext uri="{FF2B5EF4-FFF2-40B4-BE49-F238E27FC236}">
                      <a16:creationId xmlns:a16="http://schemas.microsoft.com/office/drawing/2014/main" id="{19D7C3FD-F061-4094-BE5E-CA150DE02123}"/>
                    </a:ext>
                  </a:extLst>
                </p14:cNvPr>
                <p14:cNvContentPartPr/>
                <p14:nvPr/>
              </p14:nvContentPartPr>
              <p14:xfrm>
                <a:off x="7858984" y="1002327"/>
                <a:ext cx="14040" cy="66960"/>
              </p14:xfrm>
            </p:contentPart>
          </mc:Choice>
          <mc:Fallback>
            <p:pic>
              <p:nvPicPr>
                <p:cNvPr id="81" name="Ink 80">
                  <a:extLst>
                    <a:ext uri="{FF2B5EF4-FFF2-40B4-BE49-F238E27FC236}">
                      <a16:creationId xmlns:a16="http://schemas.microsoft.com/office/drawing/2014/main" id="{19D7C3FD-F061-4094-BE5E-CA150DE02123}"/>
                    </a:ext>
                  </a:extLst>
                </p:cNvPr>
                <p:cNvPicPr/>
                <p:nvPr/>
              </p:nvPicPr>
              <p:blipFill>
                <a:blip r:embed="rId168"/>
                <a:stretch>
                  <a:fillRect/>
                </a:stretch>
              </p:blipFill>
              <p:spPr>
                <a:xfrm>
                  <a:off x="7849984" y="993327"/>
                  <a:ext cx="316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82" name="Ink 81">
                  <a:extLst>
                    <a:ext uri="{FF2B5EF4-FFF2-40B4-BE49-F238E27FC236}">
                      <a16:creationId xmlns:a16="http://schemas.microsoft.com/office/drawing/2014/main" id="{787875F2-D5D1-4248-A633-E375781FF651}"/>
                    </a:ext>
                  </a:extLst>
                </p14:cNvPr>
                <p14:cNvContentPartPr/>
                <p14:nvPr/>
              </p14:nvContentPartPr>
              <p14:xfrm>
                <a:off x="7843864" y="960207"/>
                <a:ext cx="711360" cy="1711080"/>
              </p14:xfrm>
            </p:contentPart>
          </mc:Choice>
          <mc:Fallback>
            <p:pic>
              <p:nvPicPr>
                <p:cNvPr id="82" name="Ink 81">
                  <a:extLst>
                    <a:ext uri="{FF2B5EF4-FFF2-40B4-BE49-F238E27FC236}">
                      <a16:creationId xmlns:a16="http://schemas.microsoft.com/office/drawing/2014/main" id="{787875F2-D5D1-4248-A633-E375781FF651}"/>
                    </a:ext>
                  </a:extLst>
                </p:cNvPr>
                <p:cNvPicPr/>
                <p:nvPr/>
              </p:nvPicPr>
              <p:blipFill>
                <a:blip r:embed="rId170"/>
                <a:stretch>
                  <a:fillRect/>
                </a:stretch>
              </p:blipFill>
              <p:spPr>
                <a:xfrm>
                  <a:off x="7834864" y="951567"/>
                  <a:ext cx="729000" cy="1728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83" name="Ink 82">
                  <a:extLst>
                    <a:ext uri="{FF2B5EF4-FFF2-40B4-BE49-F238E27FC236}">
                      <a16:creationId xmlns:a16="http://schemas.microsoft.com/office/drawing/2014/main" id="{C21B269A-9A29-489D-BFA8-C8619229F2ED}"/>
                    </a:ext>
                  </a:extLst>
                </p14:cNvPr>
                <p14:cNvContentPartPr/>
                <p14:nvPr/>
              </p14:nvContentPartPr>
              <p14:xfrm>
                <a:off x="8031784" y="1018527"/>
                <a:ext cx="120600" cy="993960"/>
              </p14:xfrm>
            </p:contentPart>
          </mc:Choice>
          <mc:Fallback>
            <p:pic>
              <p:nvPicPr>
                <p:cNvPr id="83" name="Ink 82">
                  <a:extLst>
                    <a:ext uri="{FF2B5EF4-FFF2-40B4-BE49-F238E27FC236}">
                      <a16:creationId xmlns:a16="http://schemas.microsoft.com/office/drawing/2014/main" id="{C21B269A-9A29-489D-BFA8-C8619229F2ED}"/>
                    </a:ext>
                  </a:extLst>
                </p:cNvPr>
                <p:cNvPicPr/>
                <p:nvPr/>
              </p:nvPicPr>
              <p:blipFill>
                <a:blip r:embed="rId172"/>
                <a:stretch>
                  <a:fillRect/>
                </a:stretch>
              </p:blipFill>
              <p:spPr>
                <a:xfrm>
                  <a:off x="8023144" y="1009887"/>
                  <a:ext cx="138240" cy="10116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84" name="Ink 83">
                  <a:extLst>
                    <a:ext uri="{FF2B5EF4-FFF2-40B4-BE49-F238E27FC236}">
                      <a16:creationId xmlns:a16="http://schemas.microsoft.com/office/drawing/2014/main" id="{30BDCFAE-082C-4FF0-8EEC-90C4F19CB600}"/>
                    </a:ext>
                  </a:extLst>
                </p14:cNvPr>
                <p14:cNvContentPartPr/>
                <p14:nvPr/>
              </p14:nvContentPartPr>
              <p14:xfrm>
                <a:off x="8110264" y="792087"/>
                <a:ext cx="964440" cy="340560"/>
              </p14:xfrm>
            </p:contentPart>
          </mc:Choice>
          <mc:Fallback>
            <p:pic>
              <p:nvPicPr>
                <p:cNvPr id="84" name="Ink 83">
                  <a:extLst>
                    <a:ext uri="{FF2B5EF4-FFF2-40B4-BE49-F238E27FC236}">
                      <a16:creationId xmlns:a16="http://schemas.microsoft.com/office/drawing/2014/main" id="{30BDCFAE-082C-4FF0-8EEC-90C4F19CB600}"/>
                    </a:ext>
                  </a:extLst>
                </p:cNvPr>
                <p:cNvPicPr/>
                <p:nvPr/>
              </p:nvPicPr>
              <p:blipFill>
                <a:blip r:embed="rId174"/>
                <a:stretch>
                  <a:fillRect/>
                </a:stretch>
              </p:blipFill>
              <p:spPr>
                <a:xfrm>
                  <a:off x="8101624" y="783087"/>
                  <a:ext cx="98208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86" name="Ink 85">
                  <a:extLst>
                    <a:ext uri="{FF2B5EF4-FFF2-40B4-BE49-F238E27FC236}">
                      <a16:creationId xmlns:a16="http://schemas.microsoft.com/office/drawing/2014/main" id="{F6A8D822-DEFA-490E-A9B9-9C7C144CC636}"/>
                    </a:ext>
                  </a:extLst>
                </p14:cNvPr>
                <p14:cNvContentPartPr/>
                <p14:nvPr/>
              </p14:nvContentPartPr>
              <p14:xfrm>
                <a:off x="7562344" y="2052087"/>
                <a:ext cx="556560" cy="171360"/>
              </p14:xfrm>
            </p:contentPart>
          </mc:Choice>
          <mc:Fallback>
            <p:pic>
              <p:nvPicPr>
                <p:cNvPr id="86" name="Ink 85">
                  <a:extLst>
                    <a:ext uri="{FF2B5EF4-FFF2-40B4-BE49-F238E27FC236}">
                      <a16:creationId xmlns:a16="http://schemas.microsoft.com/office/drawing/2014/main" id="{F6A8D822-DEFA-490E-A9B9-9C7C144CC636}"/>
                    </a:ext>
                  </a:extLst>
                </p:cNvPr>
                <p:cNvPicPr/>
                <p:nvPr/>
              </p:nvPicPr>
              <p:blipFill>
                <a:blip r:embed="rId176"/>
                <a:stretch>
                  <a:fillRect/>
                </a:stretch>
              </p:blipFill>
              <p:spPr>
                <a:xfrm>
                  <a:off x="7553704" y="2043447"/>
                  <a:ext cx="5742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88" name="Ink 87">
                  <a:extLst>
                    <a:ext uri="{FF2B5EF4-FFF2-40B4-BE49-F238E27FC236}">
                      <a16:creationId xmlns:a16="http://schemas.microsoft.com/office/drawing/2014/main" id="{207134BB-C4D6-4307-A9AA-BC424AD240CF}"/>
                    </a:ext>
                  </a:extLst>
                </p14:cNvPr>
                <p14:cNvContentPartPr/>
                <p14:nvPr/>
              </p14:nvContentPartPr>
              <p14:xfrm>
                <a:off x="7393504" y="2585607"/>
                <a:ext cx="245160" cy="263160"/>
              </p14:xfrm>
            </p:contentPart>
          </mc:Choice>
          <mc:Fallback>
            <p:pic>
              <p:nvPicPr>
                <p:cNvPr id="88" name="Ink 87">
                  <a:extLst>
                    <a:ext uri="{FF2B5EF4-FFF2-40B4-BE49-F238E27FC236}">
                      <a16:creationId xmlns:a16="http://schemas.microsoft.com/office/drawing/2014/main" id="{207134BB-C4D6-4307-A9AA-BC424AD240CF}"/>
                    </a:ext>
                  </a:extLst>
                </p:cNvPr>
                <p:cNvPicPr/>
                <p:nvPr/>
              </p:nvPicPr>
              <p:blipFill>
                <a:blip r:embed="rId178"/>
                <a:stretch>
                  <a:fillRect/>
                </a:stretch>
              </p:blipFill>
              <p:spPr>
                <a:xfrm>
                  <a:off x="7384504" y="2576607"/>
                  <a:ext cx="2628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89" name="Ink 88">
                  <a:extLst>
                    <a:ext uri="{FF2B5EF4-FFF2-40B4-BE49-F238E27FC236}">
                      <a16:creationId xmlns:a16="http://schemas.microsoft.com/office/drawing/2014/main" id="{E3764691-12AF-4930-A5CE-8DB381904CBF}"/>
                    </a:ext>
                  </a:extLst>
                </p14:cNvPr>
                <p14:cNvContentPartPr/>
                <p14:nvPr/>
              </p14:nvContentPartPr>
              <p14:xfrm>
                <a:off x="7104784" y="877767"/>
                <a:ext cx="295200" cy="203760"/>
              </p14:xfrm>
            </p:contentPart>
          </mc:Choice>
          <mc:Fallback>
            <p:pic>
              <p:nvPicPr>
                <p:cNvPr id="89" name="Ink 88">
                  <a:extLst>
                    <a:ext uri="{FF2B5EF4-FFF2-40B4-BE49-F238E27FC236}">
                      <a16:creationId xmlns:a16="http://schemas.microsoft.com/office/drawing/2014/main" id="{E3764691-12AF-4930-A5CE-8DB381904CBF}"/>
                    </a:ext>
                  </a:extLst>
                </p:cNvPr>
                <p:cNvPicPr/>
                <p:nvPr/>
              </p:nvPicPr>
              <p:blipFill>
                <a:blip r:embed="rId180"/>
                <a:stretch>
                  <a:fillRect/>
                </a:stretch>
              </p:blipFill>
              <p:spPr>
                <a:xfrm>
                  <a:off x="7096144" y="869127"/>
                  <a:ext cx="3128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90" name="Ink 89">
                  <a:extLst>
                    <a:ext uri="{FF2B5EF4-FFF2-40B4-BE49-F238E27FC236}">
                      <a16:creationId xmlns:a16="http://schemas.microsoft.com/office/drawing/2014/main" id="{0F15F631-1E4B-48E0-8BB9-BAE282EF6B9F}"/>
                    </a:ext>
                  </a:extLst>
                </p14:cNvPr>
                <p14:cNvContentPartPr/>
                <p14:nvPr/>
              </p14:nvContentPartPr>
              <p14:xfrm>
                <a:off x="7470184" y="2098887"/>
                <a:ext cx="240480" cy="192960"/>
              </p14:xfrm>
            </p:contentPart>
          </mc:Choice>
          <mc:Fallback>
            <p:pic>
              <p:nvPicPr>
                <p:cNvPr id="90" name="Ink 89">
                  <a:extLst>
                    <a:ext uri="{FF2B5EF4-FFF2-40B4-BE49-F238E27FC236}">
                      <a16:creationId xmlns:a16="http://schemas.microsoft.com/office/drawing/2014/main" id="{0F15F631-1E4B-48E0-8BB9-BAE282EF6B9F}"/>
                    </a:ext>
                  </a:extLst>
                </p:cNvPr>
                <p:cNvPicPr/>
                <p:nvPr/>
              </p:nvPicPr>
              <p:blipFill>
                <a:blip r:embed="rId182"/>
                <a:stretch>
                  <a:fillRect/>
                </a:stretch>
              </p:blipFill>
              <p:spPr>
                <a:xfrm>
                  <a:off x="7461184" y="2089887"/>
                  <a:ext cx="2581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56" name="Ink 155">
                  <a:extLst>
                    <a:ext uri="{FF2B5EF4-FFF2-40B4-BE49-F238E27FC236}">
                      <a16:creationId xmlns:a16="http://schemas.microsoft.com/office/drawing/2014/main" id="{DABDD5A4-5F24-4DDE-B528-E463293EE7D1}"/>
                    </a:ext>
                  </a:extLst>
                </p14:cNvPr>
                <p14:cNvContentPartPr/>
                <p14:nvPr/>
              </p14:nvContentPartPr>
              <p14:xfrm>
                <a:off x="7891024" y="416247"/>
                <a:ext cx="273960" cy="317520"/>
              </p14:xfrm>
            </p:contentPart>
          </mc:Choice>
          <mc:Fallback>
            <p:pic>
              <p:nvPicPr>
                <p:cNvPr id="156" name="Ink 155">
                  <a:extLst>
                    <a:ext uri="{FF2B5EF4-FFF2-40B4-BE49-F238E27FC236}">
                      <a16:creationId xmlns:a16="http://schemas.microsoft.com/office/drawing/2014/main" id="{DABDD5A4-5F24-4DDE-B528-E463293EE7D1}"/>
                    </a:ext>
                  </a:extLst>
                </p:cNvPr>
                <p:cNvPicPr/>
                <p:nvPr/>
              </p:nvPicPr>
              <p:blipFill>
                <a:blip r:embed="rId184"/>
                <a:stretch>
                  <a:fillRect/>
                </a:stretch>
              </p:blipFill>
              <p:spPr>
                <a:xfrm>
                  <a:off x="7882024" y="407247"/>
                  <a:ext cx="29160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57" name="Ink 156">
                  <a:extLst>
                    <a:ext uri="{FF2B5EF4-FFF2-40B4-BE49-F238E27FC236}">
                      <a16:creationId xmlns:a16="http://schemas.microsoft.com/office/drawing/2014/main" id="{D2D08A18-E79D-4852-AF42-F600C1465E99}"/>
                    </a:ext>
                  </a:extLst>
                </p14:cNvPr>
                <p14:cNvContentPartPr/>
                <p14:nvPr/>
              </p14:nvContentPartPr>
              <p14:xfrm>
                <a:off x="7932064" y="296727"/>
                <a:ext cx="439560" cy="470160"/>
              </p14:xfrm>
            </p:contentPart>
          </mc:Choice>
          <mc:Fallback>
            <p:pic>
              <p:nvPicPr>
                <p:cNvPr id="157" name="Ink 156">
                  <a:extLst>
                    <a:ext uri="{FF2B5EF4-FFF2-40B4-BE49-F238E27FC236}">
                      <a16:creationId xmlns:a16="http://schemas.microsoft.com/office/drawing/2014/main" id="{D2D08A18-E79D-4852-AF42-F600C1465E99}"/>
                    </a:ext>
                  </a:extLst>
                </p:cNvPr>
                <p:cNvPicPr/>
                <p:nvPr/>
              </p:nvPicPr>
              <p:blipFill>
                <a:blip r:embed="rId186"/>
                <a:stretch>
                  <a:fillRect/>
                </a:stretch>
              </p:blipFill>
              <p:spPr>
                <a:xfrm>
                  <a:off x="7923064" y="287727"/>
                  <a:ext cx="45720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59" name="Ink 158">
                  <a:extLst>
                    <a:ext uri="{FF2B5EF4-FFF2-40B4-BE49-F238E27FC236}">
                      <a16:creationId xmlns:a16="http://schemas.microsoft.com/office/drawing/2014/main" id="{3A649AC6-E183-4A9B-AA13-50CE8D1AB414}"/>
                    </a:ext>
                  </a:extLst>
                </p14:cNvPr>
                <p14:cNvContentPartPr/>
                <p14:nvPr/>
              </p14:nvContentPartPr>
              <p14:xfrm>
                <a:off x="8204944" y="816927"/>
                <a:ext cx="181440" cy="55800"/>
              </p14:xfrm>
            </p:contentPart>
          </mc:Choice>
          <mc:Fallback>
            <p:pic>
              <p:nvPicPr>
                <p:cNvPr id="159" name="Ink 158">
                  <a:extLst>
                    <a:ext uri="{FF2B5EF4-FFF2-40B4-BE49-F238E27FC236}">
                      <a16:creationId xmlns:a16="http://schemas.microsoft.com/office/drawing/2014/main" id="{3A649AC6-E183-4A9B-AA13-50CE8D1AB414}"/>
                    </a:ext>
                  </a:extLst>
                </p:cNvPr>
                <p:cNvPicPr/>
                <p:nvPr/>
              </p:nvPicPr>
              <p:blipFill>
                <a:blip r:embed="rId188"/>
                <a:stretch>
                  <a:fillRect/>
                </a:stretch>
              </p:blipFill>
              <p:spPr>
                <a:xfrm>
                  <a:off x="8195944" y="807927"/>
                  <a:ext cx="199080" cy="73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9">
            <p14:nvContentPartPr>
              <p14:cNvPr id="160" name="Ink 159">
                <a:extLst>
                  <a:ext uri="{FF2B5EF4-FFF2-40B4-BE49-F238E27FC236}">
                    <a16:creationId xmlns:a16="http://schemas.microsoft.com/office/drawing/2014/main" id="{28F822A6-AFDD-4758-87E6-758BA373DCE2}"/>
                  </a:ext>
                </a:extLst>
              </p14:cNvPr>
              <p14:cNvContentPartPr/>
              <p14:nvPr/>
            </p14:nvContentPartPr>
            <p14:xfrm>
              <a:off x="9010984" y="5299287"/>
              <a:ext cx="50400" cy="33480"/>
            </p14:xfrm>
          </p:contentPart>
        </mc:Choice>
        <mc:Fallback>
          <p:pic>
            <p:nvPicPr>
              <p:cNvPr id="160" name="Ink 159">
                <a:extLst>
                  <a:ext uri="{FF2B5EF4-FFF2-40B4-BE49-F238E27FC236}">
                    <a16:creationId xmlns:a16="http://schemas.microsoft.com/office/drawing/2014/main" id="{28F822A6-AFDD-4758-87E6-758BA373DCE2}"/>
                  </a:ext>
                </a:extLst>
              </p:cNvPr>
              <p:cNvPicPr/>
              <p:nvPr/>
            </p:nvPicPr>
            <p:blipFill>
              <a:blip r:embed="rId190"/>
              <a:stretch>
                <a:fillRect/>
              </a:stretch>
            </p:blipFill>
            <p:spPr>
              <a:xfrm>
                <a:off x="9001984" y="5290287"/>
                <a:ext cx="68040" cy="51120"/>
              </a:xfrm>
              <a:prstGeom prst="rect">
                <a:avLst/>
              </a:prstGeom>
            </p:spPr>
          </p:pic>
        </mc:Fallback>
      </mc:AlternateContent>
      <p:grpSp>
        <p:nvGrpSpPr>
          <p:cNvPr id="163" name="Group 162">
            <a:extLst>
              <a:ext uri="{FF2B5EF4-FFF2-40B4-BE49-F238E27FC236}">
                <a16:creationId xmlns:a16="http://schemas.microsoft.com/office/drawing/2014/main" id="{23D1CA6E-93D1-41F4-916A-098F16A6790F}"/>
              </a:ext>
            </a:extLst>
          </p:cNvPr>
          <p:cNvGrpSpPr/>
          <p:nvPr/>
        </p:nvGrpSpPr>
        <p:grpSpPr>
          <a:xfrm>
            <a:off x="8782384" y="4722927"/>
            <a:ext cx="3147840" cy="1936800"/>
            <a:chOff x="8782384" y="4722927"/>
            <a:chExt cx="3147840" cy="1936800"/>
          </a:xfrm>
        </p:grpSpPr>
        <mc:AlternateContent xmlns:mc="http://schemas.openxmlformats.org/markup-compatibility/2006">
          <mc:Choice xmlns:p14="http://schemas.microsoft.com/office/powerpoint/2010/main" Requires="p14">
            <p:contentPart p14:bwMode="auto" r:id="rId191">
              <p14:nvContentPartPr>
                <p14:cNvPr id="96" name="Ink 95">
                  <a:extLst>
                    <a:ext uri="{FF2B5EF4-FFF2-40B4-BE49-F238E27FC236}">
                      <a16:creationId xmlns:a16="http://schemas.microsoft.com/office/drawing/2014/main" id="{EAC54C77-55CF-472A-911B-91C885064E68}"/>
                    </a:ext>
                  </a:extLst>
                </p14:cNvPr>
                <p14:cNvContentPartPr/>
                <p14:nvPr/>
              </p14:nvContentPartPr>
              <p14:xfrm>
                <a:off x="9651784" y="5520327"/>
                <a:ext cx="307800" cy="228240"/>
              </p14:xfrm>
            </p:contentPart>
          </mc:Choice>
          <mc:Fallback>
            <p:pic>
              <p:nvPicPr>
                <p:cNvPr id="96" name="Ink 95">
                  <a:extLst>
                    <a:ext uri="{FF2B5EF4-FFF2-40B4-BE49-F238E27FC236}">
                      <a16:creationId xmlns:a16="http://schemas.microsoft.com/office/drawing/2014/main" id="{EAC54C77-55CF-472A-911B-91C885064E68}"/>
                    </a:ext>
                  </a:extLst>
                </p:cNvPr>
                <p:cNvPicPr/>
                <p:nvPr/>
              </p:nvPicPr>
              <p:blipFill>
                <a:blip r:embed="rId192"/>
                <a:stretch>
                  <a:fillRect/>
                </a:stretch>
              </p:blipFill>
              <p:spPr>
                <a:xfrm>
                  <a:off x="9643144" y="5511687"/>
                  <a:ext cx="3254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97" name="Ink 96">
                  <a:extLst>
                    <a:ext uri="{FF2B5EF4-FFF2-40B4-BE49-F238E27FC236}">
                      <a16:creationId xmlns:a16="http://schemas.microsoft.com/office/drawing/2014/main" id="{E28FFC25-516C-487A-9DFB-3FBD8FC57646}"/>
                    </a:ext>
                  </a:extLst>
                </p14:cNvPr>
                <p14:cNvContentPartPr/>
                <p14:nvPr/>
              </p14:nvContentPartPr>
              <p14:xfrm>
                <a:off x="9902704" y="5245647"/>
                <a:ext cx="149040" cy="102960"/>
              </p14:xfrm>
            </p:contentPart>
          </mc:Choice>
          <mc:Fallback>
            <p:pic>
              <p:nvPicPr>
                <p:cNvPr id="97" name="Ink 96">
                  <a:extLst>
                    <a:ext uri="{FF2B5EF4-FFF2-40B4-BE49-F238E27FC236}">
                      <a16:creationId xmlns:a16="http://schemas.microsoft.com/office/drawing/2014/main" id="{E28FFC25-516C-487A-9DFB-3FBD8FC57646}"/>
                    </a:ext>
                  </a:extLst>
                </p:cNvPr>
                <p:cNvPicPr/>
                <p:nvPr/>
              </p:nvPicPr>
              <p:blipFill>
                <a:blip r:embed="rId194"/>
                <a:stretch>
                  <a:fillRect/>
                </a:stretch>
              </p:blipFill>
              <p:spPr>
                <a:xfrm>
                  <a:off x="9893704" y="5237007"/>
                  <a:ext cx="1666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98" name="Ink 97">
                  <a:extLst>
                    <a:ext uri="{FF2B5EF4-FFF2-40B4-BE49-F238E27FC236}">
                      <a16:creationId xmlns:a16="http://schemas.microsoft.com/office/drawing/2014/main" id="{C4394E1D-C562-4358-9CAC-3C3ECF20687F}"/>
                    </a:ext>
                  </a:extLst>
                </p14:cNvPr>
                <p14:cNvContentPartPr/>
                <p14:nvPr/>
              </p14:nvContentPartPr>
              <p14:xfrm>
                <a:off x="10142824" y="5296767"/>
                <a:ext cx="70920" cy="87480"/>
              </p14:xfrm>
            </p:contentPart>
          </mc:Choice>
          <mc:Fallback>
            <p:pic>
              <p:nvPicPr>
                <p:cNvPr id="98" name="Ink 97">
                  <a:extLst>
                    <a:ext uri="{FF2B5EF4-FFF2-40B4-BE49-F238E27FC236}">
                      <a16:creationId xmlns:a16="http://schemas.microsoft.com/office/drawing/2014/main" id="{C4394E1D-C562-4358-9CAC-3C3ECF20687F}"/>
                    </a:ext>
                  </a:extLst>
                </p:cNvPr>
                <p:cNvPicPr/>
                <p:nvPr/>
              </p:nvPicPr>
              <p:blipFill>
                <a:blip r:embed="rId196"/>
                <a:stretch>
                  <a:fillRect/>
                </a:stretch>
              </p:blipFill>
              <p:spPr>
                <a:xfrm>
                  <a:off x="10133824" y="5288127"/>
                  <a:ext cx="885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99" name="Ink 98">
                  <a:extLst>
                    <a:ext uri="{FF2B5EF4-FFF2-40B4-BE49-F238E27FC236}">
                      <a16:creationId xmlns:a16="http://schemas.microsoft.com/office/drawing/2014/main" id="{F8A4485D-FFAC-4BCE-AF5E-481E337C3C6B}"/>
                    </a:ext>
                  </a:extLst>
                </p14:cNvPr>
                <p14:cNvContentPartPr/>
                <p14:nvPr/>
              </p14:nvContentPartPr>
              <p14:xfrm>
                <a:off x="10218424" y="5146287"/>
                <a:ext cx="145080" cy="153000"/>
              </p14:xfrm>
            </p:contentPart>
          </mc:Choice>
          <mc:Fallback>
            <p:pic>
              <p:nvPicPr>
                <p:cNvPr id="99" name="Ink 98">
                  <a:extLst>
                    <a:ext uri="{FF2B5EF4-FFF2-40B4-BE49-F238E27FC236}">
                      <a16:creationId xmlns:a16="http://schemas.microsoft.com/office/drawing/2014/main" id="{F8A4485D-FFAC-4BCE-AF5E-481E337C3C6B}"/>
                    </a:ext>
                  </a:extLst>
                </p:cNvPr>
                <p:cNvPicPr/>
                <p:nvPr/>
              </p:nvPicPr>
              <p:blipFill>
                <a:blip r:embed="rId198"/>
                <a:stretch>
                  <a:fillRect/>
                </a:stretch>
              </p:blipFill>
              <p:spPr>
                <a:xfrm>
                  <a:off x="10209424" y="5137647"/>
                  <a:ext cx="1627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00" name="Ink 99">
                  <a:extLst>
                    <a:ext uri="{FF2B5EF4-FFF2-40B4-BE49-F238E27FC236}">
                      <a16:creationId xmlns:a16="http://schemas.microsoft.com/office/drawing/2014/main" id="{19ECE6EF-6986-4583-B1B7-2AEFA109D9CA}"/>
                    </a:ext>
                  </a:extLst>
                </p14:cNvPr>
                <p14:cNvContentPartPr/>
                <p14:nvPr/>
              </p14:nvContentPartPr>
              <p14:xfrm>
                <a:off x="10475464" y="5151327"/>
                <a:ext cx="48240" cy="143280"/>
              </p14:xfrm>
            </p:contentPart>
          </mc:Choice>
          <mc:Fallback>
            <p:pic>
              <p:nvPicPr>
                <p:cNvPr id="100" name="Ink 99">
                  <a:extLst>
                    <a:ext uri="{FF2B5EF4-FFF2-40B4-BE49-F238E27FC236}">
                      <a16:creationId xmlns:a16="http://schemas.microsoft.com/office/drawing/2014/main" id="{19ECE6EF-6986-4583-B1B7-2AEFA109D9CA}"/>
                    </a:ext>
                  </a:extLst>
                </p:cNvPr>
                <p:cNvPicPr/>
                <p:nvPr/>
              </p:nvPicPr>
              <p:blipFill>
                <a:blip r:embed="rId200"/>
                <a:stretch>
                  <a:fillRect/>
                </a:stretch>
              </p:blipFill>
              <p:spPr>
                <a:xfrm>
                  <a:off x="10466824" y="5142687"/>
                  <a:ext cx="658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01" name="Ink 100">
                  <a:extLst>
                    <a:ext uri="{FF2B5EF4-FFF2-40B4-BE49-F238E27FC236}">
                      <a16:creationId xmlns:a16="http://schemas.microsoft.com/office/drawing/2014/main" id="{A27C7589-5B46-4169-BB5B-864E68841130}"/>
                    </a:ext>
                  </a:extLst>
                </p14:cNvPr>
                <p14:cNvContentPartPr/>
                <p14:nvPr/>
              </p14:nvContentPartPr>
              <p14:xfrm>
                <a:off x="8782384" y="5388567"/>
                <a:ext cx="2562120" cy="985680"/>
              </p14:xfrm>
            </p:contentPart>
          </mc:Choice>
          <mc:Fallback>
            <p:pic>
              <p:nvPicPr>
                <p:cNvPr id="101" name="Ink 100">
                  <a:extLst>
                    <a:ext uri="{FF2B5EF4-FFF2-40B4-BE49-F238E27FC236}">
                      <a16:creationId xmlns:a16="http://schemas.microsoft.com/office/drawing/2014/main" id="{A27C7589-5B46-4169-BB5B-864E68841130}"/>
                    </a:ext>
                  </a:extLst>
                </p:cNvPr>
                <p:cNvPicPr/>
                <p:nvPr/>
              </p:nvPicPr>
              <p:blipFill>
                <a:blip r:embed="rId202"/>
                <a:stretch>
                  <a:fillRect/>
                </a:stretch>
              </p:blipFill>
              <p:spPr>
                <a:xfrm>
                  <a:off x="8773384" y="5379567"/>
                  <a:ext cx="2579760" cy="10033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02" name="Ink 101">
                  <a:extLst>
                    <a:ext uri="{FF2B5EF4-FFF2-40B4-BE49-F238E27FC236}">
                      <a16:creationId xmlns:a16="http://schemas.microsoft.com/office/drawing/2014/main" id="{D8F556CF-3BFC-41ED-92A4-37710603C1C6}"/>
                    </a:ext>
                  </a:extLst>
                </p14:cNvPr>
                <p14:cNvContentPartPr/>
                <p14:nvPr/>
              </p14:nvContentPartPr>
              <p14:xfrm>
                <a:off x="9742504" y="6171207"/>
                <a:ext cx="397440" cy="168480"/>
              </p14:xfrm>
            </p:contentPart>
          </mc:Choice>
          <mc:Fallback>
            <p:pic>
              <p:nvPicPr>
                <p:cNvPr id="102" name="Ink 101">
                  <a:extLst>
                    <a:ext uri="{FF2B5EF4-FFF2-40B4-BE49-F238E27FC236}">
                      <a16:creationId xmlns:a16="http://schemas.microsoft.com/office/drawing/2014/main" id="{D8F556CF-3BFC-41ED-92A4-37710603C1C6}"/>
                    </a:ext>
                  </a:extLst>
                </p:cNvPr>
                <p:cNvPicPr/>
                <p:nvPr/>
              </p:nvPicPr>
              <p:blipFill>
                <a:blip r:embed="rId204"/>
                <a:stretch>
                  <a:fillRect/>
                </a:stretch>
              </p:blipFill>
              <p:spPr>
                <a:xfrm>
                  <a:off x="9733864" y="6162207"/>
                  <a:ext cx="4150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03" name="Ink 102">
                  <a:extLst>
                    <a:ext uri="{FF2B5EF4-FFF2-40B4-BE49-F238E27FC236}">
                      <a16:creationId xmlns:a16="http://schemas.microsoft.com/office/drawing/2014/main" id="{D41B45D1-C7BF-4370-83BB-DBC8E83EFED4}"/>
                    </a:ext>
                  </a:extLst>
                </p14:cNvPr>
                <p14:cNvContentPartPr/>
                <p14:nvPr/>
              </p14:nvContentPartPr>
              <p14:xfrm>
                <a:off x="9799744" y="6320247"/>
                <a:ext cx="361440" cy="339480"/>
              </p14:xfrm>
            </p:contentPart>
          </mc:Choice>
          <mc:Fallback>
            <p:pic>
              <p:nvPicPr>
                <p:cNvPr id="103" name="Ink 102">
                  <a:extLst>
                    <a:ext uri="{FF2B5EF4-FFF2-40B4-BE49-F238E27FC236}">
                      <a16:creationId xmlns:a16="http://schemas.microsoft.com/office/drawing/2014/main" id="{D41B45D1-C7BF-4370-83BB-DBC8E83EFED4}"/>
                    </a:ext>
                  </a:extLst>
                </p:cNvPr>
                <p:cNvPicPr/>
                <p:nvPr/>
              </p:nvPicPr>
              <p:blipFill>
                <a:blip r:embed="rId206"/>
                <a:stretch>
                  <a:fillRect/>
                </a:stretch>
              </p:blipFill>
              <p:spPr>
                <a:xfrm>
                  <a:off x="9791104" y="6311247"/>
                  <a:ext cx="3790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04" name="Ink 103">
                  <a:extLst>
                    <a:ext uri="{FF2B5EF4-FFF2-40B4-BE49-F238E27FC236}">
                      <a16:creationId xmlns:a16="http://schemas.microsoft.com/office/drawing/2014/main" id="{76FCF8FB-010D-48C8-B61F-DB6A23D448AF}"/>
                    </a:ext>
                  </a:extLst>
                </p14:cNvPr>
                <p14:cNvContentPartPr/>
                <p14:nvPr/>
              </p14:nvContentPartPr>
              <p14:xfrm>
                <a:off x="10361704" y="6092007"/>
                <a:ext cx="369720" cy="259560"/>
              </p14:xfrm>
            </p:contentPart>
          </mc:Choice>
          <mc:Fallback>
            <p:pic>
              <p:nvPicPr>
                <p:cNvPr id="104" name="Ink 103">
                  <a:extLst>
                    <a:ext uri="{FF2B5EF4-FFF2-40B4-BE49-F238E27FC236}">
                      <a16:creationId xmlns:a16="http://schemas.microsoft.com/office/drawing/2014/main" id="{76FCF8FB-010D-48C8-B61F-DB6A23D448AF}"/>
                    </a:ext>
                  </a:extLst>
                </p:cNvPr>
                <p:cNvPicPr/>
                <p:nvPr/>
              </p:nvPicPr>
              <p:blipFill>
                <a:blip r:embed="rId208"/>
                <a:stretch>
                  <a:fillRect/>
                </a:stretch>
              </p:blipFill>
              <p:spPr>
                <a:xfrm>
                  <a:off x="10352704" y="6083007"/>
                  <a:ext cx="3873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05" name="Ink 104">
                  <a:extLst>
                    <a:ext uri="{FF2B5EF4-FFF2-40B4-BE49-F238E27FC236}">
                      <a16:creationId xmlns:a16="http://schemas.microsoft.com/office/drawing/2014/main" id="{9B0EDE8E-06DB-4870-93BC-9230E1BAD9F5}"/>
                    </a:ext>
                  </a:extLst>
                </p14:cNvPr>
                <p14:cNvContentPartPr/>
                <p14:nvPr/>
              </p14:nvContentPartPr>
              <p14:xfrm>
                <a:off x="10489504" y="5696367"/>
                <a:ext cx="292680" cy="220320"/>
              </p14:xfrm>
            </p:contentPart>
          </mc:Choice>
          <mc:Fallback>
            <p:pic>
              <p:nvPicPr>
                <p:cNvPr id="105" name="Ink 104">
                  <a:extLst>
                    <a:ext uri="{FF2B5EF4-FFF2-40B4-BE49-F238E27FC236}">
                      <a16:creationId xmlns:a16="http://schemas.microsoft.com/office/drawing/2014/main" id="{9B0EDE8E-06DB-4870-93BC-9230E1BAD9F5}"/>
                    </a:ext>
                  </a:extLst>
                </p:cNvPr>
                <p:cNvPicPr/>
                <p:nvPr/>
              </p:nvPicPr>
              <p:blipFill>
                <a:blip r:embed="rId210"/>
                <a:stretch>
                  <a:fillRect/>
                </a:stretch>
              </p:blipFill>
              <p:spPr>
                <a:xfrm>
                  <a:off x="10480504" y="5687367"/>
                  <a:ext cx="3103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06" name="Ink 105">
                  <a:extLst>
                    <a:ext uri="{FF2B5EF4-FFF2-40B4-BE49-F238E27FC236}">
                      <a16:creationId xmlns:a16="http://schemas.microsoft.com/office/drawing/2014/main" id="{96308A40-4779-463A-B597-3B4E56CF4B86}"/>
                    </a:ext>
                  </a:extLst>
                </p14:cNvPr>
                <p14:cNvContentPartPr/>
                <p14:nvPr/>
              </p14:nvContentPartPr>
              <p14:xfrm>
                <a:off x="10931944" y="5770887"/>
                <a:ext cx="97920" cy="108720"/>
              </p14:xfrm>
            </p:contentPart>
          </mc:Choice>
          <mc:Fallback>
            <p:pic>
              <p:nvPicPr>
                <p:cNvPr id="106" name="Ink 105">
                  <a:extLst>
                    <a:ext uri="{FF2B5EF4-FFF2-40B4-BE49-F238E27FC236}">
                      <a16:creationId xmlns:a16="http://schemas.microsoft.com/office/drawing/2014/main" id="{96308A40-4779-463A-B597-3B4E56CF4B86}"/>
                    </a:ext>
                  </a:extLst>
                </p:cNvPr>
                <p:cNvPicPr/>
                <p:nvPr/>
              </p:nvPicPr>
              <p:blipFill>
                <a:blip r:embed="rId212"/>
                <a:stretch>
                  <a:fillRect/>
                </a:stretch>
              </p:blipFill>
              <p:spPr>
                <a:xfrm>
                  <a:off x="10922944" y="5762247"/>
                  <a:ext cx="1155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07" name="Ink 106">
                  <a:extLst>
                    <a:ext uri="{FF2B5EF4-FFF2-40B4-BE49-F238E27FC236}">
                      <a16:creationId xmlns:a16="http://schemas.microsoft.com/office/drawing/2014/main" id="{D1EFE456-0879-4288-A7AB-2D708246620F}"/>
                    </a:ext>
                  </a:extLst>
                </p14:cNvPr>
                <p14:cNvContentPartPr/>
                <p14:nvPr/>
              </p14:nvContentPartPr>
              <p14:xfrm>
                <a:off x="10966864" y="5653527"/>
                <a:ext cx="11880" cy="35280"/>
              </p14:xfrm>
            </p:contentPart>
          </mc:Choice>
          <mc:Fallback>
            <p:pic>
              <p:nvPicPr>
                <p:cNvPr id="107" name="Ink 106">
                  <a:extLst>
                    <a:ext uri="{FF2B5EF4-FFF2-40B4-BE49-F238E27FC236}">
                      <a16:creationId xmlns:a16="http://schemas.microsoft.com/office/drawing/2014/main" id="{D1EFE456-0879-4288-A7AB-2D708246620F}"/>
                    </a:ext>
                  </a:extLst>
                </p:cNvPr>
                <p:cNvPicPr/>
                <p:nvPr/>
              </p:nvPicPr>
              <p:blipFill>
                <a:blip r:embed="rId214"/>
                <a:stretch>
                  <a:fillRect/>
                </a:stretch>
              </p:blipFill>
              <p:spPr>
                <a:xfrm>
                  <a:off x="10958224" y="5644887"/>
                  <a:ext cx="295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08" name="Ink 107">
                  <a:extLst>
                    <a:ext uri="{FF2B5EF4-FFF2-40B4-BE49-F238E27FC236}">
                      <a16:creationId xmlns:a16="http://schemas.microsoft.com/office/drawing/2014/main" id="{58DB8783-36E5-467A-A4D5-017B4B1E2005}"/>
                    </a:ext>
                  </a:extLst>
                </p14:cNvPr>
                <p14:cNvContentPartPr/>
                <p14:nvPr/>
              </p14:nvContentPartPr>
              <p14:xfrm>
                <a:off x="11067664" y="5457327"/>
                <a:ext cx="342360" cy="335160"/>
              </p14:xfrm>
            </p:contentPart>
          </mc:Choice>
          <mc:Fallback>
            <p:pic>
              <p:nvPicPr>
                <p:cNvPr id="108" name="Ink 107">
                  <a:extLst>
                    <a:ext uri="{FF2B5EF4-FFF2-40B4-BE49-F238E27FC236}">
                      <a16:creationId xmlns:a16="http://schemas.microsoft.com/office/drawing/2014/main" id="{58DB8783-36E5-467A-A4D5-017B4B1E2005}"/>
                    </a:ext>
                  </a:extLst>
                </p:cNvPr>
                <p:cNvPicPr/>
                <p:nvPr/>
              </p:nvPicPr>
              <p:blipFill>
                <a:blip r:embed="rId216"/>
                <a:stretch>
                  <a:fillRect/>
                </a:stretch>
              </p:blipFill>
              <p:spPr>
                <a:xfrm>
                  <a:off x="11058664" y="5448327"/>
                  <a:ext cx="36000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10" name="Ink 109">
                  <a:extLst>
                    <a:ext uri="{FF2B5EF4-FFF2-40B4-BE49-F238E27FC236}">
                      <a16:creationId xmlns:a16="http://schemas.microsoft.com/office/drawing/2014/main" id="{2BEF0C01-EB3A-43AD-96F2-E3E3BCDCABE2}"/>
                    </a:ext>
                  </a:extLst>
                </p14:cNvPr>
                <p14:cNvContentPartPr/>
                <p14:nvPr/>
              </p14:nvContentPartPr>
              <p14:xfrm>
                <a:off x="11350264" y="4722927"/>
                <a:ext cx="579960" cy="1422360"/>
              </p14:xfrm>
            </p:contentPart>
          </mc:Choice>
          <mc:Fallback>
            <p:pic>
              <p:nvPicPr>
                <p:cNvPr id="110" name="Ink 109">
                  <a:extLst>
                    <a:ext uri="{FF2B5EF4-FFF2-40B4-BE49-F238E27FC236}">
                      <a16:creationId xmlns:a16="http://schemas.microsoft.com/office/drawing/2014/main" id="{2BEF0C01-EB3A-43AD-96F2-E3E3BCDCABE2}"/>
                    </a:ext>
                  </a:extLst>
                </p:cNvPr>
                <p:cNvPicPr/>
                <p:nvPr/>
              </p:nvPicPr>
              <p:blipFill>
                <a:blip r:embed="rId218"/>
                <a:stretch>
                  <a:fillRect/>
                </a:stretch>
              </p:blipFill>
              <p:spPr>
                <a:xfrm>
                  <a:off x="11341624" y="4714287"/>
                  <a:ext cx="597600" cy="1440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12" name="Ink 111">
                  <a:extLst>
                    <a:ext uri="{FF2B5EF4-FFF2-40B4-BE49-F238E27FC236}">
                      <a16:creationId xmlns:a16="http://schemas.microsoft.com/office/drawing/2014/main" id="{4357EC50-E03A-481A-A744-681695CE6EE9}"/>
                    </a:ext>
                  </a:extLst>
                </p14:cNvPr>
                <p14:cNvContentPartPr/>
                <p14:nvPr/>
              </p14:nvContentPartPr>
              <p14:xfrm>
                <a:off x="10156504" y="5281647"/>
                <a:ext cx="106200" cy="150120"/>
              </p14:xfrm>
            </p:contentPart>
          </mc:Choice>
          <mc:Fallback>
            <p:pic>
              <p:nvPicPr>
                <p:cNvPr id="112" name="Ink 111">
                  <a:extLst>
                    <a:ext uri="{FF2B5EF4-FFF2-40B4-BE49-F238E27FC236}">
                      <a16:creationId xmlns:a16="http://schemas.microsoft.com/office/drawing/2014/main" id="{4357EC50-E03A-481A-A744-681695CE6EE9}"/>
                    </a:ext>
                  </a:extLst>
                </p:cNvPr>
                <p:cNvPicPr/>
                <p:nvPr/>
              </p:nvPicPr>
              <p:blipFill>
                <a:blip r:embed="rId220"/>
                <a:stretch>
                  <a:fillRect/>
                </a:stretch>
              </p:blipFill>
              <p:spPr>
                <a:xfrm>
                  <a:off x="10147504" y="5273007"/>
                  <a:ext cx="1238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13" name="Ink 112">
                  <a:extLst>
                    <a:ext uri="{FF2B5EF4-FFF2-40B4-BE49-F238E27FC236}">
                      <a16:creationId xmlns:a16="http://schemas.microsoft.com/office/drawing/2014/main" id="{4B524193-4AE9-420D-9E8A-1ED2DBC9E447}"/>
                    </a:ext>
                  </a:extLst>
                </p14:cNvPr>
                <p14:cNvContentPartPr/>
                <p14:nvPr/>
              </p14:nvContentPartPr>
              <p14:xfrm>
                <a:off x="10151824" y="5183367"/>
                <a:ext cx="360" cy="3240"/>
              </p14:xfrm>
            </p:contentPart>
          </mc:Choice>
          <mc:Fallback>
            <p:pic>
              <p:nvPicPr>
                <p:cNvPr id="113" name="Ink 112">
                  <a:extLst>
                    <a:ext uri="{FF2B5EF4-FFF2-40B4-BE49-F238E27FC236}">
                      <a16:creationId xmlns:a16="http://schemas.microsoft.com/office/drawing/2014/main" id="{4B524193-4AE9-420D-9E8A-1ED2DBC9E447}"/>
                    </a:ext>
                  </a:extLst>
                </p:cNvPr>
                <p:cNvPicPr/>
                <p:nvPr/>
              </p:nvPicPr>
              <p:blipFill>
                <a:blip r:embed="rId222"/>
                <a:stretch>
                  <a:fillRect/>
                </a:stretch>
              </p:blipFill>
              <p:spPr>
                <a:xfrm>
                  <a:off x="10143184" y="5174367"/>
                  <a:ext cx="1800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14" name="Ink 113">
                  <a:extLst>
                    <a:ext uri="{FF2B5EF4-FFF2-40B4-BE49-F238E27FC236}">
                      <a16:creationId xmlns:a16="http://schemas.microsoft.com/office/drawing/2014/main" id="{846E6FB2-FBE8-4DD0-B423-83A94BEA926D}"/>
                    </a:ext>
                  </a:extLst>
                </p14:cNvPr>
                <p14:cNvContentPartPr/>
                <p14:nvPr/>
              </p14:nvContentPartPr>
              <p14:xfrm>
                <a:off x="10177744" y="5328087"/>
                <a:ext cx="52200" cy="137160"/>
              </p14:xfrm>
            </p:contentPart>
          </mc:Choice>
          <mc:Fallback>
            <p:pic>
              <p:nvPicPr>
                <p:cNvPr id="114" name="Ink 113">
                  <a:extLst>
                    <a:ext uri="{FF2B5EF4-FFF2-40B4-BE49-F238E27FC236}">
                      <a16:creationId xmlns:a16="http://schemas.microsoft.com/office/drawing/2014/main" id="{846E6FB2-FBE8-4DD0-B423-83A94BEA926D}"/>
                    </a:ext>
                  </a:extLst>
                </p:cNvPr>
                <p:cNvPicPr/>
                <p:nvPr/>
              </p:nvPicPr>
              <p:blipFill>
                <a:blip r:embed="rId224"/>
                <a:stretch>
                  <a:fillRect/>
                </a:stretch>
              </p:blipFill>
              <p:spPr>
                <a:xfrm>
                  <a:off x="10168744" y="5319447"/>
                  <a:ext cx="698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15" name="Ink 114">
                  <a:extLst>
                    <a:ext uri="{FF2B5EF4-FFF2-40B4-BE49-F238E27FC236}">
                      <a16:creationId xmlns:a16="http://schemas.microsoft.com/office/drawing/2014/main" id="{7147EB58-F5E8-4ADB-A9F6-0280162B8C0C}"/>
                    </a:ext>
                  </a:extLst>
                </p14:cNvPr>
                <p14:cNvContentPartPr/>
                <p14:nvPr/>
              </p14:nvContentPartPr>
              <p14:xfrm>
                <a:off x="10479784" y="5203167"/>
                <a:ext cx="99000" cy="123120"/>
              </p14:xfrm>
            </p:contentPart>
          </mc:Choice>
          <mc:Fallback>
            <p:pic>
              <p:nvPicPr>
                <p:cNvPr id="115" name="Ink 114">
                  <a:extLst>
                    <a:ext uri="{FF2B5EF4-FFF2-40B4-BE49-F238E27FC236}">
                      <a16:creationId xmlns:a16="http://schemas.microsoft.com/office/drawing/2014/main" id="{7147EB58-F5E8-4ADB-A9F6-0280162B8C0C}"/>
                    </a:ext>
                  </a:extLst>
                </p:cNvPr>
                <p:cNvPicPr/>
                <p:nvPr/>
              </p:nvPicPr>
              <p:blipFill>
                <a:blip r:embed="rId226"/>
                <a:stretch>
                  <a:fillRect/>
                </a:stretch>
              </p:blipFill>
              <p:spPr>
                <a:xfrm>
                  <a:off x="10470784" y="5194527"/>
                  <a:ext cx="1166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16" name="Ink 115">
                  <a:extLst>
                    <a:ext uri="{FF2B5EF4-FFF2-40B4-BE49-F238E27FC236}">
                      <a16:creationId xmlns:a16="http://schemas.microsoft.com/office/drawing/2014/main" id="{07D47BBF-EA96-49A6-A767-713EC574D0B3}"/>
                    </a:ext>
                  </a:extLst>
                </p14:cNvPr>
                <p14:cNvContentPartPr/>
                <p14:nvPr/>
              </p14:nvContentPartPr>
              <p14:xfrm>
                <a:off x="9050224" y="5822367"/>
                <a:ext cx="243360" cy="141120"/>
              </p14:xfrm>
            </p:contentPart>
          </mc:Choice>
          <mc:Fallback>
            <p:pic>
              <p:nvPicPr>
                <p:cNvPr id="116" name="Ink 115">
                  <a:extLst>
                    <a:ext uri="{FF2B5EF4-FFF2-40B4-BE49-F238E27FC236}">
                      <a16:creationId xmlns:a16="http://schemas.microsoft.com/office/drawing/2014/main" id="{07D47BBF-EA96-49A6-A767-713EC574D0B3}"/>
                    </a:ext>
                  </a:extLst>
                </p:cNvPr>
                <p:cNvPicPr/>
                <p:nvPr/>
              </p:nvPicPr>
              <p:blipFill>
                <a:blip r:embed="rId228"/>
                <a:stretch>
                  <a:fillRect/>
                </a:stretch>
              </p:blipFill>
              <p:spPr>
                <a:xfrm>
                  <a:off x="9041584" y="5813727"/>
                  <a:ext cx="2610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18" name="Ink 117">
                  <a:extLst>
                    <a:ext uri="{FF2B5EF4-FFF2-40B4-BE49-F238E27FC236}">
                      <a16:creationId xmlns:a16="http://schemas.microsoft.com/office/drawing/2014/main" id="{7447B249-28B0-4608-BE5F-0D233C625D04}"/>
                    </a:ext>
                  </a:extLst>
                </p14:cNvPr>
                <p14:cNvContentPartPr/>
                <p14:nvPr/>
              </p14:nvContentPartPr>
              <p14:xfrm>
                <a:off x="10112584" y="5334207"/>
                <a:ext cx="288360" cy="209880"/>
              </p14:xfrm>
            </p:contentPart>
          </mc:Choice>
          <mc:Fallback>
            <p:pic>
              <p:nvPicPr>
                <p:cNvPr id="118" name="Ink 117">
                  <a:extLst>
                    <a:ext uri="{FF2B5EF4-FFF2-40B4-BE49-F238E27FC236}">
                      <a16:creationId xmlns:a16="http://schemas.microsoft.com/office/drawing/2014/main" id="{7447B249-28B0-4608-BE5F-0D233C625D04}"/>
                    </a:ext>
                  </a:extLst>
                </p:cNvPr>
                <p:cNvPicPr/>
                <p:nvPr/>
              </p:nvPicPr>
              <p:blipFill>
                <a:blip r:embed="rId230"/>
                <a:stretch>
                  <a:fillRect/>
                </a:stretch>
              </p:blipFill>
              <p:spPr>
                <a:xfrm>
                  <a:off x="10103584" y="5325207"/>
                  <a:ext cx="3060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19" name="Ink 118">
                  <a:extLst>
                    <a:ext uri="{FF2B5EF4-FFF2-40B4-BE49-F238E27FC236}">
                      <a16:creationId xmlns:a16="http://schemas.microsoft.com/office/drawing/2014/main" id="{EE91349E-A34C-4BAD-A877-8044E94E91DA}"/>
                    </a:ext>
                  </a:extLst>
                </p14:cNvPr>
                <p14:cNvContentPartPr/>
                <p14:nvPr/>
              </p14:nvContentPartPr>
              <p14:xfrm>
                <a:off x="10449184" y="5174007"/>
                <a:ext cx="352080" cy="301680"/>
              </p14:xfrm>
            </p:contentPart>
          </mc:Choice>
          <mc:Fallback>
            <p:pic>
              <p:nvPicPr>
                <p:cNvPr id="119" name="Ink 118">
                  <a:extLst>
                    <a:ext uri="{FF2B5EF4-FFF2-40B4-BE49-F238E27FC236}">
                      <a16:creationId xmlns:a16="http://schemas.microsoft.com/office/drawing/2014/main" id="{EE91349E-A34C-4BAD-A877-8044E94E91DA}"/>
                    </a:ext>
                  </a:extLst>
                </p:cNvPr>
                <p:cNvPicPr/>
                <p:nvPr/>
              </p:nvPicPr>
              <p:blipFill>
                <a:blip r:embed="rId232"/>
                <a:stretch>
                  <a:fillRect/>
                </a:stretch>
              </p:blipFill>
              <p:spPr>
                <a:xfrm>
                  <a:off x="10440544" y="5165007"/>
                  <a:ext cx="36972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20" name="Ink 119">
                  <a:extLst>
                    <a:ext uri="{FF2B5EF4-FFF2-40B4-BE49-F238E27FC236}">
                      <a16:creationId xmlns:a16="http://schemas.microsoft.com/office/drawing/2014/main" id="{6D4A3961-A54E-40BB-B893-A5112F494395}"/>
                    </a:ext>
                  </a:extLst>
                </p14:cNvPr>
                <p14:cNvContentPartPr/>
                <p14:nvPr/>
              </p14:nvContentPartPr>
              <p14:xfrm>
                <a:off x="10881544" y="6147807"/>
                <a:ext cx="666000" cy="405360"/>
              </p14:xfrm>
            </p:contentPart>
          </mc:Choice>
          <mc:Fallback>
            <p:pic>
              <p:nvPicPr>
                <p:cNvPr id="120" name="Ink 119">
                  <a:extLst>
                    <a:ext uri="{FF2B5EF4-FFF2-40B4-BE49-F238E27FC236}">
                      <a16:creationId xmlns:a16="http://schemas.microsoft.com/office/drawing/2014/main" id="{6D4A3961-A54E-40BB-B893-A5112F494395}"/>
                    </a:ext>
                  </a:extLst>
                </p:cNvPr>
                <p:cNvPicPr/>
                <p:nvPr/>
              </p:nvPicPr>
              <p:blipFill>
                <a:blip r:embed="rId234"/>
                <a:stretch>
                  <a:fillRect/>
                </a:stretch>
              </p:blipFill>
              <p:spPr>
                <a:xfrm>
                  <a:off x="10872904" y="6138807"/>
                  <a:ext cx="68364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22" name="Ink 121">
                  <a:extLst>
                    <a:ext uri="{FF2B5EF4-FFF2-40B4-BE49-F238E27FC236}">
                      <a16:creationId xmlns:a16="http://schemas.microsoft.com/office/drawing/2014/main" id="{F7139840-20C2-48D2-B48D-14F9DC6EF224}"/>
                    </a:ext>
                  </a:extLst>
                </p14:cNvPr>
                <p14:cNvContentPartPr/>
                <p14:nvPr/>
              </p14:nvContentPartPr>
              <p14:xfrm>
                <a:off x="10478704" y="5236287"/>
                <a:ext cx="5760" cy="9360"/>
              </p14:xfrm>
            </p:contentPart>
          </mc:Choice>
          <mc:Fallback>
            <p:pic>
              <p:nvPicPr>
                <p:cNvPr id="122" name="Ink 121">
                  <a:extLst>
                    <a:ext uri="{FF2B5EF4-FFF2-40B4-BE49-F238E27FC236}">
                      <a16:creationId xmlns:a16="http://schemas.microsoft.com/office/drawing/2014/main" id="{F7139840-20C2-48D2-B48D-14F9DC6EF224}"/>
                    </a:ext>
                  </a:extLst>
                </p:cNvPr>
                <p:cNvPicPr/>
                <p:nvPr/>
              </p:nvPicPr>
              <p:blipFill>
                <a:blip r:embed="rId236"/>
                <a:stretch>
                  <a:fillRect/>
                </a:stretch>
              </p:blipFill>
              <p:spPr>
                <a:xfrm>
                  <a:off x="10469704" y="5227647"/>
                  <a:ext cx="234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24" name="Ink 123">
                  <a:extLst>
                    <a:ext uri="{FF2B5EF4-FFF2-40B4-BE49-F238E27FC236}">
                      <a16:creationId xmlns:a16="http://schemas.microsoft.com/office/drawing/2014/main" id="{4DDCFCFF-6FF7-4F29-8E1C-7AECFFC0E8EF}"/>
                    </a:ext>
                  </a:extLst>
                </p14:cNvPr>
                <p14:cNvContentPartPr/>
                <p14:nvPr/>
              </p14:nvContentPartPr>
              <p14:xfrm>
                <a:off x="10606504" y="5186247"/>
                <a:ext cx="55800" cy="11880"/>
              </p14:xfrm>
            </p:contentPart>
          </mc:Choice>
          <mc:Fallback>
            <p:pic>
              <p:nvPicPr>
                <p:cNvPr id="124" name="Ink 123">
                  <a:extLst>
                    <a:ext uri="{FF2B5EF4-FFF2-40B4-BE49-F238E27FC236}">
                      <a16:creationId xmlns:a16="http://schemas.microsoft.com/office/drawing/2014/main" id="{4DDCFCFF-6FF7-4F29-8E1C-7AECFFC0E8EF}"/>
                    </a:ext>
                  </a:extLst>
                </p:cNvPr>
                <p:cNvPicPr/>
                <p:nvPr/>
              </p:nvPicPr>
              <p:blipFill>
                <a:blip r:embed="rId238"/>
                <a:stretch>
                  <a:fillRect/>
                </a:stretch>
              </p:blipFill>
              <p:spPr>
                <a:xfrm>
                  <a:off x="10597864" y="5177247"/>
                  <a:ext cx="734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25" name="Ink 124">
                  <a:extLst>
                    <a:ext uri="{FF2B5EF4-FFF2-40B4-BE49-F238E27FC236}">
                      <a16:creationId xmlns:a16="http://schemas.microsoft.com/office/drawing/2014/main" id="{70F3E613-DAF6-44B8-9CD2-728F123105BC}"/>
                    </a:ext>
                  </a:extLst>
                </p14:cNvPr>
                <p14:cNvContentPartPr/>
                <p14:nvPr/>
              </p14:nvContentPartPr>
              <p14:xfrm>
                <a:off x="11116264" y="4936047"/>
                <a:ext cx="20880" cy="17280"/>
              </p14:xfrm>
            </p:contentPart>
          </mc:Choice>
          <mc:Fallback>
            <p:pic>
              <p:nvPicPr>
                <p:cNvPr id="125" name="Ink 124">
                  <a:extLst>
                    <a:ext uri="{FF2B5EF4-FFF2-40B4-BE49-F238E27FC236}">
                      <a16:creationId xmlns:a16="http://schemas.microsoft.com/office/drawing/2014/main" id="{70F3E613-DAF6-44B8-9CD2-728F123105BC}"/>
                    </a:ext>
                  </a:extLst>
                </p:cNvPr>
                <p:cNvPicPr/>
                <p:nvPr/>
              </p:nvPicPr>
              <p:blipFill>
                <a:blip r:embed="rId240"/>
                <a:stretch>
                  <a:fillRect/>
                </a:stretch>
              </p:blipFill>
              <p:spPr>
                <a:xfrm>
                  <a:off x="11107264" y="4927407"/>
                  <a:ext cx="385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27" name="Ink 126">
                  <a:extLst>
                    <a:ext uri="{FF2B5EF4-FFF2-40B4-BE49-F238E27FC236}">
                      <a16:creationId xmlns:a16="http://schemas.microsoft.com/office/drawing/2014/main" id="{2956078D-21D4-4198-884E-8BDB1126B4D0}"/>
                    </a:ext>
                  </a:extLst>
                </p14:cNvPr>
                <p14:cNvContentPartPr/>
                <p14:nvPr/>
              </p14:nvContentPartPr>
              <p14:xfrm>
                <a:off x="10157584" y="5212167"/>
                <a:ext cx="71640" cy="54720"/>
              </p14:xfrm>
            </p:contentPart>
          </mc:Choice>
          <mc:Fallback>
            <p:pic>
              <p:nvPicPr>
                <p:cNvPr id="127" name="Ink 126">
                  <a:extLst>
                    <a:ext uri="{FF2B5EF4-FFF2-40B4-BE49-F238E27FC236}">
                      <a16:creationId xmlns:a16="http://schemas.microsoft.com/office/drawing/2014/main" id="{2956078D-21D4-4198-884E-8BDB1126B4D0}"/>
                    </a:ext>
                  </a:extLst>
                </p:cNvPr>
                <p:cNvPicPr/>
                <p:nvPr/>
              </p:nvPicPr>
              <p:blipFill>
                <a:blip r:embed="rId242"/>
                <a:stretch>
                  <a:fillRect/>
                </a:stretch>
              </p:blipFill>
              <p:spPr>
                <a:xfrm>
                  <a:off x="10148944" y="5203167"/>
                  <a:ext cx="892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29" name="Ink 128">
                  <a:extLst>
                    <a:ext uri="{FF2B5EF4-FFF2-40B4-BE49-F238E27FC236}">
                      <a16:creationId xmlns:a16="http://schemas.microsoft.com/office/drawing/2014/main" id="{D75E53AA-3CBE-418D-9EE1-952C45EE43DF}"/>
                    </a:ext>
                  </a:extLst>
                </p14:cNvPr>
                <p14:cNvContentPartPr/>
                <p14:nvPr/>
              </p14:nvContentPartPr>
              <p14:xfrm>
                <a:off x="9884344" y="5203527"/>
                <a:ext cx="181800" cy="158760"/>
              </p14:xfrm>
            </p:contentPart>
          </mc:Choice>
          <mc:Fallback>
            <p:pic>
              <p:nvPicPr>
                <p:cNvPr id="129" name="Ink 128">
                  <a:extLst>
                    <a:ext uri="{FF2B5EF4-FFF2-40B4-BE49-F238E27FC236}">
                      <a16:creationId xmlns:a16="http://schemas.microsoft.com/office/drawing/2014/main" id="{D75E53AA-3CBE-418D-9EE1-952C45EE43DF}"/>
                    </a:ext>
                  </a:extLst>
                </p:cNvPr>
                <p:cNvPicPr/>
                <p:nvPr/>
              </p:nvPicPr>
              <p:blipFill>
                <a:blip r:embed="rId244"/>
                <a:stretch>
                  <a:fillRect/>
                </a:stretch>
              </p:blipFill>
              <p:spPr>
                <a:xfrm>
                  <a:off x="9875344" y="5194887"/>
                  <a:ext cx="1994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30" name="Ink 129">
                  <a:extLst>
                    <a:ext uri="{FF2B5EF4-FFF2-40B4-BE49-F238E27FC236}">
                      <a16:creationId xmlns:a16="http://schemas.microsoft.com/office/drawing/2014/main" id="{9532DBAA-8CE8-40C7-9C5B-5B591478242E}"/>
                    </a:ext>
                  </a:extLst>
                </p14:cNvPr>
                <p14:cNvContentPartPr/>
                <p14:nvPr/>
              </p14:nvContentPartPr>
              <p14:xfrm>
                <a:off x="10217344" y="5087967"/>
                <a:ext cx="241200" cy="211320"/>
              </p14:xfrm>
            </p:contentPart>
          </mc:Choice>
          <mc:Fallback>
            <p:pic>
              <p:nvPicPr>
                <p:cNvPr id="130" name="Ink 129">
                  <a:extLst>
                    <a:ext uri="{FF2B5EF4-FFF2-40B4-BE49-F238E27FC236}">
                      <a16:creationId xmlns:a16="http://schemas.microsoft.com/office/drawing/2014/main" id="{9532DBAA-8CE8-40C7-9C5B-5B591478242E}"/>
                    </a:ext>
                  </a:extLst>
                </p:cNvPr>
                <p:cNvPicPr/>
                <p:nvPr/>
              </p:nvPicPr>
              <p:blipFill>
                <a:blip r:embed="rId246"/>
                <a:stretch>
                  <a:fillRect/>
                </a:stretch>
              </p:blipFill>
              <p:spPr>
                <a:xfrm>
                  <a:off x="10208344" y="5078967"/>
                  <a:ext cx="2588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31" name="Ink 130">
                  <a:extLst>
                    <a:ext uri="{FF2B5EF4-FFF2-40B4-BE49-F238E27FC236}">
                      <a16:creationId xmlns:a16="http://schemas.microsoft.com/office/drawing/2014/main" id="{5A3165D5-529E-42F3-8935-70C5C07B54F9}"/>
                    </a:ext>
                  </a:extLst>
                </p14:cNvPr>
                <p14:cNvContentPartPr/>
                <p14:nvPr/>
              </p14:nvContentPartPr>
              <p14:xfrm>
                <a:off x="10462504" y="5662887"/>
                <a:ext cx="359280" cy="256320"/>
              </p14:xfrm>
            </p:contentPart>
          </mc:Choice>
          <mc:Fallback>
            <p:pic>
              <p:nvPicPr>
                <p:cNvPr id="131" name="Ink 130">
                  <a:extLst>
                    <a:ext uri="{FF2B5EF4-FFF2-40B4-BE49-F238E27FC236}">
                      <a16:creationId xmlns:a16="http://schemas.microsoft.com/office/drawing/2014/main" id="{5A3165D5-529E-42F3-8935-70C5C07B54F9}"/>
                    </a:ext>
                  </a:extLst>
                </p:cNvPr>
                <p:cNvPicPr/>
                <p:nvPr/>
              </p:nvPicPr>
              <p:blipFill>
                <a:blip r:embed="rId248"/>
                <a:stretch>
                  <a:fillRect/>
                </a:stretch>
              </p:blipFill>
              <p:spPr>
                <a:xfrm>
                  <a:off x="10453504" y="5653887"/>
                  <a:ext cx="3769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33" name="Ink 132">
                  <a:extLst>
                    <a:ext uri="{FF2B5EF4-FFF2-40B4-BE49-F238E27FC236}">
                      <a16:creationId xmlns:a16="http://schemas.microsoft.com/office/drawing/2014/main" id="{7CC994C8-15BE-4E06-8A28-EE1052EE3D52}"/>
                    </a:ext>
                  </a:extLst>
                </p14:cNvPr>
                <p14:cNvContentPartPr/>
                <p14:nvPr/>
              </p14:nvContentPartPr>
              <p14:xfrm>
                <a:off x="10967224" y="5706087"/>
                <a:ext cx="61920" cy="46080"/>
              </p14:xfrm>
            </p:contentPart>
          </mc:Choice>
          <mc:Fallback>
            <p:pic>
              <p:nvPicPr>
                <p:cNvPr id="133" name="Ink 132">
                  <a:extLst>
                    <a:ext uri="{FF2B5EF4-FFF2-40B4-BE49-F238E27FC236}">
                      <a16:creationId xmlns:a16="http://schemas.microsoft.com/office/drawing/2014/main" id="{7CC994C8-15BE-4E06-8A28-EE1052EE3D52}"/>
                    </a:ext>
                  </a:extLst>
                </p:cNvPr>
                <p:cNvPicPr/>
                <p:nvPr/>
              </p:nvPicPr>
              <p:blipFill>
                <a:blip r:embed="rId250"/>
                <a:stretch>
                  <a:fillRect/>
                </a:stretch>
              </p:blipFill>
              <p:spPr>
                <a:xfrm>
                  <a:off x="10958584" y="5697447"/>
                  <a:ext cx="795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34" name="Ink 133">
                  <a:extLst>
                    <a:ext uri="{FF2B5EF4-FFF2-40B4-BE49-F238E27FC236}">
                      <a16:creationId xmlns:a16="http://schemas.microsoft.com/office/drawing/2014/main" id="{FF5A5D13-94C5-4872-BADE-5B65CAC56AD4}"/>
                    </a:ext>
                  </a:extLst>
                </p14:cNvPr>
                <p14:cNvContentPartPr/>
                <p14:nvPr/>
              </p14:nvContentPartPr>
              <p14:xfrm>
                <a:off x="11133904" y="5527527"/>
                <a:ext cx="186840" cy="272880"/>
              </p14:xfrm>
            </p:contentPart>
          </mc:Choice>
          <mc:Fallback>
            <p:pic>
              <p:nvPicPr>
                <p:cNvPr id="134" name="Ink 133">
                  <a:extLst>
                    <a:ext uri="{FF2B5EF4-FFF2-40B4-BE49-F238E27FC236}">
                      <a16:creationId xmlns:a16="http://schemas.microsoft.com/office/drawing/2014/main" id="{FF5A5D13-94C5-4872-BADE-5B65CAC56AD4}"/>
                    </a:ext>
                  </a:extLst>
                </p:cNvPr>
                <p:cNvPicPr/>
                <p:nvPr/>
              </p:nvPicPr>
              <p:blipFill>
                <a:blip r:embed="rId252"/>
                <a:stretch>
                  <a:fillRect/>
                </a:stretch>
              </p:blipFill>
              <p:spPr>
                <a:xfrm>
                  <a:off x="11124904" y="5518887"/>
                  <a:ext cx="2044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62" name="Ink 161">
                  <a:extLst>
                    <a:ext uri="{FF2B5EF4-FFF2-40B4-BE49-F238E27FC236}">
                      <a16:creationId xmlns:a16="http://schemas.microsoft.com/office/drawing/2014/main" id="{6529F2A7-41B1-494B-9C05-17826DC1A62C}"/>
                    </a:ext>
                  </a:extLst>
                </p14:cNvPr>
                <p14:cNvContentPartPr/>
                <p14:nvPr/>
              </p14:nvContentPartPr>
              <p14:xfrm>
                <a:off x="10207624" y="5466327"/>
                <a:ext cx="9720" cy="4680"/>
              </p14:xfrm>
            </p:contentPart>
          </mc:Choice>
          <mc:Fallback>
            <p:pic>
              <p:nvPicPr>
                <p:cNvPr id="162" name="Ink 161">
                  <a:extLst>
                    <a:ext uri="{FF2B5EF4-FFF2-40B4-BE49-F238E27FC236}">
                      <a16:creationId xmlns:a16="http://schemas.microsoft.com/office/drawing/2014/main" id="{6529F2A7-41B1-494B-9C05-17826DC1A62C}"/>
                    </a:ext>
                  </a:extLst>
                </p:cNvPr>
                <p:cNvPicPr/>
                <p:nvPr/>
              </p:nvPicPr>
              <p:blipFill>
                <a:blip r:embed="rId254"/>
                <a:stretch>
                  <a:fillRect/>
                </a:stretch>
              </p:blipFill>
              <p:spPr>
                <a:xfrm>
                  <a:off x="10198624" y="5457687"/>
                  <a:ext cx="27360" cy="22320"/>
                </a:xfrm>
                <a:prstGeom prst="rect">
                  <a:avLst/>
                </a:prstGeom>
              </p:spPr>
            </p:pic>
          </mc:Fallback>
        </mc:AlternateContent>
      </p:grpSp>
      <p:grpSp>
        <p:nvGrpSpPr>
          <p:cNvPr id="172" name="Group 171">
            <a:extLst>
              <a:ext uri="{FF2B5EF4-FFF2-40B4-BE49-F238E27FC236}">
                <a16:creationId xmlns:a16="http://schemas.microsoft.com/office/drawing/2014/main" id="{4511DDD6-7229-450A-9DBF-C0BBC910E882}"/>
              </a:ext>
            </a:extLst>
          </p:cNvPr>
          <p:cNvGrpSpPr/>
          <p:nvPr/>
        </p:nvGrpSpPr>
        <p:grpSpPr>
          <a:xfrm>
            <a:off x="10984" y="1228767"/>
            <a:ext cx="616320" cy="3140640"/>
            <a:chOff x="10984" y="1228767"/>
            <a:chExt cx="616320" cy="3140640"/>
          </a:xfrm>
        </p:grpSpPr>
        <mc:AlternateContent xmlns:mc="http://schemas.openxmlformats.org/markup-compatibility/2006">
          <mc:Choice xmlns:p14="http://schemas.microsoft.com/office/powerpoint/2010/main" Requires="p14">
            <p:contentPart p14:bwMode="auto" r:id="rId255">
              <p14:nvContentPartPr>
                <p14:cNvPr id="164" name="Ink 163">
                  <a:extLst>
                    <a:ext uri="{FF2B5EF4-FFF2-40B4-BE49-F238E27FC236}">
                      <a16:creationId xmlns:a16="http://schemas.microsoft.com/office/drawing/2014/main" id="{4546E6BF-9EE9-4599-A546-5BDD69D662E7}"/>
                    </a:ext>
                  </a:extLst>
                </p14:cNvPr>
                <p14:cNvContentPartPr/>
                <p14:nvPr/>
              </p14:nvContentPartPr>
              <p14:xfrm>
                <a:off x="35104" y="1492287"/>
                <a:ext cx="470160" cy="118440"/>
              </p14:xfrm>
            </p:contentPart>
          </mc:Choice>
          <mc:Fallback>
            <p:pic>
              <p:nvPicPr>
                <p:cNvPr id="164" name="Ink 163">
                  <a:extLst>
                    <a:ext uri="{FF2B5EF4-FFF2-40B4-BE49-F238E27FC236}">
                      <a16:creationId xmlns:a16="http://schemas.microsoft.com/office/drawing/2014/main" id="{4546E6BF-9EE9-4599-A546-5BDD69D662E7}"/>
                    </a:ext>
                  </a:extLst>
                </p:cNvPr>
                <p:cNvPicPr/>
                <p:nvPr/>
              </p:nvPicPr>
              <p:blipFill>
                <a:blip r:embed="rId256"/>
                <a:stretch>
                  <a:fillRect/>
                </a:stretch>
              </p:blipFill>
              <p:spPr>
                <a:xfrm>
                  <a:off x="26104" y="1483647"/>
                  <a:ext cx="4878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6" name="Ink 165">
                  <a:extLst>
                    <a:ext uri="{FF2B5EF4-FFF2-40B4-BE49-F238E27FC236}">
                      <a16:creationId xmlns:a16="http://schemas.microsoft.com/office/drawing/2014/main" id="{A937CBCC-CE04-4C46-9E05-98531CD91804}"/>
                    </a:ext>
                  </a:extLst>
                </p14:cNvPr>
                <p14:cNvContentPartPr/>
                <p14:nvPr/>
              </p14:nvContentPartPr>
              <p14:xfrm>
                <a:off x="10984" y="3934527"/>
                <a:ext cx="616320" cy="122040"/>
              </p14:xfrm>
            </p:contentPart>
          </mc:Choice>
          <mc:Fallback>
            <p:pic>
              <p:nvPicPr>
                <p:cNvPr id="166" name="Ink 165">
                  <a:extLst>
                    <a:ext uri="{FF2B5EF4-FFF2-40B4-BE49-F238E27FC236}">
                      <a16:creationId xmlns:a16="http://schemas.microsoft.com/office/drawing/2014/main" id="{A937CBCC-CE04-4C46-9E05-98531CD91804}"/>
                    </a:ext>
                  </a:extLst>
                </p:cNvPr>
                <p:cNvPicPr/>
                <p:nvPr/>
              </p:nvPicPr>
              <p:blipFill>
                <a:blip r:embed="rId258"/>
                <a:stretch>
                  <a:fillRect/>
                </a:stretch>
              </p:blipFill>
              <p:spPr>
                <a:xfrm>
                  <a:off x="2344" y="3925527"/>
                  <a:ext cx="6339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8" name="Ink 167">
                  <a:extLst>
                    <a:ext uri="{FF2B5EF4-FFF2-40B4-BE49-F238E27FC236}">
                      <a16:creationId xmlns:a16="http://schemas.microsoft.com/office/drawing/2014/main" id="{8D0A8E6F-FEB5-464C-B035-757E219CF671}"/>
                    </a:ext>
                  </a:extLst>
                </p14:cNvPr>
                <p14:cNvContentPartPr/>
                <p14:nvPr/>
              </p14:nvContentPartPr>
              <p14:xfrm>
                <a:off x="135184" y="1228767"/>
                <a:ext cx="251280" cy="266760"/>
              </p14:xfrm>
            </p:contentPart>
          </mc:Choice>
          <mc:Fallback>
            <p:pic>
              <p:nvPicPr>
                <p:cNvPr id="168" name="Ink 167">
                  <a:extLst>
                    <a:ext uri="{FF2B5EF4-FFF2-40B4-BE49-F238E27FC236}">
                      <a16:creationId xmlns:a16="http://schemas.microsoft.com/office/drawing/2014/main" id="{8D0A8E6F-FEB5-464C-B035-757E219CF671}"/>
                    </a:ext>
                  </a:extLst>
                </p:cNvPr>
                <p:cNvPicPr/>
                <p:nvPr/>
              </p:nvPicPr>
              <p:blipFill>
                <a:blip r:embed="rId260"/>
                <a:stretch>
                  <a:fillRect/>
                </a:stretch>
              </p:blipFill>
              <p:spPr>
                <a:xfrm>
                  <a:off x="126544" y="1220127"/>
                  <a:ext cx="2689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70" name="Ink 169">
                  <a:extLst>
                    <a:ext uri="{FF2B5EF4-FFF2-40B4-BE49-F238E27FC236}">
                      <a16:creationId xmlns:a16="http://schemas.microsoft.com/office/drawing/2014/main" id="{28D00E84-458F-4C50-BAE1-3F3EA05B8EF8}"/>
                    </a:ext>
                  </a:extLst>
                </p14:cNvPr>
                <p14:cNvContentPartPr/>
                <p14:nvPr/>
              </p14:nvContentPartPr>
              <p14:xfrm>
                <a:off x="299344" y="4144407"/>
                <a:ext cx="109080" cy="183240"/>
              </p14:xfrm>
            </p:contentPart>
          </mc:Choice>
          <mc:Fallback>
            <p:pic>
              <p:nvPicPr>
                <p:cNvPr id="170" name="Ink 169">
                  <a:extLst>
                    <a:ext uri="{FF2B5EF4-FFF2-40B4-BE49-F238E27FC236}">
                      <a16:creationId xmlns:a16="http://schemas.microsoft.com/office/drawing/2014/main" id="{28D00E84-458F-4C50-BAE1-3F3EA05B8EF8}"/>
                    </a:ext>
                  </a:extLst>
                </p:cNvPr>
                <p:cNvPicPr/>
                <p:nvPr/>
              </p:nvPicPr>
              <p:blipFill>
                <a:blip r:embed="rId262"/>
                <a:stretch>
                  <a:fillRect/>
                </a:stretch>
              </p:blipFill>
              <p:spPr>
                <a:xfrm>
                  <a:off x="290704" y="4135407"/>
                  <a:ext cx="1267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71" name="Ink 170">
                  <a:extLst>
                    <a:ext uri="{FF2B5EF4-FFF2-40B4-BE49-F238E27FC236}">
                      <a16:creationId xmlns:a16="http://schemas.microsoft.com/office/drawing/2014/main" id="{2A54F655-F29F-4E9F-B879-CEF8DE7C832B}"/>
                    </a:ext>
                  </a:extLst>
                </p14:cNvPr>
                <p14:cNvContentPartPr/>
                <p14:nvPr/>
              </p14:nvContentPartPr>
              <p14:xfrm>
                <a:off x="386104" y="4288047"/>
                <a:ext cx="85680" cy="81360"/>
              </p14:xfrm>
            </p:contentPart>
          </mc:Choice>
          <mc:Fallback>
            <p:pic>
              <p:nvPicPr>
                <p:cNvPr id="171" name="Ink 170">
                  <a:extLst>
                    <a:ext uri="{FF2B5EF4-FFF2-40B4-BE49-F238E27FC236}">
                      <a16:creationId xmlns:a16="http://schemas.microsoft.com/office/drawing/2014/main" id="{2A54F655-F29F-4E9F-B879-CEF8DE7C832B}"/>
                    </a:ext>
                  </a:extLst>
                </p:cNvPr>
                <p:cNvPicPr/>
                <p:nvPr/>
              </p:nvPicPr>
              <p:blipFill>
                <a:blip r:embed="rId264"/>
                <a:stretch>
                  <a:fillRect/>
                </a:stretch>
              </p:blipFill>
              <p:spPr>
                <a:xfrm>
                  <a:off x="377104" y="4279047"/>
                  <a:ext cx="103320" cy="9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5">
            <p14:nvContentPartPr>
              <p14:cNvPr id="175" name="Ink 174">
                <a:extLst>
                  <a:ext uri="{FF2B5EF4-FFF2-40B4-BE49-F238E27FC236}">
                    <a16:creationId xmlns:a16="http://schemas.microsoft.com/office/drawing/2014/main" id="{8D1EA5FC-10D9-4DE1-B570-917C160BEB56}"/>
                  </a:ext>
                </a:extLst>
              </p14:cNvPr>
              <p14:cNvContentPartPr/>
              <p14:nvPr/>
            </p14:nvContentPartPr>
            <p14:xfrm>
              <a:off x="13504" y="3560487"/>
              <a:ext cx="5040" cy="360"/>
            </p14:xfrm>
          </p:contentPart>
        </mc:Choice>
        <mc:Fallback>
          <p:pic>
            <p:nvPicPr>
              <p:cNvPr id="175" name="Ink 174">
                <a:extLst>
                  <a:ext uri="{FF2B5EF4-FFF2-40B4-BE49-F238E27FC236}">
                    <a16:creationId xmlns:a16="http://schemas.microsoft.com/office/drawing/2014/main" id="{8D1EA5FC-10D9-4DE1-B570-917C160BEB56}"/>
                  </a:ext>
                </a:extLst>
              </p:cNvPr>
              <p:cNvPicPr/>
              <p:nvPr/>
            </p:nvPicPr>
            <p:blipFill>
              <a:blip r:embed="rId266"/>
              <a:stretch>
                <a:fillRect/>
              </a:stretch>
            </p:blipFill>
            <p:spPr>
              <a:xfrm>
                <a:off x="4864" y="3551487"/>
                <a:ext cx="22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77" name="Ink 176">
                <a:extLst>
                  <a:ext uri="{FF2B5EF4-FFF2-40B4-BE49-F238E27FC236}">
                    <a16:creationId xmlns:a16="http://schemas.microsoft.com/office/drawing/2014/main" id="{652BE335-B970-47F1-8A19-2AEA4B4EDA3D}"/>
                  </a:ext>
                </a:extLst>
              </p14:cNvPr>
              <p14:cNvContentPartPr/>
              <p14:nvPr/>
            </p14:nvContentPartPr>
            <p14:xfrm>
              <a:off x="535144" y="3764967"/>
              <a:ext cx="22680" cy="27720"/>
            </p14:xfrm>
          </p:contentPart>
        </mc:Choice>
        <mc:Fallback>
          <p:pic>
            <p:nvPicPr>
              <p:cNvPr id="177" name="Ink 176">
                <a:extLst>
                  <a:ext uri="{FF2B5EF4-FFF2-40B4-BE49-F238E27FC236}">
                    <a16:creationId xmlns:a16="http://schemas.microsoft.com/office/drawing/2014/main" id="{652BE335-B970-47F1-8A19-2AEA4B4EDA3D}"/>
                  </a:ext>
                </a:extLst>
              </p:cNvPr>
              <p:cNvPicPr/>
              <p:nvPr/>
            </p:nvPicPr>
            <p:blipFill>
              <a:blip r:embed="rId268"/>
              <a:stretch>
                <a:fillRect/>
              </a:stretch>
            </p:blipFill>
            <p:spPr>
              <a:xfrm>
                <a:off x="526144" y="3755967"/>
                <a:ext cx="403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79" name="Ink 178">
                <a:extLst>
                  <a:ext uri="{FF2B5EF4-FFF2-40B4-BE49-F238E27FC236}">
                    <a16:creationId xmlns:a16="http://schemas.microsoft.com/office/drawing/2014/main" id="{A0F7FF05-4600-4ECF-88C7-19E69CE1B815}"/>
                  </a:ext>
                </a:extLst>
              </p14:cNvPr>
              <p14:cNvContentPartPr/>
              <p14:nvPr/>
            </p14:nvContentPartPr>
            <p14:xfrm>
              <a:off x="354064" y="1846527"/>
              <a:ext cx="132840" cy="742320"/>
            </p14:xfrm>
          </p:contentPart>
        </mc:Choice>
        <mc:Fallback>
          <p:pic>
            <p:nvPicPr>
              <p:cNvPr id="179" name="Ink 178">
                <a:extLst>
                  <a:ext uri="{FF2B5EF4-FFF2-40B4-BE49-F238E27FC236}">
                    <a16:creationId xmlns:a16="http://schemas.microsoft.com/office/drawing/2014/main" id="{A0F7FF05-4600-4ECF-88C7-19E69CE1B815}"/>
                  </a:ext>
                </a:extLst>
              </p:cNvPr>
              <p:cNvPicPr/>
              <p:nvPr/>
            </p:nvPicPr>
            <p:blipFill>
              <a:blip r:embed="rId270"/>
              <a:stretch>
                <a:fillRect/>
              </a:stretch>
            </p:blipFill>
            <p:spPr>
              <a:xfrm>
                <a:off x="345064" y="1837527"/>
                <a:ext cx="150480" cy="7599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06" name="Ink 205">
                <a:extLst>
                  <a:ext uri="{FF2B5EF4-FFF2-40B4-BE49-F238E27FC236}">
                    <a16:creationId xmlns:a16="http://schemas.microsoft.com/office/drawing/2014/main" id="{6CBF855F-75F9-45E9-BAF4-8ED33C3BCECC}"/>
                  </a:ext>
                </a:extLst>
              </p14:cNvPr>
              <p14:cNvContentPartPr/>
              <p14:nvPr/>
            </p14:nvContentPartPr>
            <p14:xfrm>
              <a:off x="8075344" y="5750367"/>
              <a:ext cx="639720" cy="670320"/>
            </p14:xfrm>
          </p:contentPart>
        </mc:Choice>
        <mc:Fallback>
          <p:pic>
            <p:nvPicPr>
              <p:cNvPr id="206" name="Ink 205">
                <a:extLst>
                  <a:ext uri="{FF2B5EF4-FFF2-40B4-BE49-F238E27FC236}">
                    <a16:creationId xmlns:a16="http://schemas.microsoft.com/office/drawing/2014/main" id="{6CBF855F-75F9-45E9-BAF4-8ED33C3BCECC}"/>
                  </a:ext>
                </a:extLst>
              </p:cNvPr>
              <p:cNvPicPr/>
              <p:nvPr/>
            </p:nvPicPr>
            <p:blipFill>
              <a:blip r:embed="rId272"/>
              <a:stretch>
                <a:fillRect/>
              </a:stretch>
            </p:blipFill>
            <p:spPr>
              <a:xfrm>
                <a:off x="8066704" y="5741367"/>
                <a:ext cx="657360" cy="6879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07" name="Ink 206">
                <a:extLst>
                  <a:ext uri="{FF2B5EF4-FFF2-40B4-BE49-F238E27FC236}">
                    <a16:creationId xmlns:a16="http://schemas.microsoft.com/office/drawing/2014/main" id="{81091092-57A9-4487-B49B-54C5C5397489}"/>
                  </a:ext>
                </a:extLst>
              </p14:cNvPr>
              <p14:cNvContentPartPr/>
              <p14:nvPr/>
            </p14:nvContentPartPr>
            <p14:xfrm>
              <a:off x="4724824" y="2872167"/>
              <a:ext cx="13320" cy="57600"/>
            </p14:xfrm>
          </p:contentPart>
        </mc:Choice>
        <mc:Fallback>
          <p:pic>
            <p:nvPicPr>
              <p:cNvPr id="207" name="Ink 206">
                <a:extLst>
                  <a:ext uri="{FF2B5EF4-FFF2-40B4-BE49-F238E27FC236}">
                    <a16:creationId xmlns:a16="http://schemas.microsoft.com/office/drawing/2014/main" id="{81091092-57A9-4487-B49B-54C5C5397489}"/>
                  </a:ext>
                </a:extLst>
              </p:cNvPr>
              <p:cNvPicPr/>
              <p:nvPr/>
            </p:nvPicPr>
            <p:blipFill>
              <a:blip r:embed="rId274"/>
              <a:stretch>
                <a:fillRect/>
              </a:stretch>
            </p:blipFill>
            <p:spPr>
              <a:xfrm>
                <a:off x="4716184" y="2863527"/>
                <a:ext cx="30960" cy="75240"/>
              </a:xfrm>
              <a:prstGeom prst="rect">
                <a:avLst/>
              </a:prstGeom>
            </p:spPr>
          </p:pic>
        </mc:Fallback>
      </mc:AlternateContent>
      <p:grpSp>
        <p:nvGrpSpPr>
          <p:cNvPr id="213" name="Group 212">
            <a:extLst>
              <a:ext uri="{FF2B5EF4-FFF2-40B4-BE49-F238E27FC236}">
                <a16:creationId xmlns:a16="http://schemas.microsoft.com/office/drawing/2014/main" id="{9CF1FC16-B8B7-447F-91A5-65FAD5EA1CC9}"/>
              </a:ext>
            </a:extLst>
          </p:cNvPr>
          <p:cNvGrpSpPr/>
          <p:nvPr/>
        </p:nvGrpSpPr>
        <p:grpSpPr>
          <a:xfrm>
            <a:off x="2692624" y="1469967"/>
            <a:ext cx="960840" cy="574920"/>
            <a:chOff x="2692624" y="1469967"/>
            <a:chExt cx="960840" cy="574920"/>
          </a:xfrm>
        </p:grpSpPr>
        <mc:AlternateContent xmlns:mc="http://schemas.openxmlformats.org/markup-compatibility/2006">
          <mc:Choice xmlns:p14="http://schemas.microsoft.com/office/powerpoint/2010/main" Requires="p14">
            <p:contentPart p14:bwMode="auto" r:id="rId275">
              <p14:nvContentPartPr>
                <p14:cNvPr id="208" name="Ink 207">
                  <a:extLst>
                    <a:ext uri="{FF2B5EF4-FFF2-40B4-BE49-F238E27FC236}">
                      <a16:creationId xmlns:a16="http://schemas.microsoft.com/office/drawing/2014/main" id="{339B200A-B57A-4C20-B1FC-0A0E1C3A8179}"/>
                    </a:ext>
                  </a:extLst>
                </p14:cNvPr>
                <p14:cNvContentPartPr/>
                <p14:nvPr/>
              </p14:nvContentPartPr>
              <p14:xfrm>
                <a:off x="2692624" y="1562127"/>
                <a:ext cx="228600" cy="322200"/>
              </p14:xfrm>
            </p:contentPart>
          </mc:Choice>
          <mc:Fallback>
            <p:pic>
              <p:nvPicPr>
                <p:cNvPr id="208" name="Ink 207">
                  <a:extLst>
                    <a:ext uri="{FF2B5EF4-FFF2-40B4-BE49-F238E27FC236}">
                      <a16:creationId xmlns:a16="http://schemas.microsoft.com/office/drawing/2014/main" id="{339B200A-B57A-4C20-B1FC-0A0E1C3A8179}"/>
                    </a:ext>
                  </a:extLst>
                </p:cNvPr>
                <p:cNvPicPr/>
                <p:nvPr/>
              </p:nvPicPr>
              <p:blipFill>
                <a:blip r:embed="rId276"/>
                <a:stretch>
                  <a:fillRect/>
                </a:stretch>
              </p:blipFill>
              <p:spPr>
                <a:xfrm>
                  <a:off x="2683624" y="1553487"/>
                  <a:ext cx="24624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09" name="Ink 208">
                  <a:extLst>
                    <a:ext uri="{FF2B5EF4-FFF2-40B4-BE49-F238E27FC236}">
                      <a16:creationId xmlns:a16="http://schemas.microsoft.com/office/drawing/2014/main" id="{59940D1B-8C4A-4B92-A65E-B8A1B2A042F0}"/>
                    </a:ext>
                  </a:extLst>
                </p14:cNvPr>
                <p14:cNvContentPartPr/>
                <p14:nvPr/>
              </p14:nvContentPartPr>
              <p14:xfrm>
                <a:off x="3045784" y="1609287"/>
                <a:ext cx="106200" cy="156960"/>
              </p14:xfrm>
            </p:contentPart>
          </mc:Choice>
          <mc:Fallback>
            <p:pic>
              <p:nvPicPr>
                <p:cNvPr id="209" name="Ink 208">
                  <a:extLst>
                    <a:ext uri="{FF2B5EF4-FFF2-40B4-BE49-F238E27FC236}">
                      <a16:creationId xmlns:a16="http://schemas.microsoft.com/office/drawing/2014/main" id="{59940D1B-8C4A-4B92-A65E-B8A1B2A042F0}"/>
                    </a:ext>
                  </a:extLst>
                </p:cNvPr>
                <p:cNvPicPr/>
                <p:nvPr/>
              </p:nvPicPr>
              <p:blipFill>
                <a:blip r:embed="rId278"/>
                <a:stretch>
                  <a:fillRect/>
                </a:stretch>
              </p:blipFill>
              <p:spPr>
                <a:xfrm>
                  <a:off x="3037144" y="1600647"/>
                  <a:ext cx="1238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10" name="Ink 209">
                  <a:extLst>
                    <a:ext uri="{FF2B5EF4-FFF2-40B4-BE49-F238E27FC236}">
                      <a16:creationId xmlns:a16="http://schemas.microsoft.com/office/drawing/2014/main" id="{7E5C11F5-FEAE-49FD-BAD4-7A1AFCB55D6C}"/>
                    </a:ext>
                  </a:extLst>
                </p14:cNvPr>
                <p14:cNvContentPartPr/>
                <p14:nvPr/>
              </p14:nvContentPartPr>
              <p14:xfrm>
                <a:off x="3133624" y="1602087"/>
                <a:ext cx="45360" cy="12600"/>
              </p14:xfrm>
            </p:contentPart>
          </mc:Choice>
          <mc:Fallback>
            <p:pic>
              <p:nvPicPr>
                <p:cNvPr id="210" name="Ink 209">
                  <a:extLst>
                    <a:ext uri="{FF2B5EF4-FFF2-40B4-BE49-F238E27FC236}">
                      <a16:creationId xmlns:a16="http://schemas.microsoft.com/office/drawing/2014/main" id="{7E5C11F5-FEAE-49FD-BAD4-7A1AFCB55D6C}"/>
                    </a:ext>
                  </a:extLst>
                </p:cNvPr>
                <p:cNvPicPr/>
                <p:nvPr/>
              </p:nvPicPr>
              <p:blipFill>
                <a:blip r:embed="rId280"/>
                <a:stretch>
                  <a:fillRect/>
                </a:stretch>
              </p:blipFill>
              <p:spPr>
                <a:xfrm>
                  <a:off x="3124984" y="1593447"/>
                  <a:ext cx="630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11" name="Ink 210">
                  <a:extLst>
                    <a:ext uri="{FF2B5EF4-FFF2-40B4-BE49-F238E27FC236}">
                      <a16:creationId xmlns:a16="http://schemas.microsoft.com/office/drawing/2014/main" id="{EC5887FE-02B8-4276-BCBA-6032AC2B9E6C}"/>
                    </a:ext>
                  </a:extLst>
                </p14:cNvPr>
                <p14:cNvContentPartPr/>
                <p14:nvPr/>
              </p14:nvContentPartPr>
              <p14:xfrm>
                <a:off x="3171784" y="1469967"/>
                <a:ext cx="234720" cy="240480"/>
              </p14:xfrm>
            </p:contentPart>
          </mc:Choice>
          <mc:Fallback>
            <p:pic>
              <p:nvPicPr>
                <p:cNvPr id="211" name="Ink 210">
                  <a:extLst>
                    <a:ext uri="{FF2B5EF4-FFF2-40B4-BE49-F238E27FC236}">
                      <a16:creationId xmlns:a16="http://schemas.microsoft.com/office/drawing/2014/main" id="{EC5887FE-02B8-4276-BCBA-6032AC2B9E6C}"/>
                    </a:ext>
                  </a:extLst>
                </p:cNvPr>
                <p:cNvPicPr/>
                <p:nvPr/>
              </p:nvPicPr>
              <p:blipFill>
                <a:blip r:embed="rId282"/>
                <a:stretch>
                  <a:fillRect/>
                </a:stretch>
              </p:blipFill>
              <p:spPr>
                <a:xfrm>
                  <a:off x="3162784" y="1461327"/>
                  <a:ext cx="2523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12" name="Ink 211">
                  <a:extLst>
                    <a:ext uri="{FF2B5EF4-FFF2-40B4-BE49-F238E27FC236}">
                      <a16:creationId xmlns:a16="http://schemas.microsoft.com/office/drawing/2014/main" id="{5B3BAC8B-4387-41E6-AD46-9561C2B395FF}"/>
                    </a:ext>
                  </a:extLst>
                </p14:cNvPr>
                <p14:cNvContentPartPr/>
                <p14:nvPr/>
              </p14:nvContentPartPr>
              <p14:xfrm>
                <a:off x="3233704" y="1613247"/>
                <a:ext cx="419760" cy="431640"/>
              </p14:xfrm>
            </p:contentPart>
          </mc:Choice>
          <mc:Fallback>
            <p:pic>
              <p:nvPicPr>
                <p:cNvPr id="212" name="Ink 211">
                  <a:extLst>
                    <a:ext uri="{FF2B5EF4-FFF2-40B4-BE49-F238E27FC236}">
                      <a16:creationId xmlns:a16="http://schemas.microsoft.com/office/drawing/2014/main" id="{5B3BAC8B-4387-41E6-AD46-9561C2B395FF}"/>
                    </a:ext>
                  </a:extLst>
                </p:cNvPr>
                <p:cNvPicPr/>
                <p:nvPr/>
              </p:nvPicPr>
              <p:blipFill>
                <a:blip r:embed="rId284"/>
                <a:stretch>
                  <a:fillRect/>
                </a:stretch>
              </p:blipFill>
              <p:spPr>
                <a:xfrm>
                  <a:off x="3225064" y="1604247"/>
                  <a:ext cx="437400" cy="449280"/>
                </a:xfrm>
                <a:prstGeom prst="rect">
                  <a:avLst/>
                </a:prstGeom>
              </p:spPr>
            </p:pic>
          </mc:Fallback>
        </mc:AlternateContent>
      </p:grpSp>
      <p:grpSp>
        <p:nvGrpSpPr>
          <p:cNvPr id="216" name="Group 215">
            <a:extLst>
              <a:ext uri="{FF2B5EF4-FFF2-40B4-BE49-F238E27FC236}">
                <a16:creationId xmlns:a16="http://schemas.microsoft.com/office/drawing/2014/main" id="{DF13D862-D9AF-4384-809A-F5A5759CA88C}"/>
              </a:ext>
            </a:extLst>
          </p:cNvPr>
          <p:cNvGrpSpPr/>
          <p:nvPr/>
        </p:nvGrpSpPr>
        <p:grpSpPr>
          <a:xfrm>
            <a:off x="60304" y="1523247"/>
            <a:ext cx="1213560" cy="2497320"/>
            <a:chOff x="60304" y="1523247"/>
            <a:chExt cx="1213560" cy="2497320"/>
          </a:xfrm>
        </p:grpSpPr>
        <mc:AlternateContent xmlns:mc="http://schemas.openxmlformats.org/markup-compatibility/2006">
          <mc:Choice xmlns:p14="http://schemas.microsoft.com/office/powerpoint/2010/main" Requires="p14">
            <p:contentPart p14:bwMode="auto" r:id="rId285">
              <p14:nvContentPartPr>
                <p14:cNvPr id="180" name="Ink 179">
                  <a:extLst>
                    <a:ext uri="{FF2B5EF4-FFF2-40B4-BE49-F238E27FC236}">
                      <a16:creationId xmlns:a16="http://schemas.microsoft.com/office/drawing/2014/main" id="{F67B60AE-5F85-4296-A4A6-2A7C77423F63}"/>
                    </a:ext>
                  </a:extLst>
                </p14:cNvPr>
                <p14:cNvContentPartPr/>
                <p14:nvPr/>
              </p14:nvContentPartPr>
              <p14:xfrm>
                <a:off x="270184" y="1523247"/>
                <a:ext cx="216000" cy="2497320"/>
              </p14:xfrm>
            </p:contentPart>
          </mc:Choice>
          <mc:Fallback>
            <p:pic>
              <p:nvPicPr>
                <p:cNvPr id="180" name="Ink 179">
                  <a:extLst>
                    <a:ext uri="{FF2B5EF4-FFF2-40B4-BE49-F238E27FC236}">
                      <a16:creationId xmlns:a16="http://schemas.microsoft.com/office/drawing/2014/main" id="{F67B60AE-5F85-4296-A4A6-2A7C77423F63}"/>
                    </a:ext>
                  </a:extLst>
                </p:cNvPr>
                <p:cNvPicPr/>
                <p:nvPr/>
              </p:nvPicPr>
              <p:blipFill>
                <a:blip r:embed="rId286"/>
                <a:stretch>
                  <a:fillRect/>
                </a:stretch>
              </p:blipFill>
              <p:spPr>
                <a:xfrm>
                  <a:off x="261184" y="1514247"/>
                  <a:ext cx="233640" cy="25149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81" name="Ink 180">
                  <a:extLst>
                    <a:ext uri="{FF2B5EF4-FFF2-40B4-BE49-F238E27FC236}">
                      <a16:creationId xmlns:a16="http://schemas.microsoft.com/office/drawing/2014/main" id="{F7755F32-748F-4465-AB44-3C3A9ED56811}"/>
                    </a:ext>
                  </a:extLst>
                </p14:cNvPr>
                <p14:cNvContentPartPr/>
                <p14:nvPr/>
              </p14:nvContentPartPr>
              <p14:xfrm>
                <a:off x="253624" y="2613687"/>
                <a:ext cx="352080" cy="118800"/>
              </p14:xfrm>
            </p:contentPart>
          </mc:Choice>
          <mc:Fallback>
            <p:pic>
              <p:nvPicPr>
                <p:cNvPr id="181" name="Ink 180">
                  <a:extLst>
                    <a:ext uri="{FF2B5EF4-FFF2-40B4-BE49-F238E27FC236}">
                      <a16:creationId xmlns:a16="http://schemas.microsoft.com/office/drawing/2014/main" id="{F7755F32-748F-4465-AB44-3C3A9ED56811}"/>
                    </a:ext>
                  </a:extLst>
                </p:cNvPr>
                <p:cNvPicPr/>
                <p:nvPr/>
              </p:nvPicPr>
              <p:blipFill>
                <a:blip r:embed="rId288"/>
                <a:stretch>
                  <a:fillRect/>
                </a:stretch>
              </p:blipFill>
              <p:spPr>
                <a:xfrm>
                  <a:off x="244624" y="2605047"/>
                  <a:ext cx="3697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82" name="Ink 181">
                  <a:extLst>
                    <a:ext uri="{FF2B5EF4-FFF2-40B4-BE49-F238E27FC236}">
                      <a16:creationId xmlns:a16="http://schemas.microsoft.com/office/drawing/2014/main" id="{42858AC7-2396-4A7B-BA34-1BA1DC19B040}"/>
                    </a:ext>
                  </a:extLst>
                </p14:cNvPr>
                <p14:cNvContentPartPr/>
                <p14:nvPr/>
              </p14:nvContentPartPr>
              <p14:xfrm>
                <a:off x="235264" y="1905207"/>
                <a:ext cx="326520" cy="123480"/>
              </p14:xfrm>
            </p:contentPart>
          </mc:Choice>
          <mc:Fallback>
            <p:pic>
              <p:nvPicPr>
                <p:cNvPr id="182" name="Ink 181">
                  <a:extLst>
                    <a:ext uri="{FF2B5EF4-FFF2-40B4-BE49-F238E27FC236}">
                      <a16:creationId xmlns:a16="http://schemas.microsoft.com/office/drawing/2014/main" id="{42858AC7-2396-4A7B-BA34-1BA1DC19B040}"/>
                    </a:ext>
                  </a:extLst>
                </p:cNvPr>
                <p:cNvPicPr/>
                <p:nvPr/>
              </p:nvPicPr>
              <p:blipFill>
                <a:blip r:embed="rId290"/>
                <a:stretch>
                  <a:fillRect/>
                </a:stretch>
              </p:blipFill>
              <p:spPr>
                <a:xfrm>
                  <a:off x="226264" y="1896207"/>
                  <a:ext cx="3441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84" name="Ink 183">
                  <a:extLst>
                    <a:ext uri="{FF2B5EF4-FFF2-40B4-BE49-F238E27FC236}">
                      <a16:creationId xmlns:a16="http://schemas.microsoft.com/office/drawing/2014/main" id="{CCD4E407-A528-4BD3-BCE3-F30B8985E89F}"/>
                    </a:ext>
                  </a:extLst>
                </p14:cNvPr>
                <p14:cNvContentPartPr/>
                <p14:nvPr/>
              </p14:nvContentPartPr>
              <p14:xfrm>
                <a:off x="306184" y="3102927"/>
                <a:ext cx="462960" cy="238680"/>
              </p14:xfrm>
            </p:contentPart>
          </mc:Choice>
          <mc:Fallback>
            <p:pic>
              <p:nvPicPr>
                <p:cNvPr id="184" name="Ink 183">
                  <a:extLst>
                    <a:ext uri="{FF2B5EF4-FFF2-40B4-BE49-F238E27FC236}">
                      <a16:creationId xmlns:a16="http://schemas.microsoft.com/office/drawing/2014/main" id="{CCD4E407-A528-4BD3-BCE3-F30B8985E89F}"/>
                    </a:ext>
                  </a:extLst>
                </p:cNvPr>
                <p:cNvPicPr/>
                <p:nvPr/>
              </p:nvPicPr>
              <p:blipFill>
                <a:blip r:embed="rId292"/>
                <a:stretch>
                  <a:fillRect/>
                </a:stretch>
              </p:blipFill>
              <p:spPr>
                <a:xfrm>
                  <a:off x="297184" y="3094287"/>
                  <a:ext cx="4806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86" name="Ink 185">
                  <a:extLst>
                    <a:ext uri="{FF2B5EF4-FFF2-40B4-BE49-F238E27FC236}">
                      <a16:creationId xmlns:a16="http://schemas.microsoft.com/office/drawing/2014/main" id="{F5C15B30-11BD-41D0-B0CA-3D85A43E3452}"/>
                    </a:ext>
                  </a:extLst>
                </p14:cNvPr>
                <p14:cNvContentPartPr/>
                <p14:nvPr/>
              </p14:nvContentPartPr>
              <p14:xfrm>
                <a:off x="583024" y="1822407"/>
                <a:ext cx="58680" cy="159480"/>
              </p14:xfrm>
            </p:contentPart>
          </mc:Choice>
          <mc:Fallback>
            <p:pic>
              <p:nvPicPr>
                <p:cNvPr id="186" name="Ink 185">
                  <a:extLst>
                    <a:ext uri="{FF2B5EF4-FFF2-40B4-BE49-F238E27FC236}">
                      <a16:creationId xmlns:a16="http://schemas.microsoft.com/office/drawing/2014/main" id="{F5C15B30-11BD-41D0-B0CA-3D85A43E3452}"/>
                    </a:ext>
                  </a:extLst>
                </p:cNvPr>
                <p:cNvPicPr/>
                <p:nvPr/>
              </p:nvPicPr>
              <p:blipFill>
                <a:blip r:embed="rId294"/>
                <a:stretch>
                  <a:fillRect/>
                </a:stretch>
              </p:blipFill>
              <p:spPr>
                <a:xfrm>
                  <a:off x="574024" y="1813767"/>
                  <a:ext cx="763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7" name="Ink 186">
                  <a:extLst>
                    <a:ext uri="{FF2B5EF4-FFF2-40B4-BE49-F238E27FC236}">
                      <a16:creationId xmlns:a16="http://schemas.microsoft.com/office/drawing/2014/main" id="{37AC2EB4-D5A0-4BC1-A38A-86F7512D5810}"/>
                    </a:ext>
                  </a:extLst>
                </p14:cNvPr>
                <p14:cNvContentPartPr/>
                <p14:nvPr/>
              </p14:nvContentPartPr>
              <p14:xfrm>
                <a:off x="720544" y="1829607"/>
                <a:ext cx="11880" cy="11880"/>
              </p14:xfrm>
            </p:contentPart>
          </mc:Choice>
          <mc:Fallback>
            <p:pic>
              <p:nvPicPr>
                <p:cNvPr id="187" name="Ink 186">
                  <a:extLst>
                    <a:ext uri="{FF2B5EF4-FFF2-40B4-BE49-F238E27FC236}">
                      <a16:creationId xmlns:a16="http://schemas.microsoft.com/office/drawing/2014/main" id="{37AC2EB4-D5A0-4BC1-A38A-86F7512D5810}"/>
                    </a:ext>
                  </a:extLst>
                </p:cNvPr>
                <p:cNvPicPr/>
                <p:nvPr/>
              </p:nvPicPr>
              <p:blipFill>
                <a:blip r:embed="rId296"/>
                <a:stretch>
                  <a:fillRect/>
                </a:stretch>
              </p:blipFill>
              <p:spPr>
                <a:xfrm>
                  <a:off x="711544" y="1820607"/>
                  <a:ext cx="295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88" name="Ink 187">
                  <a:extLst>
                    <a:ext uri="{FF2B5EF4-FFF2-40B4-BE49-F238E27FC236}">
                      <a16:creationId xmlns:a16="http://schemas.microsoft.com/office/drawing/2014/main" id="{240BED02-9289-4802-BEB6-560083B50CD0}"/>
                    </a:ext>
                  </a:extLst>
                </p14:cNvPr>
                <p14:cNvContentPartPr/>
                <p14:nvPr/>
              </p14:nvContentPartPr>
              <p14:xfrm>
                <a:off x="778864" y="1726287"/>
                <a:ext cx="140400" cy="197640"/>
              </p14:xfrm>
            </p:contentPart>
          </mc:Choice>
          <mc:Fallback>
            <p:pic>
              <p:nvPicPr>
                <p:cNvPr id="188" name="Ink 187">
                  <a:extLst>
                    <a:ext uri="{FF2B5EF4-FFF2-40B4-BE49-F238E27FC236}">
                      <a16:creationId xmlns:a16="http://schemas.microsoft.com/office/drawing/2014/main" id="{240BED02-9289-4802-BEB6-560083B50CD0}"/>
                    </a:ext>
                  </a:extLst>
                </p:cNvPr>
                <p:cNvPicPr/>
                <p:nvPr/>
              </p:nvPicPr>
              <p:blipFill>
                <a:blip r:embed="rId298"/>
                <a:stretch>
                  <a:fillRect/>
                </a:stretch>
              </p:blipFill>
              <p:spPr>
                <a:xfrm>
                  <a:off x="770224" y="1717647"/>
                  <a:ext cx="1580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89" name="Ink 188">
                  <a:extLst>
                    <a:ext uri="{FF2B5EF4-FFF2-40B4-BE49-F238E27FC236}">
                      <a16:creationId xmlns:a16="http://schemas.microsoft.com/office/drawing/2014/main" id="{758B05A3-47C3-4631-8E91-D5046FA50C61}"/>
                    </a:ext>
                  </a:extLst>
                </p14:cNvPr>
                <p14:cNvContentPartPr/>
                <p14:nvPr/>
              </p14:nvContentPartPr>
              <p14:xfrm>
                <a:off x="887224" y="1617567"/>
                <a:ext cx="109440" cy="227160"/>
              </p14:xfrm>
            </p:contentPart>
          </mc:Choice>
          <mc:Fallback>
            <p:pic>
              <p:nvPicPr>
                <p:cNvPr id="189" name="Ink 188">
                  <a:extLst>
                    <a:ext uri="{FF2B5EF4-FFF2-40B4-BE49-F238E27FC236}">
                      <a16:creationId xmlns:a16="http://schemas.microsoft.com/office/drawing/2014/main" id="{758B05A3-47C3-4631-8E91-D5046FA50C61}"/>
                    </a:ext>
                  </a:extLst>
                </p:cNvPr>
                <p:cNvPicPr/>
                <p:nvPr/>
              </p:nvPicPr>
              <p:blipFill>
                <a:blip r:embed="rId300"/>
                <a:stretch>
                  <a:fillRect/>
                </a:stretch>
              </p:blipFill>
              <p:spPr>
                <a:xfrm>
                  <a:off x="878584" y="1608567"/>
                  <a:ext cx="1270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90" name="Ink 189">
                  <a:extLst>
                    <a:ext uri="{FF2B5EF4-FFF2-40B4-BE49-F238E27FC236}">
                      <a16:creationId xmlns:a16="http://schemas.microsoft.com/office/drawing/2014/main" id="{059D6D4C-1982-4FBE-A5BA-F78665867103}"/>
                    </a:ext>
                  </a:extLst>
                </p14:cNvPr>
                <p14:cNvContentPartPr/>
                <p14:nvPr/>
              </p14:nvContentPartPr>
              <p14:xfrm>
                <a:off x="769144" y="1779567"/>
                <a:ext cx="231840" cy="230040"/>
              </p14:xfrm>
            </p:contentPart>
          </mc:Choice>
          <mc:Fallback>
            <p:pic>
              <p:nvPicPr>
                <p:cNvPr id="190" name="Ink 189">
                  <a:extLst>
                    <a:ext uri="{FF2B5EF4-FFF2-40B4-BE49-F238E27FC236}">
                      <a16:creationId xmlns:a16="http://schemas.microsoft.com/office/drawing/2014/main" id="{059D6D4C-1982-4FBE-A5BA-F78665867103}"/>
                    </a:ext>
                  </a:extLst>
                </p:cNvPr>
                <p:cNvPicPr/>
                <p:nvPr/>
              </p:nvPicPr>
              <p:blipFill>
                <a:blip r:embed="rId302"/>
                <a:stretch>
                  <a:fillRect/>
                </a:stretch>
              </p:blipFill>
              <p:spPr>
                <a:xfrm>
                  <a:off x="760144" y="1770567"/>
                  <a:ext cx="2494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92" name="Ink 191">
                  <a:extLst>
                    <a:ext uri="{FF2B5EF4-FFF2-40B4-BE49-F238E27FC236}">
                      <a16:creationId xmlns:a16="http://schemas.microsoft.com/office/drawing/2014/main" id="{2C629112-F255-48F4-B0BC-32FB18A8E497}"/>
                    </a:ext>
                  </a:extLst>
                </p14:cNvPr>
                <p14:cNvContentPartPr/>
                <p14:nvPr/>
              </p14:nvContentPartPr>
              <p14:xfrm>
                <a:off x="68224" y="1739607"/>
                <a:ext cx="149760" cy="214920"/>
              </p14:xfrm>
            </p:contentPart>
          </mc:Choice>
          <mc:Fallback>
            <p:pic>
              <p:nvPicPr>
                <p:cNvPr id="192" name="Ink 191">
                  <a:extLst>
                    <a:ext uri="{FF2B5EF4-FFF2-40B4-BE49-F238E27FC236}">
                      <a16:creationId xmlns:a16="http://schemas.microsoft.com/office/drawing/2014/main" id="{2C629112-F255-48F4-B0BC-32FB18A8E497}"/>
                    </a:ext>
                  </a:extLst>
                </p:cNvPr>
                <p:cNvPicPr/>
                <p:nvPr/>
              </p:nvPicPr>
              <p:blipFill>
                <a:blip r:embed="rId304"/>
                <a:stretch>
                  <a:fillRect/>
                </a:stretch>
              </p:blipFill>
              <p:spPr>
                <a:xfrm>
                  <a:off x="59224" y="1730967"/>
                  <a:ext cx="1674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93" name="Ink 192">
                  <a:extLst>
                    <a:ext uri="{FF2B5EF4-FFF2-40B4-BE49-F238E27FC236}">
                      <a16:creationId xmlns:a16="http://schemas.microsoft.com/office/drawing/2014/main" id="{64B0E884-8144-4E2A-BD13-00F880852A01}"/>
                    </a:ext>
                  </a:extLst>
                </p14:cNvPr>
                <p14:cNvContentPartPr/>
                <p14:nvPr/>
              </p14:nvContentPartPr>
              <p14:xfrm>
                <a:off x="98824" y="1747527"/>
                <a:ext cx="137520" cy="155160"/>
              </p14:xfrm>
            </p:contentPart>
          </mc:Choice>
          <mc:Fallback>
            <p:pic>
              <p:nvPicPr>
                <p:cNvPr id="193" name="Ink 192">
                  <a:extLst>
                    <a:ext uri="{FF2B5EF4-FFF2-40B4-BE49-F238E27FC236}">
                      <a16:creationId xmlns:a16="http://schemas.microsoft.com/office/drawing/2014/main" id="{64B0E884-8144-4E2A-BD13-00F880852A01}"/>
                    </a:ext>
                  </a:extLst>
                </p:cNvPr>
                <p:cNvPicPr/>
                <p:nvPr/>
              </p:nvPicPr>
              <p:blipFill>
                <a:blip r:embed="rId306"/>
                <a:stretch>
                  <a:fillRect/>
                </a:stretch>
              </p:blipFill>
              <p:spPr>
                <a:xfrm>
                  <a:off x="89824" y="1738527"/>
                  <a:ext cx="1551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94" name="Ink 193">
                  <a:extLst>
                    <a:ext uri="{FF2B5EF4-FFF2-40B4-BE49-F238E27FC236}">
                      <a16:creationId xmlns:a16="http://schemas.microsoft.com/office/drawing/2014/main" id="{F56547C9-DBB8-443C-A6B5-5E6CCA839756}"/>
                    </a:ext>
                  </a:extLst>
                </p14:cNvPr>
                <p14:cNvContentPartPr/>
                <p14:nvPr/>
              </p14:nvContentPartPr>
              <p14:xfrm>
                <a:off x="658624" y="2501007"/>
                <a:ext cx="81720" cy="198000"/>
              </p14:xfrm>
            </p:contentPart>
          </mc:Choice>
          <mc:Fallback>
            <p:pic>
              <p:nvPicPr>
                <p:cNvPr id="194" name="Ink 193">
                  <a:extLst>
                    <a:ext uri="{FF2B5EF4-FFF2-40B4-BE49-F238E27FC236}">
                      <a16:creationId xmlns:a16="http://schemas.microsoft.com/office/drawing/2014/main" id="{F56547C9-DBB8-443C-A6B5-5E6CCA839756}"/>
                    </a:ext>
                  </a:extLst>
                </p:cNvPr>
                <p:cNvPicPr/>
                <p:nvPr/>
              </p:nvPicPr>
              <p:blipFill>
                <a:blip r:embed="rId308"/>
                <a:stretch>
                  <a:fillRect/>
                </a:stretch>
              </p:blipFill>
              <p:spPr>
                <a:xfrm>
                  <a:off x="649624" y="2492007"/>
                  <a:ext cx="993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95" name="Ink 194">
                  <a:extLst>
                    <a:ext uri="{FF2B5EF4-FFF2-40B4-BE49-F238E27FC236}">
                      <a16:creationId xmlns:a16="http://schemas.microsoft.com/office/drawing/2014/main" id="{C89DC31F-831D-48BB-B112-7FF20B21291B}"/>
                    </a:ext>
                  </a:extLst>
                </p14:cNvPr>
                <p14:cNvContentPartPr/>
                <p14:nvPr/>
              </p14:nvContentPartPr>
              <p14:xfrm>
                <a:off x="778504" y="2365647"/>
                <a:ext cx="169200" cy="227880"/>
              </p14:xfrm>
            </p:contentPart>
          </mc:Choice>
          <mc:Fallback>
            <p:pic>
              <p:nvPicPr>
                <p:cNvPr id="195" name="Ink 194">
                  <a:extLst>
                    <a:ext uri="{FF2B5EF4-FFF2-40B4-BE49-F238E27FC236}">
                      <a16:creationId xmlns:a16="http://schemas.microsoft.com/office/drawing/2014/main" id="{C89DC31F-831D-48BB-B112-7FF20B21291B}"/>
                    </a:ext>
                  </a:extLst>
                </p:cNvPr>
                <p:cNvPicPr/>
                <p:nvPr/>
              </p:nvPicPr>
              <p:blipFill>
                <a:blip r:embed="rId310"/>
                <a:stretch>
                  <a:fillRect/>
                </a:stretch>
              </p:blipFill>
              <p:spPr>
                <a:xfrm>
                  <a:off x="769504" y="2357007"/>
                  <a:ext cx="1868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96" name="Ink 195">
                  <a:extLst>
                    <a:ext uri="{FF2B5EF4-FFF2-40B4-BE49-F238E27FC236}">
                      <a16:creationId xmlns:a16="http://schemas.microsoft.com/office/drawing/2014/main" id="{9DB0E653-588D-4168-A760-FC271087E1F1}"/>
                    </a:ext>
                  </a:extLst>
                </p14:cNvPr>
                <p14:cNvContentPartPr/>
                <p14:nvPr/>
              </p14:nvContentPartPr>
              <p14:xfrm>
                <a:off x="60304" y="2243607"/>
                <a:ext cx="180360" cy="372960"/>
              </p14:xfrm>
            </p:contentPart>
          </mc:Choice>
          <mc:Fallback>
            <p:pic>
              <p:nvPicPr>
                <p:cNvPr id="196" name="Ink 195">
                  <a:extLst>
                    <a:ext uri="{FF2B5EF4-FFF2-40B4-BE49-F238E27FC236}">
                      <a16:creationId xmlns:a16="http://schemas.microsoft.com/office/drawing/2014/main" id="{9DB0E653-588D-4168-A760-FC271087E1F1}"/>
                    </a:ext>
                  </a:extLst>
                </p:cNvPr>
                <p:cNvPicPr/>
                <p:nvPr/>
              </p:nvPicPr>
              <p:blipFill>
                <a:blip r:embed="rId312"/>
                <a:stretch>
                  <a:fillRect/>
                </a:stretch>
              </p:blipFill>
              <p:spPr>
                <a:xfrm>
                  <a:off x="51664" y="2234607"/>
                  <a:ext cx="19800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98" name="Ink 197">
                  <a:extLst>
                    <a:ext uri="{FF2B5EF4-FFF2-40B4-BE49-F238E27FC236}">
                      <a16:creationId xmlns:a16="http://schemas.microsoft.com/office/drawing/2014/main" id="{27E8BEFB-F5ED-405E-8C09-3EF5FE701A48}"/>
                    </a:ext>
                  </a:extLst>
                </p14:cNvPr>
                <p14:cNvContentPartPr/>
                <p14:nvPr/>
              </p14:nvContentPartPr>
              <p14:xfrm>
                <a:off x="879304" y="3018327"/>
                <a:ext cx="85320" cy="224640"/>
              </p14:xfrm>
            </p:contentPart>
          </mc:Choice>
          <mc:Fallback>
            <p:pic>
              <p:nvPicPr>
                <p:cNvPr id="198" name="Ink 197">
                  <a:extLst>
                    <a:ext uri="{FF2B5EF4-FFF2-40B4-BE49-F238E27FC236}">
                      <a16:creationId xmlns:a16="http://schemas.microsoft.com/office/drawing/2014/main" id="{27E8BEFB-F5ED-405E-8C09-3EF5FE701A48}"/>
                    </a:ext>
                  </a:extLst>
                </p:cNvPr>
                <p:cNvPicPr/>
                <p:nvPr/>
              </p:nvPicPr>
              <p:blipFill>
                <a:blip r:embed="rId314"/>
                <a:stretch>
                  <a:fillRect/>
                </a:stretch>
              </p:blipFill>
              <p:spPr>
                <a:xfrm>
                  <a:off x="870304" y="3009327"/>
                  <a:ext cx="1029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99" name="Ink 198">
                  <a:extLst>
                    <a:ext uri="{FF2B5EF4-FFF2-40B4-BE49-F238E27FC236}">
                      <a16:creationId xmlns:a16="http://schemas.microsoft.com/office/drawing/2014/main" id="{1752BFE3-91A9-4884-A12B-44A06697A4AB}"/>
                    </a:ext>
                  </a:extLst>
                </p14:cNvPr>
                <p14:cNvContentPartPr/>
                <p14:nvPr/>
              </p14:nvContentPartPr>
              <p14:xfrm>
                <a:off x="990544" y="2866047"/>
                <a:ext cx="257040" cy="193320"/>
              </p14:xfrm>
            </p:contentPart>
          </mc:Choice>
          <mc:Fallback>
            <p:pic>
              <p:nvPicPr>
                <p:cNvPr id="199" name="Ink 198">
                  <a:extLst>
                    <a:ext uri="{FF2B5EF4-FFF2-40B4-BE49-F238E27FC236}">
                      <a16:creationId xmlns:a16="http://schemas.microsoft.com/office/drawing/2014/main" id="{1752BFE3-91A9-4884-A12B-44A06697A4AB}"/>
                    </a:ext>
                  </a:extLst>
                </p:cNvPr>
                <p:cNvPicPr/>
                <p:nvPr/>
              </p:nvPicPr>
              <p:blipFill>
                <a:blip r:embed="rId316"/>
                <a:stretch>
                  <a:fillRect/>
                </a:stretch>
              </p:blipFill>
              <p:spPr>
                <a:xfrm>
                  <a:off x="981904" y="2857407"/>
                  <a:ext cx="274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00" name="Ink 199">
                  <a:extLst>
                    <a:ext uri="{FF2B5EF4-FFF2-40B4-BE49-F238E27FC236}">
                      <a16:creationId xmlns:a16="http://schemas.microsoft.com/office/drawing/2014/main" id="{AAF220F5-CBE2-45F6-AEB6-1BDE8936900C}"/>
                    </a:ext>
                  </a:extLst>
                </p14:cNvPr>
                <p14:cNvContentPartPr/>
                <p14:nvPr/>
              </p14:nvContentPartPr>
              <p14:xfrm>
                <a:off x="1156504" y="2790807"/>
                <a:ext cx="117360" cy="180360"/>
              </p14:xfrm>
            </p:contentPart>
          </mc:Choice>
          <mc:Fallback>
            <p:pic>
              <p:nvPicPr>
                <p:cNvPr id="200" name="Ink 199">
                  <a:extLst>
                    <a:ext uri="{FF2B5EF4-FFF2-40B4-BE49-F238E27FC236}">
                      <a16:creationId xmlns:a16="http://schemas.microsoft.com/office/drawing/2014/main" id="{AAF220F5-CBE2-45F6-AEB6-1BDE8936900C}"/>
                    </a:ext>
                  </a:extLst>
                </p:cNvPr>
                <p:cNvPicPr/>
                <p:nvPr/>
              </p:nvPicPr>
              <p:blipFill>
                <a:blip r:embed="rId318"/>
                <a:stretch>
                  <a:fillRect/>
                </a:stretch>
              </p:blipFill>
              <p:spPr>
                <a:xfrm>
                  <a:off x="1147864" y="2782167"/>
                  <a:ext cx="1350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02" name="Ink 201">
                  <a:extLst>
                    <a:ext uri="{FF2B5EF4-FFF2-40B4-BE49-F238E27FC236}">
                      <a16:creationId xmlns:a16="http://schemas.microsoft.com/office/drawing/2014/main" id="{9C045B15-7B0F-4F78-B288-A7267E7BD3CB}"/>
                    </a:ext>
                  </a:extLst>
                </p14:cNvPr>
                <p14:cNvContentPartPr/>
                <p14:nvPr/>
              </p14:nvContentPartPr>
              <p14:xfrm>
                <a:off x="113944" y="2857767"/>
                <a:ext cx="217800" cy="328680"/>
              </p14:xfrm>
            </p:contentPart>
          </mc:Choice>
          <mc:Fallback>
            <p:pic>
              <p:nvPicPr>
                <p:cNvPr id="202" name="Ink 201">
                  <a:extLst>
                    <a:ext uri="{FF2B5EF4-FFF2-40B4-BE49-F238E27FC236}">
                      <a16:creationId xmlns:a16="http://schemas.microsoft.com/office/drawing/2014/main" id="{9C045B15-7B0F-4F78-B288-A7267E7BD3CB}"/>
                    </a:ext>
                  </a:extLst>
                </p:cNvPr>
                <p:cNvPicPr/>
                <p:nvPr/>
              </p:nvPicPr>
              <p:blipFill>
                <a:blip r:embed="rId320"/>
                <a:stretch>
                  <a:fillRect/>
                </a:stretch>
              </p:blipFill>
              <p:spPr>
                <a:xfrm>
                  <a:off x="104944" y="2849127"/>
                  <a:ext cx="23544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03" name="Ink 202">
                  <a:extLst>
                    <a:ext uri="{FF2B5EF4-FFF2-40B4-BE49-F238E27FC236}">
                      <a16:creationId xmlns:a16="http://schemas.microsoft.com/office/drawing/2014/main" id="{8EA1EA33-BB92-4CD5-8C47-4BA92F7FEA57}"/>
                    </a:ext>
                  </a:extLst>
                </p14:cNvPr>
                <p14:cNvContentPartPr/>
                <p14:nvPr/>
              </p14:nvContentPartPr>
              <p14:xfrm>
                <a:off x="619744" y="3394527"/>
                <a:ext cx="91800" cy="231120"/>
              </p14:xfrm>
            </p:contentPart>
          </mc:Choice>
          <mc:Fallback>
            <p:pic>
              <p:nvPicPr>
                <p:cNvPr id="203" name="Ink 202">
                  <a:extLst>
                    <a:ext uri="{FF2B5EF4-FFF2-40B4-BE49-F238E27FC236}">
                      <a16:creationId xmlns:a16="http://schemas.microsoft.com/office/drawing/2014/main" id="{8EA1EA33-BB92-4CD5-8C47-4BA92F7FEA57}"/>
                    </a:ext>
                  </a:extLst>
                </p:cNvPr>
                <p:cNvPicPr/>
                <p:nvPr/>
              </p:nvPicPr>
              <p:blipFill>
                <a:blip r:embed="rId322"/>
                <a:stretch>
                  <a:fillRect/>
                </a:stretch>
              </p:blipFill>
              <p:spPr>
                <a:xfrm>
                  <a:off x="610744" y="3385527"/>
                  <a:ext cx="1094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04" name="Ink 203">
                  <a:extLst>
                    <a:ext uri="{FF2B5EF4-FFF2-40B4-BE49-F238E27FC236}">
                      <a16:creationId xmlns:a16="http://schemas.microsoft.com/office/drawing/2014/main" id="{1CD1A4B0-0AE5-4D56-B52C-D30FF47C8005}"/>
                    </a:ext>
                  </a:extLst>
                </p14:cNvPr>
                <p14:cNvContentPartPr/>
                <p14:nvPr/>
              </p14:nvContentPartPr>
              <p14:xfrm>
                <a:off x="92344" y="3559407"/>
                <a:ext cx="212400" cy="297360"/>
              </p14:xfrm>
            </p:contentPart>
          </mc:Choice>
          <mc:Fallback>
            <p:pic>
              <p:nvPicPr>
                <p:cNvPr id="204" name="Ink 203">
                  <a:extLst>
                    <a:ext uri="{FF2B5EF4-FFF2-40B4-BE49-F238E27FC236}">
                      <a16:creationId xmlns:a16="http://schemas.microsoft.com/office/drawing/2014/main" id="{1CD1A4B0-0AE5-4D56-B52C-D30FF47C8005}"/>
                    </a:ext>
                  </a:extLst>
                </p:cNvPr>
                <p:cNvPicPr/>
                <p:nvPr/>
              </p:nvPicPr>
              <p:blipFill>
                <a:blip r:embed="rId324"/>
                <a:stretch>
                  <a:fillRect/>
                </a:stretch>
              </p:blipFill>
              <p:spPr>
                <a:xfrm>
                  <a:off x="83704" y="3550767"/>
                  <a:ext cx="23004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14" name="Ink 213">
                  <a:extLst>
                    <a:ext uri="{FF2B5EF4-FFF2-40B4-BE49-F238E27FC236}">
                      <a16:creationId xmlns:a16="http://schemas.microsoft.com/office/drawing/2014/main" id="{A5A0DEB1-A99F-4719-8342-DDE717864FA2}"/>
                    </a:ext>
                  </a:extLst>
                </p14:cNvPr>
                <p14:cNvContentPartPr/>
                <p14:nvPr/>
              </p14:nvContentPartPr>
              <p14:xfrm>
                <a:off x="980824" y="1907367"/>
                <a:ext cx="150480" cy="119520"/>
              </p14:xfrm>
            </p:contentPart>
          </mc:Choice>
          <mc:Fallback>
            <p:pic>
              <p:nvPicPr>
                <p:cNvPr id="214" name="Ink 213">
                  <a:extLst>
                    <a:ext uri="{FF2B5EF4-FFF2-40B4-BE49-F238E27FC236}">
                      <a16:creationId xmlns:a16="http://schemas.microsoft.com/office/drawing/2014/main" id="{A5A0DEB1-A99F-4719-8342-DDE717864FA2}"/>
                    </a:ext>
                  </a:extLst>
                </p:cNvPr>
                <p:cNvPicPr/>
                <p:nvPr/>
              </p:nvPicPr>
              <p:blipFill>
                <a:blip r:embed="rId326"/>
                <a:stretch>
                  <a:fillRect/>
                </a:stretch>
              </p:blipFill>
              <p:spPr>
                <a:xfrm>
                  <a:off x="971824" y="1898727"/>
                  <a:ext cx="168120" cy="137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7">
            <p14:nvContentPartPr>
              <p14:cNvPr id="215" name="Ink 214">
                <a:extLst>
                  <a:ext uri="{FF2B5EF4-FFF2-40B4-BE49-F238E27FC236}">
                    <a16:creationId xmlns:a16="http://schemas.microsoft.com/office/drawing/2014/main" id="{13F5EB41-B286-4D77-A451-BD18FB59E0DE}"/>
                  </a:ext>
                </a:extLst>
              </p14:cNvPr>
              <p14:cNvContentPartPr/>
              <p14:nvPr/>
            </p14:nvContentPartPr>
            <p14:xfrm>
              <a:off x="364504" y="2408487"/>
              <a:ext cx="23400" cy="3600"/>
            </p14:xfrm>
          </p:contentPart>
        </mc:Choice>
        <mc:Fallback>
          <p:pic>
            <p:nvPicPr>
              <p:cNvPr id="215" name="Ink 214">
                <a:extLst>
                  <a:ext uri="{FF2B5EF4-FFF2-40B4-BE49-F238E27FC236}">
                    <a16:creationId xmlns:a16="http://schemas.microsoft.com/office/drawing/2014/main" id="{13F5EB41-B286-4D77-A451-BD18FB59E0DE}"/>
                  </a:ext>
                </a:extLst>
              </p:cNvPr>
              <p:cNvPicPr/>
              <p:nvPr/>
            </p:nvPicPr>
            <p:blipFill>
              <a:blip r:embed="rId328"/>
              <a:stretch>
                <a:fillRect/>
              </a:stretch>
            </p:blipFill>
            <p:spPr>
              <a:xfrm>
                <a:off x="355504" y="2399847"/>
                <a:ext cx="410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17" name="Ink 216">
                <a:extLst>
                  <a:ext uri="{FF2B5EF4-FFF2-40B4-BE49-F238E27FC236}">
                    <a16:creationId xmlns:a16="http://schemas.microsoft.com/office/drawing/2014/main" id="{E49755B5-ED24-431B-9843-89264F923C02}"/>
                  </a:ext>
                </a:extLst>
              </p14:cNvPr>
              <p14:cNvContentPartPr/>
              <p14:nvPr/>
            </p14:nvContentPartPr>
            <p14:xfrm>
              <a:off x="4639864" y="2276367"/>
              <a:ext cx="12600" cy="5760"/>
            </p14:xfrm>
          </p:contentPart>
        </mc:Choice>
        <mc:Fallback>
          <p:pic>
            <p:nvPicPr>
              <p:cNvPr id="217" name="Ink 216">
                <a:extLst>
                  <a:ext uri="{FF2B5EF4-FFF2-40B4-BE49-F238E27FC236}">
                    <a16:creationId xmlns:a16="http://schemas.microsoft.com/office/drawing/2014/main" id="{E49755B5-ED24-431B-9843-89264F923C02}"/>
                  </a:ext>
                </a:extLst>
              </p:cNvPr>
              <p:cNvPicPr/>
              <p:nvPr/>
            </p:nvPicPr>
            <p:blipFill>
              <a:blip r:embed="rId330"/>
              <a:stretch>
                <a:fillRect/>
              </a:stretch>
            </p:blipFill>
            <p:spPr>
              <a:xfrm>
                <a:off x="4630864" y="2267367"/>
                <a:ext cx="302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18" name="Ink 217">
                <a:extLst>
                  <a:ext uri="{FF2B5EF4-FFF2-40B4-BE49-F238E27FC236}">
                    <a16:creationId xmlns:a16="http://schemas.microsoft.com/office/drawing/2014/main" id="{DA5A21DE-AA8A-4D9B-9063-1F4C039C1DA6}"/>
                  </a:ext>
                </a:extLst>
              </p14:cNvPr>
              <p14:cNvContentPartPr/>
              <p14:nvPr/>
            </p14:nvContentPartPr>
            <p14:xfrm>
              <a:off x="3528184" y="2065767"/>
              <a:ext cx="28440" cy="19080"/>
            </p14:xfrm>
          </p:contentPart>
        </mc:Choice>
        <mc:Fallback>
          <p:pic>
            <p:nvPicPr>
              <p:cNvPr id="218" name="Ink 217">
                <a:extLst>
                  <a:ext uri="{FF2B5EF4-FFF2-40B4-BE49-F238E27FC236}">
                    <a16:creationId xmlns:a16="http://schemas.microsoft.com/office/drawing/2014/main" id="{DA5A21DE-AA8A-4D9B-9063-1F4C039C1DA6}"/>
                  </a:ext>
                </a:extLst>
              </p:cNvPr>
              <p:cNvPicPr/>
              <p:nvPr/>
            </p:nvPicPr>
            <p:blipFill>
              <a:blip r:embed="rId332"/>
              <a:stretch>
                <a:fillRect/>
              </a:stretch>
            </p:blipFill>
            <p:spPr>
              <a:xfrm>
                <a:off x="3519544" y="2057127"/>
                <a:ext cx="46080" cy="36720"/>
              </a:xfrm>
              <a:prstGeom prst="rect">
                <a:avLst/>
              </a:prstGeom>
            </p:spPr>
          </p:pic>
        </mc:Fallback>
      </mc:AlternateContent>
    </p:spTree>
    <p:extLst>
      <p:ext uri="{BB962C8B-B14F-4D97-AF65-F5344CB8AC3E}">
        <p14:creationId xmlns:p14="http://schemas.microsoft.com/office/powerpoint/2010/main" val="3617872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98" y="232112"/>
            <a:ext cx="10496661" cy="1088509"/>
          </a:xfrm>
        </p:spPr>
        <p:txBody>
          <a:bodyPr/>
          <a:lstStyle/>
          <a:p>
            <a:r>
              <a:rPr lang="en-US" dirty="0"/>
              <a:t>Early stopping</a:t>
            </a:r>
          </a:p>
        </p:txBody>
      </p:sp>
      <p:pic>
        <p:nvPicPr>
          <p:cNvPr id="6" name="Picture 5"/>
          <p:cNvPicPr>
            <a:picLocks noChangeAspect="1"/>
          </p:cNvPicPr>
          <p:nvPr/>
        </p:nvPicPr>
        <p:blipFill>
          <a:blip r:embed="rId2"/>
          <a:stretch>
            <a:fillRect/>
          </a:stretch>
        </p:blipFill>
        <p:spPr>
          <a:xfrm>
            <a:off x="8638853" y="1865282"/>
            <a:ext cx="2705100" cy="1695450"/>
          </a:xfrm>
          <a:prstGeom prst="rect">
            <a:avLst/>
          </a:prstGeom>
        </p:spPr>
      </p:pic>
      <p:pic>
        <p:nvPicPr>
          <p:cNvPr id="7" name="Picture 6"/>
          <p:cNvPicPr>
            <a:picLocks noChangeAspect="1"/>
          </p:cNvPicPr>
          <p:nvPr/>
        </p:nvPicPr>
        <p:blipFill>
          <a:blip r:embed="rId3"/>
          <a:stretch>
            <a:fillRect/>
          </a:stretch>
        </p:blipFill>
        <p:spPr>
          <a:xfrm>
            <a:off x="515559" y="1570007"/>
            <a:ext cx="7963128" cy="4409985"/>
          </a:xfrm>
          <a:prstGeom prst="rect">
            <a:avLst/>
          </a:prstGeom>
        </p:spPr>
      </p:pic>
      <p:grpSp>
        <p:nvGrpSpPr>
          <p:cNvPr id="14" name="Group 13">
            <a:extLst>
              <a:ext uri="{FF2B5EF4-FFF2-40B4-BE49-F238E27FC236}">
                <a16:creationId xmlns:a16="http://schemas.microsoft.com/office/drawing/2014/main" id="{32831A01-89C0-48BF-B547-7E6D6C96EB60}"/>
              </a:ext>
            </a:extLst>
          </p:cNvPr>
          <p:cNvGrpSpPr/>
          <p:nvPr/>
        </p:nvGrpSpPr>
        <p:grpSpPr>
          <a:xfrm>
            <a:off x="9934024" y="3770367"/>
            <a:ext cx="1983960" cy="630720"/>
            <a:chOff x="9934024" y="3770367"/>
            <a:chExt cx="1983960" cy="630720"/>
          </a:xfrm>
        </p:grpSpPr>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714DD8FD-F596-4CCF-82AF-4540D4E7BD9F}"/>
                    </a:ext>
                  </a:extLst>
                </p14:cNvPr>
                <p14:cNvContentPartPr/>
                <p14:nvPr/>
              </p14:nvContentPartPr>
              <p14:xfrm>
                <a:off x="9934024" y="4051167"/>
                <a:ext cx="481320" cy="227880"/>
              </p14:xfrm>
            </p:contentPart>
          </mc:Choice>
          <mc:Fallback>
            <p:pic>
              <p:nvPicPr>
                <p:cNvPr id="9" name="Ink 8">
                  <a:extLst>
                    <a:ext uri="{FF2B5EF4-FFF2-40B4-BE49-F238E27FC236}">
                      <a16:creationId xmlns:a16="http://schemas.microsoft.com/office/drawing/2014/main" id="{714DD8FD-F596-4CCF-82AF-4540D4E7BD9F}"/>
                    </a:ext>
                  </a:extLst>
                </p:cNvPr>
                <p:cNvPicPr/>
                <p:nvPr/>
              </p:nvPicPr>
              <p:blipFill>
                <a:blip r:embed="rId5"/>
                <a:stretch>
                  <a:fillRect/>
                </a:stretch>
              </p:blipFill>
              <p:spPr>
                <a:xfrm>
                  <a:off x="9925024" y="4042527"/>
                  <a:ext cx="4989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0EF5878A-DDBB-48B9-841F-99805F3E4C36}"/>
                    </a:ext>
                  </a:extLst>
                </p14:cNvPr>
                <p14:cNvContentPartPr/>
                <p14:nvPr/>
              </p14:nvContentPartPr>
              <p14:xfrm>
                <a:off x="10651504" y="4019487"/>
                <a:ext cx="243360" cy="224280"/>
              </p14:xfrm>
            </p:contentPart>
          </mc:Choice>
          <mc:Fallback>
            <p:pic>
              <p:nvPicPr>
                <p:cNvPr id="10" name="Ink 9">
                  <a:extLst>
                    <a:ext uri="{FF2B5EF4-FFF2-40B4-BE49-F238E27FC236}">
                      <a16:creationId xmlns:a16="http://schemas.microsoft.com/office/drawing/2014/main" id="{0EF5878A-DDBB-48B9-841F-99805F3E4C36}"/>
                    </a:ext>
                  </a:extLst>
                </p:cNvPr>
                <p:cNvPicPr/>
                <p:nvPr/>
              </p:nvPicPr>
              <p:blipFill>
                <a:blip r:embed="rId7"/>
                <a:stretch>
                  <a:fillRect/>
                </a:stretch>
              </p:blipFill>
              <p:spPr>
                <a:xfrm>
                  <a:off x="10642864" y="4010847"/>
                  <a:ext cx="2610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3AA489A4-0D80-4C9A-9F5B-9B67EA81FA3D}"/>
                    </a:ext>
                  </a:extLst>
                </p14:cNvPr>
                <p14:cNvContentPartPr/>
                <p14:nvPr/>
              </p14:nvContentPartPr>
              <p14:xfrm>
                <a:off x="10904584" y="4063767"/>
                <a:ext cx="135000" cy="337320"/>
              </p14:xfrm>
            </p:contentPart>
          </mc:Choice>
          <mc:Fallback>
            <p:pic>
              <p:nvPicPr>
                <p:cNvPr id="11" name="Ink 10">
                  <a:extLst>
                    <a:ext uri="{FF2B5EF4-FFF2-40B4-BE49-F238E27FC236}">
                      <a16:creationId xmlns:a16="http://schemas.microsoft.com/office/drawing/2014/main" id="{3AA489A4-0D80-4C9A-9F5B-9B67EA81FA3D}"/>
                    </a:ext>
                  </a:extLst>
                </p:cNvPr>
                <p:cNvPicPr/>
                <p:nvPr/>
              </p:nvPicPr>
              <p:blipFill>
                <a:blip r:embed="rId9"/>
                <a:stretch>
                  <a:fillRect/>
                </a:stretch>
              </p:blipFill>
              <p:spPr>
                <a:xfrm>
                  <a:off x="10895584" y="4055127"/>
                  <a:ext cx="15264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88CCBC1C-86FD-46EA-B0FD-9B6599A8B9BE}"/>
                    </a:ext>
                  </a:extLst>
                </p14:cNvPr>
                <p14:cNvContentPartPr/>
                <p14:nvPr/>
              </p14:nvContentPartPr>
              <p14:xfrm>
                <a:off x="11085664" y="4022007"/>
                <a:ext cx="125640" cy="174240"/>
              </p14:xfrm>
            </p:contentPart>
          </mc:Choice>
          <mc:Fallback>
            <p:pic>
              <p:nvPicPr>
                <p:cNvPr id="12" name="Ink 11">
                  <a:extLst>
                    <a:ext uri="{FF2B5EF4-FFF2-40B4-BE49-F238E27FC236}">
                      <a16:creationId xmlns:a16="http://schemas.microsoft.com/office/drawing/2014/main" id="{88CCBC1C-86FD-46EA-B0FD-9B6599A8B9BE}"/>
                    </a:ext>
                  </a:extLst>
                </p:cNvPr>
                <p:cNvPicPr/>
                <p:nvPr/>
              </p:nvPicPr>
              <p:blipFill>
                <a:blip r:embed="rId11"/>
                <a:stretch>
                  <a:fillRect/>
                </a:stretch>
              </p:blipFill>
              <p:spPr>
                <a:xfrm>
                  <a:off x="11076664" y="4013367"/>
                  <a:ext cx="1432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38F7EF12-5DE5-44EA-B093-A212A882DF22}"/>
                    </a:ext>
                  </a:extLst>
                </p14:cNvPr>
                <p14:cNvContentPartPr/>
                <p14:nvPr/>
              </p14:nvContentPartPr>
              <p14:xfrm>
                <a:off x="11280784" y="3770367"/>
                <a:ext cx="637200" cy="435600"/>
              </p14:xfrm>
            </p:contentPart>
          </mc:Choice>
          <mc:Fallback>
            <p:pic>
              <p:nvPicPr>
                <p:cNvPr id="13" name="Ink 12">
                  <a:extLst>
                    <a:ext uri="{FF2B5EF4-FFF2-40B4-BE49-F238E27FC236}">
                      <a16:creationId xmlns:a16="http://schemas.microsoft.com/office/drawing/2014/main" id="{38F7EF12-5DE5-44EA-B093-A212A882DF22}"/>
                    </a:ext>
                  </a:extLst>
                </p:cNvPr>
                <p:cNvPicPr/>
                <p:nvPr/>
              </p:nvPicPr>
              <p:blipFill>
                <a:blip r:embed="rId13"/>
                <a:stretch>
                  <a:fillRect/>
                </a:stretch>
              </p:blipFill>
              <p:spPr>
                <a:xfrm>
                  <a:off x="11272144" y="3761367"/>
                  <a:ext cx="654840" cy="45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997B4CFA-CBA6-479C-A7B6-6C978365C6B7}"/>
                  </a:ext>
                </a:extLst>
              </p14:cNvPr>
              <p14:cNvContentPartPr/>
              <p14:nvPr/>
            </p14:nvContentPartPr>
            <p14:xfrm>
              <a:off x="10872904" y="2844807"/>
              <a:ext cx="16200" cy="5760"/>
            </p14:xfrm>
          </p:contentPart>
        </mc:Choice>
        <mc:Fallback>
          <p:pic>
            <p:nvPicPr>
              <p:cNvPr id="15" name="Ink 14">
                <a:extLst>
                  <a:ext uri="{FF2B5EF4-FFF2-40B4-BE49-F238E27FC236}">
                    <a16:creationId xmlns:a16="http://schemas.microsoft.com/office/drawing/2014/main" id="{997B4CFA-CBA6-479C-A7B6-6C978365C6B7}"/>
                  </a:ext>
                </a:extLst>
              </p:cNvPr>
              <p:cNvPicPr/>
              <p:nvPr/>
            </p:nvPicPr>
            <p:blipFill>
              <a:blip r:embed="rId15"/>
              <a:stretch>
                <a:fillRect/>
              </a:stretch>
            </p:blipFill>
            <p:spPr>
              <a:xfrm>
                <a:off x="10863904" y="2836167"/>
                <a:ext cx="338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27BE1D60-AED8-4484-8062-36735CBA4AE0}"/>
                  </a:ext>
                </a:extLst>
              </p14:cNvPr>
              <p14:cNvContentPartPr/>
              <p14:nvPr/>
            </p14:nvContentPartPr>
            <p14:xfrm>
              <a:off x="10989184" y="3312087"/>
              <a:ext cx="11520" cy="11160"/>
            </p14:xfrm>
          </p:contentPart>
        </mc:Choice>
        <mc:Fallback>
          <p:pic>
            <p:nvPicPr>
              <p:cNvPr id="19" name="Ink 18">
                <a:extLst>
                  <a:ext uri="{FF2B5EF4-FFF2-40B4-BE49-F238E27FC236}">
                    <a16:creationId xmlns:a16="http://schemas.microsoft.com/office/drawing/2014/main" id="{27BE1D60-AED8-4484-8062-36735CBA4AE0}"/>
                  </a:ext>
                </a:extLst>
              </p:cNvPr>
              <p:cNvPicPr/>
              <p:nvPr/>
            </p:nvPicPr>
            <p:blipFill>
              <a:blip r:embed="rId17"/>
              <a:stretch>
                <a:fillRect/>
              </a:stretch>
            </p:blipFill>
            <p:spPr>
              <a:xfrm>
                <a:off x="10980184" y="3303087"/>
                <a:ext cx="291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9" name="Ink 28">
                <a:extLst>
                  <a:ext uri="{FF2B5EF4-FFF2-40B4-BE49-F238E27FC236}">
                    <a16:creationId xmlns:a16="http://schemas.microsoft.com/office/drawing/2014/main" id="{F67713F4-B43E-4051-8494-9F120330C779}"/>
                  </a:ext>
                </a:extLst>
              </p14:cNvPr>
              <p14:cNvContentPartPr/>
              <p14:nvPr/>
            </p14:nvContentPartPr>
            <p14:xfrm>
              <a:off x="11893144" y="2548527"/>
              <a:ext cx="33120" cy="45360"/>
            </p14:xfrm>
          </p:contentPart>
        </mc:Choice>
        <mc:Fallback>
          <p:pic>
            <p:nvPicPr>
              <p:cNvPr id="29" name="Ink 28">
                <a:extLst>
                  <a:ext uri="{FF2B5EF4-FFF2-40B4-BE49-F238E27FC236}">
                    <a16:creationId xmlns:a16="http://schemas.microsoft.com/office/drawing/2014/main" id="{F67713F4-B43E-4051-8494-9F120330C779}"/>
                  </a:ext>
                </a:extLst>
              </p:cNvPr>
              <p:cNvPicPr/>
              <p:nvPr/>
            </p:nvPicPr>
            <p:blipFill>
              <a:blip r:embed="rId19"/>
              <a:stretch>
                <a:fillRect/>
              </a:stretch>
            </p:blipFill>
            <p:spPr>
              <a:xfrm>
                <a:off x="11884504" y="2539887"/>
                <a:ext cx="507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4" name="Ink 33">
                <a:extLst>
                  <a:ext uri="{FF2B5EF4-FFF2-40B4-BE49-F238E27FC236}">
                    <a16:creationId xmlns:a16="http://schemas.microsoft.com/office/drawing/2014/main" id="{D87E3E58-C30C-452D-A305-FE9F02B84699}"/>
                  </a:ext>
                </a:extLst>
              </p14:cNvPr>
              <p14:cNvContentPartPr/>
              <p14:nvPr/>
            </p14:nvContentPartPr>
            <p14:xfrm>
              <a:off x="9853384" y="3653007"/>
              <a:ext cx="22680" cy="10800"/>
            </p14:xfrm>
          </p:contentPart>
        </mc:Choice>
        <mc:Fallback>
          <p:pic>
            <p:nvPicPr>
              <p:cNvPr id="34" name="Ink 33">
                <a:extLst>
                  <a:ext uri="{FF2B5EF4-FFF2-40B4-BE49-F238E27FC236}">
                    <a16:creationId xmlns:a16="http://schemas.microsoft.com/office/drawing/2014/main" id="{D87E3E58-C30C-452D-A305-FE9F02B84699}"/>
                  </a:ext>
                </a:extLst>
              </p:cNvPr>
              <p:cNvPicPr/>
              <p:nvPr/>
            </p:nvPicPr>
            <p:blipFill>
              <a:blip r:embed="rId21"/>
              <a:stretch>
                <a:fillRect/>
              </a:stretch>
            </p:blipFill>
            <p:spPr>
              <a:xfrm>
                <a:off x="9844384" y="3644367"/>
                <a:ext cx="40320" cy="28440"/>
              </a:xfrm>
              <a:prstGeom prst="rect">
                <a:avLst/>
              </a:prstGeom>
            </p:spPr>
          </p:pic>
        </mc:Fallback>
      </mc:AlternateContent>
      <p:grpSp>
        <p:nvGrpSpPr>
          <p:cNvPr id="63" name="Group 62">
            <a:extLst>
              <a:ext uri="{FF2B5EF4-FFF2-40B4-BE49-F238E27FC236}">
                <a16:creationId xmlns:a16="http://schemas.microsoft.com/office/drawing/2014/main" id="{3C17C74E-B331-4373-9C22-57F17FB9822C}"/>
              </a:ext>
            </a:extLst>
          </p:cNvPr>
          <p:cNvGrpSpPr/>
          <p:nvPr/>
        </p:nvGrpSpPr>
        <p:grpSpPr>
          <a:xfrm>
            <a:off x="8911624" y="4492887"/>
            <a:ext cx="3416040" cy="980280"/>
            <a:chOff x="8911624" y="4492887"/>
            <a:chExt cx="3416040" cy="980280"/>
          </a:xfrm>
        </p:grpSpPr>
        <mc:AlternateContent xmlns:mc="http://schemas.openxmlformats.org/markup-compatibility/2006">
          <mc:Choice xmlns:p14="http://schemas.microsoft.com/office/powerpoint/2010/main" Requires="p14">
            <p:contentPart p14:bwMode="auto" r:id="rId22">
              <p14:nvContentPartPr>
                <p14:cNvPr id="41" name="Ink 40">
                  <a:extLst>
                    <a:ext uri="{FF2B5EF4-FFF2-40B4-BE49-F238E27FC236}">
                      <a16:creationId xmlns:a16="http://schemas.microsoft.com/office/drawing/2014/main" id="{0FE2C9B0-DE3F-4850-84F9-7B0C1A1DD2D6}"/>
                    </a:ext>
                  </a:extLst>
                </p14:cNvPr>
                <p14:cNvContentPartPr/>
                <p14:nvPr/>
              </p14:nvContentPartPr>
              <p14:xfrm>
                <a:off x="9003424" y="5043327"/>
                <a:ext cx="247680" cy="298440"/>
              </p14:xfrm>
            </p:contentPart>
          </mc:Choice>
          <mc:Fallback>
            <p:pic>
              <p:nvPicPr>
                <p:cNvPr id="41" name="Ink 40">
                  <a:extLst>
                    <a:ext uri="{FF2B5EF4-FFF2-40B4-BE49-F238E27FC236}">
                      <a16:creationId xmlns:a16="http://schemas.microsoft.com/office/drawing/2014/main" id="{0FE2C9B0-DE3F-4850-84F9-7B0C1A1DD2D6}"/>
                    </a:ext>
                  </a:extLst>
                </p:cNvPr>
                <p:cNvPicPr/>
                <p:nvPr/>
              </p:nvPicPr>
              <p:blipFill>
                <a:blip r:embed="rId23"/>
                <a:stretch>
                  <a:fillRect/>
                </a:stretch>
              </p:blipFill>
              <p:spPr>
                <a:xfrm>
                  <a:off x="8994784" y="5034327"/>
                  <a:ext cx="26532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2" name="Ink 41">
                  <a:extLst>
                    <a:ext uri="{FF2B5EF4-FFF2-40B4-BE49-F238E27FC236}">
                      <a16:creationId xmlns:a16="http://schemas.microsoft.com/office/drawing/2014/main" id="{B70C7E4A-698B-4065-831B-AC3075BFD0FC}"/>
                    </a:ext>
                  </a:extLst>
                </p14:cNvPr>
                <p14:cNvContentPartPr/>
                <p14:nvPr/>
              </p14:nvContentPartPr>
              <p14:xfrm>
                <a:off x="9566824" y="5135847"/>
                <a:ext cx="325080" cy="90360"/>
              </p14:xfrm>
            </p:contentPart>
          </mc:Choice>
          <mc:Fallback>
            <p:pic>
              <p:nvPicPr>
                <p:cNvPr id="42" name="Ink 41">
                  <a:extLst>
                    <a:ext uri="{FF2B5EF4-FFF2-40B4-BE49-F238E27FC236}">
                      <a16:creationId xmlns:a16="http://schemas.microsoft.com/office/drawing/2014/main" id="{B70C7E4A-698B-4065-831B-AC3075BFD0FC}"/>
                    </a:ext>
                  </a:extLst>
                </p:cNvPr>
                <p:cNvPicPr/>
                <p:nvPr/>
              </p:nvPicPr>
              <p:blipFill>
                <a:blip r:embed="rId25"/>
                <a:stretch>
                  <a:fillRect/>
                </a:stretch>
              </p:blipFill>
              <p:spPr>
                <a:xfrm>
                  <a:off x="9558184" y="5126847"/>
                  <a:ext cx="3427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3" name="Ink 42">
                  <a:extLst>
                    <a:ext uri="{FF2B5EF4-FFF2-40B4-BE49-F238E27FC236}">
                      <a16:creationId xmlns:a16="http://schemas.microsoft.com/office/drawing/2014/main" id="{0B33D4CE-A213-4980-B5C2-8F35C0A1C6DF}"/>
                    </a:ext>
                  </a:extLst>
                </p14:cNvPr>
                <p14:cNvContentPartPr/>
                <p14:nvPr/>
              </p14:nvContentPartPr>
              <p14:xfrm>
                <a:off x="9439384" y="5086887"/>
                <a:ext cx="262800" cy="193680"/>
              </p14:xfrm>
            </p:contentPart>
          </mc:Choice>
          <mc:Fallback>
            <p:pic>
              <p:nvPicPr>
                <p:cNvPr id="43" name="Ink 42">
                  <a:extLst>
                    <a:ext uri="{FF2B5EF4-FFF2-40B4-BE49-F238E27FC236}">
                      <a16:creationId xmlns:a16="http://schemas.microsoft.com/office/drawing/2014/main" id="{0B33D4CE-A213-4980-B5C2-8F35C0A1C6DF}"/>
                    </a:ext>
                  </a:extLst>
                </p:cNvPr>
                <p:cNvPicPr/>
                <p:nvPr/>
              </p:nvPicPr>
              <p:blipFill>
                <a:blip r:embed="rId27"/>
                <a:stretch>
                  <a:fillRect/>
                </a:stretch>
              </p:blipFill>
              <p:spPr>
                <a:xfrm>
                  <a:off x="9430744" y="5078247"/>
                  <a:ext cx="2804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4" name="Ink 43">
                  <a:extLst>
                    <a:ext uri="{FF2B5EF4-FFF2-40B4-BE49-F238E27FC236}">
                      <a16:creationId xmlns:a16="http://schemas.microsoft.com/office/drawing/2014/main" id="{835DC024-0788-4371-800F-8A47AC55B694}"/>
                    </a:ext>
                  </a:extLst>
                </p14:cNvPr>
                <p14:cNvContentPartPr/>
                <p14:nvPr/>
              </p14:nvContentPartPr>
              <p14:xfrm>
                <a:off x="10135264" y="4900047"/>
                <a:ext cx="252360" cy="276120"/>
              </p14:xfrm>
            </p:contentPart>
          </mc:Choice>
          <mc:Fallback>
            <p:pic>
              <p:nvPicPr>
                <p:cNvPr id="44" name="Ink 43">
                  <a:extLst>
                    <a:ext uri="{FF2B5EF4-FFF2-40B4-BE49-F238E27FC236}">
                      <a16:creationId xmlns:a16="http://schemas.microsoft.com/office/drawing/2014/main" id="{835DC024-0788-4371-800F-8A47AC55B694}"/>
                    </a:ext>
                  </a:extLst>
                </p:cNvPr>
                <p:cNvPicPr/>
                <p:nvPr/>
              </p:nvPicPr>
              <p:blipFill>
                <a:blip r:embed="rId29"/>
                <a:stretch>
                  <a:fillRect/>
                </a:stretch>
              </p:blipFill>
              <p:spPr>
                <a:xfrm>
                  <a:off x="10126264" y="4891407"/>
                  <a:ext cx="27000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5" name="Ink 44">
                  <a:extLst>
                    <a:ext uri="{FF2B5EF4-FFF2-40B4-BE49-F238E27FC236}">
                      <a16:creationId xmlns:a16="http://schemas.microsoft.com/office/drawing/2014/main" id="{C35AD89B-CD0A-46ED-8A02-C1F067823BAD}"/>
                    </a:ext>
                  </a:extLst>
                </p14:cNvPr>
                <p14:cNvContentPartPr/>
                <p14:nvPr/>
              </p14:nvContentPartPr>
              <p14:xfrm>
                <a:off x="10656544" y="4998687"/>
                <a:ext cx="190440" cy="68760"/>
              </p14:xfrm>
            </p:contentPart>
          </mc:Choice>
          <mc:Fallback>
            <p:pic>
              <p:nvPicPr>
                <p:cNvPr id="45" name="Ink 44">
                  <a:extLst>
                    <a:ext uri="{FF2B5EF4-FFF2-40B4-BE49-F238E27FC236}">
                      <a16:creationId xmlns:a16="http://schemas.microsoft.com/office/drawing/2014/main" id="{C35AD89B-CD0A-46ED-8A02-C1F067823BAD}"/>
                    </a:ext>
                  </a:extLst>
                </p:cNvPr>
                <p:cNvPicPr/>
                <p:nvPr/>
              </p:nvPicPr>
              <p:blipFill>
                <a:blip r:embed="rId31"/>
                <a:stretch>
                  <a:fillRect/>
                </a:stretch>
              </p:blipFill>
              <p:spPr>
                <a:xfrm>
                  <a:off x="10647544" y="4989687"/>
                  <a:ext cx="2080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6" name="Ink 45">
                  <a:extLst>
                    <a:ext uri="{FF2B5EF4-FFF2-40B4-BE49-F238E27FC236}">
                      <a16:creationId xmlns:a16="http://schemas.microsoft.com/office/drawing/2014/main" id="{04A788E1-6E4F-4F6B-BB84-716C7AAF21F2}"/>
                    </a:ext>
                  </a:extLst>
                </p14:cNvPr>
                <p14:cNvContentPartPr/>
                <p14:nvPr/>
              </p14:nvContentPartPr>
              <p14:xfrm>
                <a:off x="9881464" y="5048007"/>
                <a:ext cx="50040" cy="247680"/>
              </p14:xfrm>
            </p:contentPart>
          </mc:Choice>
          <mc:Fallback>
            <p:pic>
              <p:nvPicPr>
                <p:cNvPr id="46" name="Ink 45">
                  <a:extLst>
                    <a:ext uri="{FF2B5EF4-FFF2-40B4-BE49-F238E27FC236}">
                      <a16:creationId xmlns:a16="http://schemas.microsoft.com/office/drawing/2014/main" id="{04A788E1-6E4F-4F6B-BB84-716C7AAF21F2}"/>
                    </a:ext>
                  </a:extLst>
                </p:cNvPr>
                <p:cNvPicPr/>
                <p:nvPr/>
              </p:nvPicPr>
              <p:blipFill>
                <a:blip r:embed="rId33"/>
                <a:stretch>
                  <a:fillRect/>
                </a:stretch>
              </p:blipFill>
              <p:spPr>
                <a:xfrm>
                  <a:off x="9872464" y="5039367"/>
                  <a:ext cx="676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7" name="Ink 46">
                  <a:extLst>
                    <a:ext uri="{FF2B5EF4-FFF2-40B4-BE49-F238E27FC236}">
                      <a16:creationId xmlns:a16="http://schemas.microsoft.com/office/drawing/2014/main" id="{29A6C037-9D29-47B0-9F90-21EEAB79CD9E}"/>
                    </a:ext>
                  </a:extLst>
                </p14:cNvPr>
                <p14:cNvContentPartPr/>
                <p14:nvPr/>
              </p14:nvContentPartPr>
              <p14:xfrm>
                <a:off x="10002784" y="5146647"/>
                <a:ext cx="58680" cy="25920"/>
              </p14:xfrm>
            </p:contentPart>
          </mc:Choice>
          <mc:Fallback>
            <p:pic>
              <p:nvPicPr>
                <p:cNvPr id="47" name="Ink 46">
                  <a:extLst>
                    <a:ext uri="{FF2B5EF4-FFF2-40B4-BE49-F238E27FC236}">
                      <a16:creationId xmlns:a16="http://schemas.microsoft.com/office/drawing/2014/main" id="{29A6C037-9D29-47B0-9F90-21EEAB79CD9E}"/>
                    </a:ext>
                  </a:extLst>
                </p:cNvPr>
                <p:cNvPicPr/>
                <p:nvPr/>
              </p:nvPicPr>
              <p:blipFill>
                <a:blip r:embed="rId35"/>
                <a:stretch>
                  <a:fillRect/>
                </a:stretch>
              </p:blipFill>
              <p:spPr>
                <a:xfrm>
                  <a:off x="9993784" y="5138007"/>
                  <a:ext cx="763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8" name="Ink 47">
                  <a:extLst>
                    <a:ext uri="{FF2B5EF4-FFF2-40B4-BE49-F238E27FC236}">
                      <a16:creationId xmlns:a16="http://schemas.microsoft.com/office/drawing/2014/main" id="{C29F7FE9-73FA-4F12-BEEE-1FA5B098057F}"/>
                    </a:ext>
                  </a:extLst>
                </p14:cNvPr>
                <p14:cNvContentPartPr/>
                <p14:nvPr/>
              </p14:nvContentPartPr>
              <p14:xfrm>
                <a:off x="9864904" y="4983567"/>
                <a:ext cx="257760" cy="426600"/>
              </p14:xfrm>
            </p:contentPart>
          </mc:Choice>
          <mc:Fallback>
            <p:pic>
              <p:nvPicPr>
                <p:cNvPr id="48" name="Ink 47">
                  <a:extLst>
                    <a:ext uri="{FF2B5EF4-FFF2-40B4-BE49-F238E27FC236}">
                      <a16:creationId xmlns:a16="http://schemas.microsoft.com/office/drawing/2014/main" id="{C29F7FE9-73FA-4F12-BEEE-1FA5B098057F}"/>
                    </a:ext>
                  </a:extLst>
                </p:cNvPr>
                <p:cNvPicPr/>
                <p:nvPr/>
              </p:nvPicPr>
              <p:blipFill>
                <a:blip r:embed="rId37"/>
                <a:stretch>
                  <a:fillRect/>
                </a:stretch>
              </p:blipFill>
              <p:spPr>
                <a:xfrm>
                  <a:off x="9855904" y="4974927"/>
                  <a:ext cx="27540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9" name="Ink 48">
                  <a:extLst>
                    <a:ext uri="{FF2B5EF4-FFF2-40B4-BE49-F238E27FC236}">
                      <a16:creationId xmlns:a16="http://schemas.microsoft.com/office/drawing/2014/main" id="{67E0C72C-6BFA-4CEA-8056-10EC8E005A45}"/>
                    </a:ext>
                  </a:extLst>
                </p14:cNvPr>
                <p14:cNvContentPartPr/>
                <p14:nvPr/>
              </p14:nvContentPartPr>
              <p14:xfrm>
                <a:off x="10048144" y="4970607"/>
                <a:ext cx="264960" cy="293400"/>
              </p14:xfrm>
            </p:contentPart>
          </mc:Choice>
          <mc:Fallback>
            <p:pic>
              <p:nvPicPr>
                <p:cNvPr id="49" name="Ink 48">
                  <a:extLst>
                    <a:ext uri="{FF2B5EF4-FFF2-40B4-BE49-F238E27FC236}">
                      <a16:creationId xmlns:a16="http://schemas.microsoft.com/office/drawing/2014/main" id="{67E0C72C-6BFA-4CEA-8056-10EC8E005A45}"/>
                    </a:ext>
                  </a:extLst>
                </p:cNvPr>
                <p:cNvPicPr/>
                <p:nvPr/>
              </p:nvPicPr>
              <p:blipFill>
                <a:blip r:embed="rId39"/>
                <a:stretch>
                  <a:fillRect/>
                </a:stretch>
              </p:blipFill>
              <p:spPr>
                <a:xfrm>
                  <a:off x="10039504" y="4961967"/>
                  <a:ext cx="2826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0" name="Ink 49">
                  <a:extLst>
                    <a:ext uri="{FF2B5EF4-FFF2-40B4-BE49-F238E27FC236}">
                      <a16:creationId xmlns:a16="http://schemas.microsoft.com/office/drawing/2014/main" id="{DF4CF014-176A-42D3-81D7-44E1E7F39861}"/>
                    </a:ext>
                  </a:extLst>
                </p14:cNvPr>
                <p14:cNvContentPartPr/>
                <p14:nvPr/>
              </p14:nvContentPartPr>
              <p14:xfrm>
                <a:off x="10981984" y="4769367"/>
                <a:ext cx="119160" cy="295200"/>
              </p14:xfrm>
            </p:contentPart>
          </mc:Choice>
          <mc:Fallback>
            <p:pic>
              <p:nvPicPr>
                <p:cNvPr id="50" name="Ink 49">
                  <a:extLst>
                    <a:ext uri="{FF2B5EF4-FFF2-40B4-BE49-F238E27FC236}">
                      <a16:creationId xmlns:a16="http://schemas.microsoft.com/office/drawing/2014/main" id="{DF4CF014-176A-42D3-81D7-44E1E7F39861}"/>
                    </a:ext>
                  </a:extLst>
                </p:cNvPr>
                <p:cNvPicPr/>
                <p:nvPr/>
              </p:nvPicPr>
              <p:blipFill>
                <a:blip r:embed="rId41"/>
                <a:stretch>
                  <a:fillRect/>
                </a:stretch>
              </p:blipFill>
              <p:spPr>
                <a:xfrm>
                  <a:off x="10972984" y="4760727"/>
                  <a:ext cx="1368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1" name="Ink 50">
                  <a:extLst>
                    <a:ext uri="{FF2B5EF4-FFF2-40B4-BE49-F238E27FC236}">
                      <a16:creationId xmlns:a16="http://schemas.microsoft.com/office/drawing/2014/main" id="{9431F15C-0E3B-4102-8836-A4ACB3E878E9}"/>
                    </a:ext>
                  </a:extLst>
                </p14:cNvPr>
                <p14:cNvContentPartPr/>
                <p14:nvPr/>
              </p14:nvContentPartPr>
              <p14:xfrm>
                <a:off x="11463664" y="4675407"/>
                <a:ext cx="237960" cy="325800"/>
              </p14:xfrm>
            </p:contentPart>
          </mc:Choice>
          <mc:Fallback>
            <p:pic>
              <p:nvPicPr>
                <p:cNvPr id="51" name="Ink 50">
                  <a:extLst>
                    <a:ext uri="{FF2B5EF4-FFF2-40B4-BE49-F238E27FC236}">
                      <a16:creationId xmlns:a16="http://schemas.microsoft.com/office/drawing/2014/main" id="{9431F15C-0E3B-4102-8836-A4ACB3E878E9}"/>
                    </a:ext>
                  </a:extLst>
                </p:cNvPr>
                <p:cNvPicPr/>
                <p:nvPr/>
              </p:nvPicPr>
              <p:blipFill>
                <a:blip r:embed="rId43"/>
                <a:stretch>
                  <a:fillRect/>
                </a:stretch>
              </p:blipFill>
              <p:spPr>
                <a:xfrm>
                  <a:off x="11454664" y="4666767"/>
                  <a:ext cx="2556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2" name="Ink 51">
                  <a:extLst>
                    <a:ext uri="{FF2B5EF4-FFF2-40B4-BE49-F238E27FC236}">
                      <a16:creationId xmlns:a16="http://schemas.microsoft.com/office/drawing/2014/main" id="{9E24333A-FD8E-455B-8FB0-790299139DFC}"/>
                    </a:ext>
                  </a:extLst>
                </p14:cNvPr>
                <p14:cNvContentPartPr/>
                <p14:nvPr/>
              </p14:nvContentPartPr>
              <p14:xfrm>
                <a:off x="11889904" y="4492887"/>
                <a:ext cx="282600" cy="308520"/>
              </p14:xfrm>
            </p:contentPart>
          </mc:Choice>
          <mc:Fallback>
            <p:pic>
              <p:nvPicPr>
                <p:cNvPr id="52" name="Ink 51">
                  <a:extLst>
                    <a:ext uri="{FF2B5EF4-FFF2-40B4-BE49-F238E27FC236}">
                      <a16:creationId xmlns:a16="http://schemas.microsoft.com/office/drawing/2014/main" id="{9E24333A-FD8E-455B-8FB0-790299139DFC}"/>
                    </a:ext>
                  </a:extLst>
                </p:cNvPr>
                <p:cNvPicPr/>
                <p:nvPr/>
              </p:nvPicPr>
              <p:blipFill>
                <a:blip r:embed="rId45"/>
                <a:stretch>
                  <a:fillRect/>
                </a:stretch>
              </p:blipFill>
              <p:spPr>
                <a:xfrm>
                  <a:off x="11880904" y="4483887"/>
                  <a:ext cx="3002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3" name="Ink 52">
                  <a:extLst>
                    <a:ext uri="{FF2B5EF4-FFF2-40B4-BE49-F238E27FC236}">
                      <a16:creationId xmlns:a16="http://schemas.microsoft.com/office/drawing/2014/main" id="{B066C1F0-50D7-495A-AF39-98A8B2DBFC91}"/>
                    </a:ext>
                  </a:extLst>
                </p14:cNvPr>
                <p14:cNvContentPartPr/>
                <p14:nvPr/>
              </p14:nvContentPartPr>
              <p14:xfrm>
                <a:off x="9950224" y="4968087"/>
                <a:ext cx="2377440" cy="505080"/>
              </p14:xfrm>
            </p:contentPart>
          </mc:Choice>
          <mc:Fallback>
            <p:pic>
              <p:nvPicPr>
                <p:cNvPr id="53" name="Ink 52">
                  <a:extLst>
                    <a:ext uri="{FF2B5EF4-FFF2-40B4-BE49-F238E27FC236}">
                      <a16:creationId xmlns:a16="http://schemas.microsoft.com/office/drawing/2014/main" id="{B066C1F0-50D7-495A-AF39-98A8B2DBFC91}"/>
                    </a:ext>
                  </a:extLst>
                </p:cNvPr>
                <p:cNvPicPr/>
                <p:nvPr/>
              </p:nvPicPr>
              <p:blipFill>
                <a:blip r:embed="rId47"/>
                <a:stretch>
                  <a:fillRect/>
                </a:stretch>
              </p:blipFill>
              <p:spPr>
                <a:xfrm>
                  <a:off x="9941584" y="4959447"/>
                  <a:ext cx="239508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4" name="Ink 53">
                  <a:extLst>
                    <a:ext uri="{FF2B5EF4-FFF2-40B4-BE49-F238E27FC236}">
                      <a16:creationId xmlns:a16="http://schemas.microsoft.com/office/drawing/2014/main" id="{7F36FC87-EB3E-45F2-9C0B-30A672A87B27}"/>
                    </a:ext>
                  </a:extLst>
                </p14:cNvPr>
                <p14:cNvContentPartPr/>
                <p14:nvPr/>
              </p14:nvContentPartPr>
              <p14:xfrm>
                <a:off x="9932944" y="5272647"/>
                <a:ext cx="620280" cy="140400"/>
              </p14:xfrm>
            </p:contentPart>
          </mc:Choice>
          <mc:Fallback>
            <p:pic>
              <p:nvPicPr>
                <p:cNvPr id="54" name="Ink 53">
                  <a:extLst>
                    <a:ext uri="{FF2B5EF4-FFF2-40B4-BE49-F238E27FC236}">
                      <a16:creationId xmlns:a16="http://schemas.microsoft.com/office/drawing/2014/main" id="{7F36FC87-EB3E-45F2-9C0B-30A672A87B27}"/>
                    </a:ext>
                  </a:extLst>
                </p:cNvPr>
                <p:cNvPicPr/>
                <p:nvPr/>
              </p:nvPicPr>
              <p:blipFill>
                <a:blip r:embed="rId49"/>
                <a:stretch>
                  <a:fillRect/>
                </a:stretch>
              </p:blipFill>
              <p:spPr>
                <a:xfrm>
                  <a:off x="9924304" y="5264007"/>
                  <a:ext cx="6379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7" name="Ink 56">
                  <a:extLst>
                    <a:ext uri="{FF2B5EF4-FFF2-40B4-BE49-F238E27FC236}">
                      <a16:creationId xmlns:a16="http://schemas.microsoft.com/office/drawing/2014/main" id="{4B75F572-A7C3-4423-83D4-896EFCF1959F}"/>
                    </a:ext>
                  </a:extLst>
                </p14:cNvPr>
                <p14:cNvContentPartPr/>
                <p14:nvPr/>
              </p14:nvContentPartPr>
              <p14:xfrm>
                <a:off x="8911624" y="4911567"/>
                <a:ext cx="447120" cy="479880"/>
              </p14:xfrm>
            </p:contentPart>
          </mc:Choice>
          <mc:Fallback>
            <p:pic>
              <p:nvPicPr>
                <p:cNvPr id="57" name="Ink 56">
                  <a:extLst>
                    <a:ext uri="{FF2B5EF4-FFF2-40B4-BE49-F238E27FC236}">
                      <a16:creationId xmlns:a16="http://schemas.microsoft.com/office/drawing/2014/main" id="{4B75F572-A7C3-4423-83D4-896EFCF1959F}"/>
                    </a:ext>
                  </a:extLst>
                </p:cNvPr>
                <p:cNvPicPr/>
                <p:nvPr/>
              </p:nvPicPr>
              <p:blipFill>
                <a:blip r:embed="rId51"/>
                <a:stretch>
                  <a:fillRect/>
                </a:stretch>
              </p:blipFill>
              <p:spPr>
                <a:xfrm>
                  <a:off x="8902624" y="4902927"/>
                  <a:ext cx="464760" cy="497520"/>
                </a:xfrm>
                <a:prstGeom prst="rect">
                  <a:avLst/>
                </a:prstGeom>
              </p:spPr>
            </p:pic>
          </mc:Fallback>
        </mc:AlternateContent>
      </p:grpSp>
      <p:grpSp>
        <p:nvGrpSpPr>
          <p:cNvPr id="65" name="Group 64">
            <a:extLst>
              <a:ext uri="{FF2B5EF4-FFF2-40B4-BE49-F238E27FC236}">
                <a16:creationId xmlns:a16="http://schemas.microsoft.com/office/drawing/2014/main" id="{5BCACED9-49C0-442C-A8F8-C28FCD897EC6}"/>
              </a:ext>
            </a:extLst>
          </p:cNvPr>
          <p:cNvGrpSpPr/>
          <p:nvPr/>
        </p:nvGrpSpPr>
        <p:grpSpPr>
          <a:xfrm>
            <a:off x="10085584" y="5752887"/>
            <a:ext cx="885600" cy="565560"/>
            <a:chOff x="10085584" y="5752887"/>
            <a:chExt cx="885600" cy="565560"/>
          </a:xfrm>
        </p:grpSpPr>
        <mc:AlternateContent xmlns:mc="http://schemas.openxmlformats.org/markup-compatibility/2006">
          <mc:Choice xmlns:p14="http://schemas.microsoft.com/office/powerpoint/2010/main" Requires="p14">
            <p:contentPart p14:bwMode="auto" r:id="rId52">
              <p14:nvContentPartPr>
                <p14:cNvPr id="58" name="Ink 57">
                  <a:extLst>
                    <a:ext uri="{FF2B5EF4-FFF2-40B4-BE49-F238E27FC236}">
                      <a16:creationId xmlns:a16="http://schemas.microsoft.com/office/drawing/2014/main" id="{208D9ADC-F6CE-4D9C-AB80-6C39E68F01E7}"/>
                    </a:ext>
                  </a:extLst>
                </p14:cNvPr>
                <p14:cNvContentPartPr/>
                <p14:nvPr/>
              </p14:nvContentPartPr>
              <p14:xfrm>
                <a:off x="10085584" y="5976807"/>
                <a:ext cx="39240" cy="341640"/>
              </p14:xfrm>
            </p:contentPart>
          </mc:Choice>
          <mc:Fallback>
            <p:pic>
              <p:nvPicPr>
                <p:cNvPr id="58" name="Ink 57">
                  <a:extLst>
                    <a:ext uri="{FF2B5EF4-FFF2-40B4-BE49-F238E27FC236}">
                      <a16:creationId xmlns:a16="http://schemas.microsoft.com/office/drawing/2014/main" id="{208D9ADC-F6CE-4D9C-AB80-6C39E68F01E7}"/>
                    </a:ext>
                  </a:extLst>
                </p:cNvPr>
                <p:cNvPicPr/>
                <p:nvPr/>
              </p:nvPicPr>
              <p:blipFill>
                <a:blip r:embed="rId53"/>
                <a:stretch>
                  <a:fillRect/>
                </a:stretch>
              </p:blipFill>
              <p:spPr>
                <a:xfrm>
                  <a:off x="10076584" y="5967807"/>
                  <a:ext cx="5688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9" name="Ink 58">
                  <a:extLst>
                    <a:ext uri="{FF2B5EF4-FFF2-40B4-BE49-F238E27FC236}">
                      <a16:creationId xmlns:a16="http://schemas.microsoft.com/office/drawing/2014/main" id="{46BCA38D-7CF4-4390-97FB-98BCD5E860A2}"/>
                    </a:ext>
                  </a:extLst>
                </p14:cNvPr>
                <p14:cNvContentPartPr/>
                <p14:nvPr/>
              </p14:nvContentPartPr>
              <p14:xfrm>
                <a:off x="10110064" y="5752887"/>
                <a:ext cx="861120" cy="436320"/>
              </p14:xfrm>
            </p:contentPart>
          </mc:Choice>
          <mc:Fallback>
            <p:pic>
              <p:nvPicPr>
                <p:cNvPr id="59" name="Ink 58">
                  <a:extLst>
                    <a:ext uri="{FF2B5EF4-FFF2-40B4-BE49-F238E27FC236}">
                      <a16:creationId xmlns:a16="http://schemas.microsoft.com/office/drawing/2014/main" id="{46BCA38D-7CF4-4390-97FB-98BCD5E860A2}"/>
                    </a:ext>
                  </a:extLst>
                </p:cNvPr>
                <p:cNvPicPr/>
                <p:nvPr/>
              </p:nvPicPr>
              <p:blipFill>
                <a:blip r:embed="rId55"/>
                <a:stretch>
                  <a:fillRect/>
                </a:stretch>
              </p:blipFill>
              <p:spPr>
                <a:xfrm>
                  <a:off x="10101064" y="5744247"/>
                  <a:ext cx="87876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0" name="Ink 59">
                  <a:extLst>
                    <a:ext uri="{FF2B5EF4-FFF2-40B4-BE49-F238E27FC236}">
                      <a16:creationId xmlns:a16="http://schemas.microsoft.com/office/drawing/2014/main" id="{F979A48A-68B1-4C35-8284-B7EEA80AF089}"/>
                    </a:ext>
                  </a:extLst>
                </p14:cNvPr>
                <p14:cNvContentPartPr/>
                <p14:nvPr/>
              </p14:nvContentPartPr>
              <p14:xfrm>
                <a:off x="10290424" y="5937567"/>
                <a:ext cx="294120" cy="81360"/>
              </p14:xfrm>
            </p:contentPart>
          </mc:Choice>
          <mc:Fallback>
            <p:pic>
              <p:nvPicPr>
                <p:cNvPr id="60" name="Ink 59">
                  <a:extLst>
                    <a:ext uri="{FF2B5EF4-FFF2-40B4-BE49-F238E27FC236}">
                      <a16:creationId xmlns:a16="http://schemas.microsoft.com/office/drawing/2014/main" id="{F979A48A-68B1-4C35-8284-B7EEA80AF089}"/>
                    </a:ext>
                  </a:extLst>
                </p:cNvPr>
                <p:cNvPicPr/>
                <p:nvPr/>
              </p:nvPicPr>
              <p:blipFill>
                <a:blip r:embed="rId57"/>
                <a:stretch>
                  <a:fillRect/>
                </a:stretch>
              </p:blipFill>
              <p:spPr>
                <a:xfrm>
                  <a:off x="10281784" y="5928567"/>
                  <a:ext cx="3117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1" name="Ink 60">
                  <a:extLst>
                    <a:ext uri="{FF2B5EF4-FFF2-40B4-BE49-F238E27FC236}">
                      <a16:creationId xmlns:a16="http://schemas.microsoft.com/office/drawing/2014/main" id="{6AC8E54D-C7CA-41AE-8306-0293EBD6B1EF}"/>
                    </a:ext>
                  </a:extLst>
                </p14:cNvPr>
                <p14:cNvContentPartPr/>
                <p14:nvPr/>
              </p14:nvContentPartPr>
              <p14:xfrm>
                <a:off x="10435144" y="5927847"/>
                <a:ext cx="470520" cy="244800"/>
              </p14:xfrm>
            </p:contentPart>
          </mc:Choice>
          <mc:Fallback>
            <p:pic>
              <p:nvPicPr>
                <p:cNvPr id="61" name="Ink 60">
                  <a:extLst>
                    <a:ext uri="{FF2B5EF4-FFF2-40B4-BE49-F238E27FC236}">
                      <a16:creationId xmlns:a16="http://schemas.microsoft.com/office/drawing/2014/main" id="{6AC8E54D-C7CA-41AE-8306-0293EBD6B1EF}"/>
                    </a:ext>
                  </a:extLst>
                </p:cNvPr>
                <p:cNvPicPr/>
                <p:nvPr/>
              </p:nvPicPr>
              <p:blipFill>
                <a:blip r:embed="rId59"/>
                <a:stretch>
                  <a:fillRect/>
                </a:stretch>
              </p:blipFill>
              <p:spPr>
                <a:xfrm>
                  <a:off x="10426144" y="5918847"/>
                  <a:ext cx="4881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4" name="Ink 63">
                  <a:extLst>
                    <a:ext uri="{FF2B5EF4-FFF2-40B4-BE49-F238E27FC236}">
                      <a16:creationId xmlns:a16="http://schemas.microsoft.com/office/drawing/2014/main" id="{A12F025E-B456-4815-97DA-B2DC4322F407}"/>
                    </a:ext>
                  </a:extLst>
                </p14:cNvPr>
                <p14:cNvContentPartPr/>
                <p14:nvPr/>
              </p14:nvContentPartPr>
              <p14:xfrm>
                <a:off x="10857424" y="6085887"/>
                <a:ext cx="35640" cy="7200"/>
              </p14:xfrm>
            </p:contentPart>
          </mc:Choice>
          <mc:Fallback>
            <p:pic>
              <p:nvPicPr>
                <p:cNvPr id="64" name="Ink 63">
                  <a:extLst>
                    <a:ext uri="{FF2B5EF4-FFF2-40B4-BE49-F238E27FC236}">
                      <a16:creationId xmlns:a16="http://schemas.microsoft.com/office/drawing/2014/main" id="{A12F025E-B456-4815-97DA-B2DC4322F407}"/>
                    </a:ext>
                  </a:extLst>
                </p:cNvPr>
                <p:cNvPicPr/>
                <p:nvPr/>
              </p:nvPicPr>
              <p:blipFill>
                <a:blip r:embed="rId61"/>
                <a:stretch>
                  <a:fillRect/>
                </a:stretch>
              </p:blipFill>
              <p:spPr>
                <a:xfrm>
                  <a:off x="10848424" y="6077247"/>
                  <a:ext cx="53280" cy="24840"/>
                </a:xfrm>
                <a:prstGeom prst="rect">
                  <a:avLst/>
                </a:prstGeom>
              </p:spPr>
            </p:pic>
          </mc:Fallback>
        </mc:AlternateContent>
      </p:grpSp>
      <p:grpSp>
        <p:nvGrpSpPr>
          <p:cNvPr id="74" name="Group 73">
            <a:extLst>
              <a:ext uri="{FF2B5EF4-FFF2-40B4-BE49-F238E27FC236}">
                <a16:creationId xmlns:a16="http://schemas.microsoft.com/office/drawing/2014/main" id="{FECE66D7-D871-4660-976B-7EB0B7FEBCB5}"/>
              </a:ext>
            </a:extLst>
          </p:cNvPr>
          <p:cNvGrpSpPr/>
          <p:nvPr/>
        </p:nvGrpSpPr>
        <p:grpSpPr>
          <a:xfrm>
            <a:off x="9544144" y="1380327"/>
            <a:ext cx="244800" cy="524520"/>
            <a:chOff x="9544144" y="1380327"/>
            <a:chExt cx="244800" cy="524520"/>
          </a:xfrm>
        </p:grpSpPr>
        <mc:AlternateContent xmlns:mc="http://schemas.openxmlformats.org/markup-compatibility/2006">
          <mc:Choice xmlns:p14="http://schemas.microsoft.com/office/powerpoint/2010/main" Requires="p14">
            <p:contentPart p14:bwMode="auto" r:id="rId62">
              <p14:nvContentPartPr>
                <p14:cNvPr id="72" name="Ink 71">
                  <a:extLst>
                    <a:ext uri="{FF2B5EF4-FFF2-40B4-BE49-F238E27FC236}">
                      <a16:creationId xmlns:a16="http://schemas.microsoft.com/office/drawing/2014/main" id="{EBB8468D-2E5C-40B6-8C42-A9A352A0B3E1}"/>
                    </a:ext>
                  </a:extLst>
                </p14:cNvPr>
                <p14:cNvContentPartPr/>
                <p14:nvPr/>
              </p14:nvContentPartPr>
              <p14:xfrm>
                <a:off x="9583384" y="1380327"/>
                <a:ext cx="74520" cy="484920"/>
              </p14:xfrm>
            </p:contentPart>
          </mc:Choice>
          <mc:Fallback>
            <p:pic>
              <p:nvPicPr>
                <p:cNvPr id="72" name="Ink 71">
                  <a:extLst>
                    <a:ext uri="{FF2B5EF4-FFF2-40B4-BE49-F238E27FC236}">
                      <a16:creationId xmlns:a16="http://schemas.microsoft.com/office/drawing/2014/main" id="{EBB8468D-2E5C-40B6-8C42-A9A352A0B3E1}"/>
                    </a:ext>
                  </a:extLst>
                </p:cNvPr>
                <p:cNvPicPr/>
                <p:nvPr/>
              </p:nvPicPr>
              <p:blipFill>
                <a:blip r:embed="rId63"/>
                <a:stretch>
                  <a:fillRect/>
                </a:stretch>
              </p:blipFill>
              <p:spPr>
                <a:xfrm>
                  <a:off x="9574384" y="1371687"/>
                  <a:ext cx="92160" cy="502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3" name="Ink 72">
                  <a:extLst>
                    <a:ext uri="{FF2B5EF4-FFF2-40B4-BE49-F238E27FC236}">
                      <a16:creationId xmlns:a16="http://schemas.microsoft.com/office/drawing/2014/main" id="{04B0E99B-5A76-42DF-8956-35ECD1BD3E39}"/>
                    </a:ext>
                  </a:extLst>
                </p14:cNvPr>
                <p14:cNvContentPartPr/>
                <p14:nvPr/>
              </p14:nvContentPartPr>
              <p14:xfrm>
                <a:off x="9544144" y="1674807"/>
                <a:ext cx="244800" cy="230040"/>
              </p14:xfrm>
            </p:contentPart>
          </mc:Choice>
          <mc:Fallback>
            <p:pic>
              <p:nvPicPr>
                <p:cNvPr id="73" name="Ink 72">
                  <a:extLst>
                    <a:ext uri="{FF2B5EF4-FFF2-40B4-BE49-F238E27FC236}">
                      <a16:creationId xmlns:a16="http://schemas.microsoft.com/office/drawing/2014/main" id="{04B0E99B-5A76-42DF-8956-35ECD1BD3E39}"/>
                    </a:ext>
                  </a:extLst>
                </p:cNvPr>
                <p:cNvPicPr/>
                <p:nvPr/>
              </p:nvPicPr>
              <p:blipFill>
                <a:blip r:embed="rId65"/>
                <a:stretch>
                  <a:fillRect/>
                </a:stretch>
              </p:blipFill>
              <p:spPr>
                <a:xfrm>
                  <a:off x="9535144" y="1665807"/>
                  <a:ext cx="262440" cy="247680"/>
                </a:xfrm>
                <a:prstGeom prst="rect">
                  <a:avLst/>
                </a:prstGeom>
              </p:spPr>
            </p:pic>
          </mc:Fallback>
        </mc:AlternateContent>
      </p:grpSp>
      <p:grpSp>
        <p:nvGrpSpPr>
          <p:cNvPr id="103" name="Group 102">
            <a:extLst>
              <a:ext uri="{FF2B5EF4-FFF2-40B4-BE49-F238E27FC236}">
                <a16:creationId xmlns:a16="http://schemas.microsoft.com/office/drawing/2014/main" id="{AD2483A4-A61C-4CB9-82D5-2B8F451FE00B}"/>
              </a:ext>
            </a:extLst>
          </p:cNvPr>
          <p:cNvGrpSpPr/>
          <p:nvPr/>
        </p:nvGrpSpPr>
        <p:grpSpPr>
          <a:xfrm>
            <a:off x="8878864" y="1029327"/>
            <a:ext cx="500400" cy="352080"/>
            <a:chOff x="8878864" y="1029327"/>
            <a:chExt cx="500400" cy="352080"/>
          </a:xfrm>
        </p:grpSpPr>
        <mc:AlternateContent xmlns:mc="http://schemas.openxmlformats.org/markup-compatibility/2006">
          <mc:Choice xmlns:p14="http://schemas.microsoft.com/office/powerpoint/2010/main" Requires="p14">
            <p:contentPart p14:bwMode="auto" r:id="rId66">
              <p14:nvContentPartPr>
                <p14:cNvPr id="77" name="Ink 76">
                  <a:extLst>
                    <a:ext uri="{FF2B5EF4-FFF2-40B4-BE49-F238E27FC236}">
                      <a16:creationId xmlns:a16="http://schemas.microsoft.com/office/drawing/2014/main" id="{A0665171-C7D4-4274-96D1-3C39906EC024}"/>
                    </a:ext>
                  </a:extLst>
                </p14:cNvPr>
                <p14:cNvContentPartPr/>
                <p14:nvPr/>
              </p14:nvContentPartPr>
              <p14:xfrm>
                <a:off x="8878864" y="1085847"/>
                <a:ext cx="69120" cy="295560"/>
              </p14:xfrm>
            </p:contentPart>
          </mc:Choice>
          <mc:Fallback>
            <p:pic>
              <p:nvPicPr>
                <p:cNvPr id="77" name="Ink 76">
                  <a:extLst>
                    <a:ext uri="{FF2B5EF4-FFF2-40B4-BE49-F238E27FC236}">
                      <a16:creationId xmlns:a16="http://schemas.microsoft.com/office/drawing/2014/main" id="{A0665171-C7D4-4274-96D1-3C39906EC024}"/>
                    </a:ext>
                  </a:extLst>
                </p:cNvPr>
                <p:cNvPicPr/>
                <p:nvPr/>
              </p:nvPicPr>
              <p:blipFill>
                <a:blip r:embed="rId67"/>
                <a:stretch>
                  <a:fillRect/>
                </a:stretch>
              </p:blipFill>
              <p:spPr>
                <a:xfrm>
                  <a:off x="8869864" y="1076847"/>
                  <a:ext cx="867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8" name="Ink 77">
                  <a:extLst>
                    <a:ext uri="{FF2B5EF4-FFF2-40B4-BE49-F238E27FC236}">
                      <a16:creationId xmlns:a16="http://schemas.microsoft.com/office/drawing/2014/main" id="{72192A9F-D231-404A-AADF-48F8B1704328}"/>
                    </a:ext>
                  </a:extLst>
                </p14:cNvPr>
                <p14:cNvContentPartPr/>
                <p14:nvPr/>
              </p14:nvContentPartPr>
              <p14:xfrm>
                <a:off x="8964904" y="1043007"/>
                <a:ext cx="78120" cy="276840"/>
              </p14:xfrm>
            </p:contentPart>
          </mc:Choice>
          <mc:Fallback>
            <p:pic>
              <p:nvPicPr>
                <p:cNvPr id="78" name="Ink 77">
                  <a:extLst>
                    <a:ext uri="{FF2B5EF4-FFF2-40B4-BE49-F238E27FC236}">
                      <a16:creationId xmlns:a16="http://schemas.microsoft.com/office/drawing/2014/main" id="{72192A9F-D231-404A-AADF-48F8B1704328}"/>
                    </a:ext>
                  </a:extLst>
                </p:cNvPr>
                <p:cNvPicPr/>
                <p:nvPr/>
              </p:nvPicPr>
              <p:blipFill>
                <a:blip r:embed="rId69"/>
                <a:stretch>
                  <a:fillRect/>
                </a:stretch>
              </p:blipFill>
              <p:spPr>
                <a:xfrm>
                  <a:off x="8956264" y="1034007"/>
                  <a:ext cx="957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9" name="Ink 78">
                  <a:extLst>
                    <a:ext uri="{FF2B5EF4-FFF2-40B4-BE49-F238E27FC236}">
                      <a16:creationId xmlns:a16="http://schemas.microsoft.com/office/drawing/2014/main" id="{6458BFDE-8605-4A37-AE5C-7504BC22383D}"/>
                    </a:ext>
                  </a:extLst>
                </p14:cNvPr>
                <p14:cNvContentPartPr/>
                <p14:nvPr/>
              </p14:nvContentPartPr>
              <p14:xfrm>
                <a:off x="8907304" y="1119687"/>
                <a:ext cx="246960" cy="156240"/>
              </p14:xfrm>
            </p:contentPart>
          </mc:Choice>
          <mc:Fallback>
            <p:pic>
              <p:nvPicPr>
                <p:cNvPr id="79" name="Ink 78">
                  <a:extLst>
                    <a:ext uri="{FF2B5EF4-FFF2-40B4-BE49-F238E27FC236}">
                      <a16:creationId xmlns:a16="http://schemas.microsoft.com/office/drawing/2014/main" id="{6458BFDE-8605-4A37-AE5C-7504BC22383D}"/>
                    </a:ext>
                  </a:extLst>
                </p:cNvPr>
                <p:cNvPicPr/>
                <p:nvPr/>
              </p:nvPicPr>
              <p:blipFill>
                <a:blip r:embed="rId71"/>
                <a:stretch>
                  <a:fillRect/>
                </a:stretch>
              </p:blipFill>
              <p:spPr>
                <a:xfrm>
                  <a:off x="8898304" y="1110687"/>
                  <a:ext cx="2646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0" name="Ink 79">
                  <a:extLst>
                    <a:ext uri="{FF2B5EF4-FFF2-40B4-BE49-F238E27FC236}">
                      <a16:creationId xmlns:a16="http://schemas.microsoft.com/office/drawing/2014/main" id="{C4CFF37E-FE37-4FCC-B009-D15FCA836583}"/>
                    </a:ext>
                  </a:extLst>
                </p14:cNvPr>
                <p14:cNvContentPartPr/>
                <p14:nvPr/>
              </p14:nvContentPartPr>
              <p14:xfrm>
                <a:off x="9178744" y="1029327"/>
                <a:ext cx="200520" cy="216000"/>
              </p14:xfrm>
            </p:contentPart>
          </mc:Choice>
          <mc:Fallback>
            <p:pic>
              <p:nvPicPr>
                <p:cNvPr id="80" name="Ink 79">
                  <a:extLst>
                    <a:ext uri="{FF2B5EF4-FFF2-40B4-BE49-F238E27FC236}">
                      <a16:creationId xmlns:a16="http://schemas.microsoft.com/office/drawing/2014/main" id="{C4CFF37E-FE37-4FCC-B009-D15FCA836583}"/>
                    </a:ext>
                  </a:extLst>
                </p:cNvPr>
                <p:cNvPicPr/>
                <p:nvPr/>
              </p:nvPicPr>
              <p:blipFill>
                <a:blip r:embed="rId73"/>
                <a:stretch>
                  <a:fillRect/>
                </a:stretch>
              </p:blipFill>
              <p:spPr>
                <a:xfrm>
                  <a:off x="9169744" y="1020687"/>
                  <a:ext cx="218160" cy="233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81" name="Ink 80">
                <a:extLst>
                  <a:ext uri="{FF2B5EF4-FFF2-40B4-BE49-F238E27FC236}">
                    <a16:creationId xmlns:a16="http://schemas.microsoft.com/office/drawing/2014/main" id="{67DC858C-9D4E-4408-B04A-C4555318E024}"/>
                  </a:ext>
                </a:extLst>
              </p14:cNvPr>
              <p14:cNvContentPartPr/>
              <p14:nvPr/>
            </p14:nvContentPartPr>
            <p14:xfrm>
              <a:off x="9644584" y="769407"/>
              <a:ext cx="358560" cy="320400"/>
            </p14:xfrm>
          </p:contentPart>
        </mc:Choice>
        <mc:Fallback>
          <p:pic>
            <p:nvPicPr>
              <p:cNvPr id="81" name="Ink 80">
                <a:extLst>
                  <a:ext uri="{FF2B5EF4-FFF2-40B4-BE49-F238E27FC236}">
                    <a16:creationId xmlns:a16="http://schemas.microsoft.com/office/drawing/2014/main" id="{67DC858C-9D4E-4408-B04A-C4555318E024}"/>
                  </a:ext>
                </a:extLst>
              </p:cNvPr>
              <p:cNvPicPr/>
              <p:nvPr/>
            </p:nvPicPr>
            <p:blipFill>
              <a:blip r:embed="rId75"/>
              <a:stretch>
                <a:fillRect/>
              </a:stretch>
            </p:blipFill>
            <p:spPr>
              <a:xfrm>
                <a:off x="9635584" y="760407"/>
                <a:ext cx="376200" cy="338040"/>
              </a:xfrm>
              <a:prstGeom prst="rect">
                <a:avLst/>
              </a:prstGeom>
            </p:spPr>
          </p:pic>
        </mc:Fallback>
      </mc:AlternateContent>
      <p:grpSp>
        <p:nvGrpSpPr>
          <p:cNvPr id="102" name="Group 101">
            <a:extLst>
              <a:ext uri="{FF2B5EF4-FFF2-40B4-BE49-F238E27FC236}">
                <a16:creationId xmlns:a16="http://schemas.microsoft.com/office/drawing/2014/main" id="{ADD77DFD-321B-46B6-916E-139939A91411}"/>
              </a:ext>
            </a:extLst>
          </p:cNvPr>
          <p:cNvGrpSpPr/>
          <p:nvPr/>
        </p:nvGrpSpPr>
        <p:grpSpPr>
          <a:xfrm>
            <a:off x="10207264" y="189087"/>
            <a:ext cx="2336040" cy="1475640"/>
            <a:chOff x="10207264" y="189087"/>
            <a:chExt cx="2336040" cy="1475640"/>
          </a:xfrm>
        </p:grpSpPr>
        <mc:AlternateContent xmlns:mc="http://schemas.openxmlformats.org/markup-compatibility/2006">
          <mc:Choice xmlns:p14="http://schemas.microsoft.com/office/powerpoint/2010/main" Requires="p14">
            <p:contentPart p14:bwMode="auto" r:id="rId76">
              <p14:nvContentPartPr>
                <p14:cNvPr id="82" name="Ink 81">
                  <a:extLst>
                    <a:ext uri="{FF2B5EF4-FFF2-40B4-BE49-F238E27FC236}">
                      <a16:creationId xmlns:a16="http://schemas.microsoft.com/office/drawing/2014/main" id="{42FDC302-CE2E-47E3-B4E9-A8DCE60835C9}"/>
                    </a:ext>
                  </a:extLst>
                </p14:cNvPr>
                <p14:cNvContentPartPr/>
                <p14:nvPr/>
              </p14:nvContentPartPr>
              <p14:xfrm>
                <a:off x="10400944" y="704607"/>
                <a:ext cx="65880" cy="188640"/>
              </p14:xfrm>
            </p:contentPart>
          </mc:Choice>
          <mc:Fallback>
            <p:pic>
              <p:nvPicPr>
                <p:cNvPr id="82" name="Ink 81">
                  <a:extLst>
                    <a:ext uri="{FF2B5EF4-FFF2-40B4-BE49-F238E27FC236}">
                      <a16:creationId xmlns:a16="http://schemas.microsoft.com/office/drawing/2014/main" id="{42FDC302-CE2E-47E3-B4E9-A8DCE60835C9}"/>
                    </a:ext>
                  </a:extLst>
                </p:cNvPr>
                <p:cNvPicPr/>
                <p:nvPr/>
              </p:nvPicPr>
              <p:blipFill>
                <a:blip r:embed="rId77"/>
                <a:stretch>
                  <a:fillRect/>
                </a:stretch>
              </p:blipFill>
              <p:spPr>
                <a:xfrm>
                  <a:off x="10391944" y="695967"/>
                  <a:ext cx="835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3" name="Ink 82">
                  <a:extLst>
                    <a:ext uri="{FF2B5EF4-FFF2-40B4-BE49-F238E27FC236}">
                      <a16:creationId xmlns:a16="http://schemas.microsoft.com/office/drawing/2014/main" id="{DB79388C-EA2A-49EB-B56F-A1F6330ECFB8}"/>
                    </a:ext>
                  </a:extLst>
                </p14:cNvPr>
                <p14:cNvContentPartPr/>
                <p14:nvPr/>
              </p14:nvContentPartPr>
              <p14:xfrm>
                <a:off x="10317424" y="646647"/>
                <a:ext cx="18720" cy="53640"/>
              </p14:xfrm>
            </p:contentPart>
          </mc:Choice>
          <mc:Fallback>
            <p:pic>
              <p:nvPicPr>
                <p:cNvPr id="83" name="Ink 82">
                  <a:extLst>
                    <a:ext uri="{FF2B5EF4-FFF2-40B4-BE49-F238E27FC236}">
                      <a16:creationId xmlns:a16="http://schemas.microsoft.com/office/drawing/2014/main" id="{DB79388C-EA2A-49EB-B56F-A1F6330ECFB8}"/>
                    </a:ext>
                  </a:extLst>
                </p:cNvPr>
                <p:cNvPicPr/>
                <p:nvPr/>
              </p:nvPicPr>
              <p:blipFill>
                <a:blip r:embed="rId79"/>
                <a:stretch>
                  <a:fillRect/>
                </a:stretch>
              </p:blipFill>
              <p:spPr>
                <a:xfrm>
                  <a:off x="10308424" y="637647"/>
                  <a:ext cx="363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4" name="Ink 83">
                  <a:extLst>
                    <a:ext uri="{FF2B5EF4-FFF2-40B4-BE49-F238E27FC236}">
                      <a16:creationId xmlns:a16="http://schemas.microsoft.com/office/drawing/2014/main" id="{6DD584B3-ABA8-4CC5-80EE-441447674FC7}"/>
                    </a:ext>
                  </a:extLst>
                </p14:cNvPr>
                <p14:cNvContentPartPr/>
                <p14:nvPr/>
              </p14:nvContentPartPr>
              <p14:xfrm>
                <a:off x="10574104" y="697407"/>
                <a:ext cx="209160" cy="144720"/>
              </p14:xfrm>
            </p:contentPart>
          </mc:Choice>
          <mc:Fallback>
            <p:pic>
              <p:nvPicPr>
                <p:cNvPr id="84" name="Ink 83">
                  <a:extLst>
                    <a:ext uri="{FF2B5EF4-FFF2-40B4-BE49-F238E27FC236}">
                      <a16:creationId xmlns:a16="http://schemas.microsoft.com/office/drawing/2014/main" id="{6DD584B3-ABA8-4CC5-80EE-441447674FC7}"/>
                    </a:ext>
                  </a:extLst>
                </p:cNvPr>
                <p:cNvPicPr/>
                <p:nvPr/>
              </p:nvPicPr>
              <p:blipFill>
                <a:blip r:embed="rId81"/>
                <a:stretch>
                  <a:fillRect/>
                </a:stretch>
              </p:blipFill>
              <p:spPr>
                <a:xfrm>
                  <a:off x="10565104" y="688767"/>
                  <a:ext cx="226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5" name="Ink 84">
                  <a:extLst>
                    <a:ext uri="{FF2B5EF4-FFF2-40B4-BE49-F238E27FC236}">
                      <a16:creationId xmlns:a16="http://schemas.microsoft.com/office/drawing/2014/main" id="{F7086A75-A21B-43BF-BB9D-0CB0B0CDFDFF}"/>
                    </a:ext>
                  </a:extLst>
                </p14:cNvPr>
                <p14:cNvContentPartPr/>
                <p14:nvPr/>
              </p14:nvContentPartPr>
              <p14:xfrm>
                <a:off x="10819264" y="420927"/>
                <a:ext cx="222120" cy="319320"/>
              </p14:xfrm>
            </p:contentPart>
          </mc:Choice>
          <mc:Fallback>
            <p:pic>
              <p:nvPicPr>
                <p:cNvPr id="85" name="Ink 84">
                  <a:extLst>
                    <a:ext uri="{FF2B5EF4-FFF2-40B4-BE49-F238E27FC236}">
                      <a16:creationId xmlns:a16="http://schemas.microsoft.com/office/drawing/2014/main" id="{F7086A75-A21B-43BF-BB9D-0CB0B0CDFDFF}"/>
                    </a:ext>
                  </a:extLst>
                </p:cNvPr>
                <p:cNvPicPr/>
                <p:nvPr/>
              </p:nvPicPr>
              <p:blipFill>
                <a:blip r:embed="rId83"/>
                <a:stretch>
                  <a:fillRect/>
                </a:stretch>
              </p:blipFill>
              <p:spPr>
                <a:xfrm>
                  <a:off x="10810624" y="411927"/>
                  <a:ext cx="23976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6" name="Ink 85">
                  <a:extLst>
                    <a:ext uri="{FF2B5EF4-FFF2-40B4-BE49-F238E27FC236}">
                      <a16:creationId xmlns:a16="http://schemas.microsoft.com/office/drawing/2014/main" id="{59F50664-26E3-4FA9-9200-4CB1E4223B24}"/>
                    </a:ext>
                  </a:extLst>
                </p14:cNvPr>
                <p14:cNvContentPartPr/>
                <p14:nvPr/>
              </p14:nvContentPartPr>
              <p14:xfrm>
                <a:off x="10987384" y="499047"/>
                <a:ext cx="166680" cy="241920"/>
              </p14:xfrm>
            </p:contentPart>
          </mc:Choice>
          <mc:Fallback>
            <p:pic>
              <p:nvPicPr>
                <p:cNvPr id="86" name="Ink 85">
                  <a:extLst>
                    <a:ext uri="{FF2B5EF4-FFF2-40B4-BE49-F238E27FC236}">
                      <a16:creationId xmlns:a16="http://schemas.microsoft.com/office/drawing/2014/main" id="{59F50664-26E3-4FA9-9200-4CB1E4223B24}"/>
                    </a:ext>
                  </a:extLst>
                </p:cNvPr>
                <p:cNvPicPr/>
                <p:nvPr/>
              </p:nvPicPr>
              <p:blipFill>
                <a:blip r:embed="rId85"/>
                <a:stretch>
                  <a:fillRect/>
                </a:stretch>
              </p:blipFill>
              <p:spPr>
                <a:xfrm>
                  <a:off x="10978744" y="490407"/>
                  <a:ext cx="1843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7" name="Ink 86">
                  <a:extLst>
                    <a:ext uri="{FF2B5EF4-FFF2-40B4-BE49-F238E27FC236}">
                      <a16:creationId xmlns:a16="http://schemas.microsoft.com/office/drawing/2014/main" id="{6E16655F-5340-4E57-ADD5-0F009D0E456D}"/>
                    </a:ext>
                  </a:extLst>
                </p14:cNvPr>
                <p14:cNvContentPartPr/>
                <p14:nvPr/>
              </p14:nvContentPartPr>
              <p14:xfrm>
                <a:off x="11241904" y="516687"/>
                <a:ext cx="159120" cy="174600"/>
              </p14:xfrm>
            </p:contentPart>
          </mc:Choice>
          <mc:Fallback>
            <p:pic>
              <p:nvPicPr>
                <p:cNvPr id="87" name="Ink 86">
                  <a:extLst>
                    <a:ext uri="{FF2B5EF4-FFF2-40B4-BE49-F238E27FC236}">
                      <a16:creationId xmlns:a16="http://schemas.microsoft.com/office/drawing/2014/main" id="{6E16655F-5340-4E57-ADD5-0F009D0E456D}"/>
                    </a:ext>
                  </a:extLst>
                </p:cNvPr>
                <p:cNvPicPr/>
                <p:nvPr/>
              </p:nvPicPr>
              <p:blipFill>
                <a:blip r:embed="rId87"/>
                <a:stretch>
                  <a:fillRect/>
                </a:stretch>
              </p:blipFill>
              <p:spPr>
                <a:xfrm>
                  <a:off x="11232904" y="507687"/>
                  <a:ext cx="1767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8" name="Ink 87">
                  <a:extLst>
                    <a:ext uri="{FF2B5EF4-FFF2-40B4-BE49-F238E27FC236}">
                      <a16:creationId xmlns:a16="http://schemas.microsoft.com/office/drawing/2014/main" id="{51224233-7BF7-428A-A3DF-568AF25E92F1}"/>
                    </a:ext>
                  </a:extLst>
                </p14:cNvPr>
                <p14:cNvContentPartPr/>
                <p14:nvPr/>
              </p14:nvContentPartPr>
              <p14:xfrm>
                <a:off x="11541064" y="441807"/>
                <a:ext cx="149760" cy="368640"/>
              </p14:xfrm>
            </p:contentPart>
          </mc:Choice>
          <mc:Fallback>
            <p:pic>
              <p:nvPicPr>
                <p:cNvPr id="88" name="Ink 87">
                  <a:extLst>
                    <a:ext uri="{FF2B5EF4-FFF2-40B4-BE49-F238E27FC236}">
                      <a16:creationId xmlns:a16="http://schemas.microsoft.com/office/drawing/2014/main" id="{51224233-7BF7-428A-A3DF-568AF25E92F1}"/>
                    </a:ext>
                  </a:extLst>
                </p:cNvPr>
                <p:cNvPicPr/>
                <p:nvPr/>
              </p:nvPicPr>
              <p:blipFill>
                <a:blip r:embed="rId89"/>
                <a:stretch>
                  <a:fillRect/>
                </a:stretch>
              </p:blipFill>
              <p:spPr>
                <a:xfrm>
                  <a:off x="11532064" y="433167"/>
                  <a:ext cx="16740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9" name="Ink 88">
                  <a:extLst>
                    <a:ext uri="{FF2B5EF4-FFF2-40B4-BE49-F238E27FC236}">
                      <a16:creationId xmlns:a16="http://schemas.microsoft.com/office/drawing/2014/main" id="{56B82972-E0BC-4471-8015-B1FB80B17E68}"/>
                    </a:ext>
                  </a:extLst>
                </p14:cNvPr>
                <p14:cNvContentPartPr/>
                <p14:nvPr/>
              </p14:nvContentPartPr>
              <p14:xfrm>
                <a:off x="11677144" y="391047"/>
                <a:ext cx="331560" cy="255600"/>
              </p14:xfrm>
            </p:contentPart>
          </mc:Choice>
          <mc:Fallback>
            <p:pic>
              <p:nvPicPr>
                <p:cNvPr id="89" name="Ink 88">
                  <a:extLst>
                    <a:ext uri="{FF2B5EF4-FFF2-40B4-BE49-F238E27FC236}">
                      <a16:creationId xmlns:a16="http://schemas.microsoft.com/office/drawing/2014/main" id="{56B82972-E0BC-4471-8015-B1FB80B17E68}"/>
                    </a:ext>
                  </a:extLst>
                </p:cNvPr>
                <p:cNvPicPr/>
                <p:nvPr/>
              </p:nvPicPr>
              <p:blipFill>
                <a:blip r:embed="rId91"/>
                <a:stretch>
                  <a:fillRect/>
                </a:stretch>
              </p:blipFill>
              <p:spPr>
                <a:xfrm>
                  <a:off x="11668144" y="382047"/>
                  <a:ext cx="34920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0" name="Ink 89">
                  <a:extLst>
                    <a:ext uri="{FF2B5EF4-FFF2-40B4-BE49-F238E27FC236}">
                      <a16:creationId xmlns:a16="http://schemas.microsoft.com/office/drawing/2014/main" id="{D9F0DE14-DDF4-4AC8-B249-5FCB51BE196E}"/>
                    </a:ext>
                  </a:extLst>
                </p14:cNvPr>
                <p14:cNvContentPartPr/>
                <p14:nvPr/>
              </p14:nvContentPartPr>
              <p14:xfrm>
                <a:off x="11980984" y="189087"/>
                <a:ext cx="230400" cy="376560"/>
              </p14:xfrm>
            </p:contentPart>
          </mc:Choice>
          <mc:Fallback>
            <p:pic>
              <p:nvPicPr>
                <p:cNvPr id="90" name="Ink 89">
                  <a:extLst>
                    <a:ext uri="{FF2B5EF4-FFF2-40B4-BE49-F238E27FC236}">
                      <a16:creationId xmlns:a16="http://schemas.microsoft.com/office/drawing/2014/main" id="{D9F0DE14-DDF4-4AC8-B249-5FCB51BE196E}"/>
                    </a:ext>
                  </a:extLst>
                </p:cNvPr>
                <p:cNvPicPr/>
                <p:nvPr/>
              </p:nvPicPr>
              <p:blipFill>
                <a:blip r:embed="rId93"/>
                <a:stretch>
                  <a:fillRect/>
                </a:stretch>
              </p:blipFill>
              <p:spPr>
                <a:xfrm>
                  <a:off x="11971984" y="180087"/>
                  <a:ext cx="24804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1" name="Ink 90">
                  <a:extLst>
                    <a:ext uri="{FF2B5EF4-FFF2-40B4-BE49-F238E27FC236}">
                      <a16:creationId xmlns:a16="http://schemas.microsoft.com/office/drawing/2014/main" id="{E10BE656-0F91-402B-9754-0B8BCF0B3541}"/>
                    </a:ext>
                  </a:extLst>
                </p14:cNvPr>
                <p14:cNvContentPartPr/>
                <p14:nvPr/>
              </p14:nvContentPartPr>
              <p14:xfrm>
                <a:off x="10207264" y="1287447"/>
                <a:ext cx="158400" cy="377280"/>
              </p14:xfrm>
            </p:contentPart>
          </mc:Choice>
          <mc:Fallback>
            <p:pic>
              <p:nvPicPr>
                <p:cNvPr id="91" name="Ink 90">
                  <a:extLst>
                    <a:ext uri="{FF2B5EF4-FFF2-40B4-BE49-F238E27FC236}">
                      <a16:creationId xmlns:a16="http://schemas.microsoft.com/office/drawing/2014/main" id="{E10BE656-0F91-402B-9754-0B8BCF0B3541}"/>
                    </a:ext>
                  </a:extLst>
                </p:cNvPr>
                <p:cNvPicPr/>
                <p:nvPr/>
              </p:nvPicPr>
              <p:blipFill>
                <a:blip r:embed="rId95"/>
                <a:stretch>
                  <a:fillRect/>
                </a:stretch>
              </p:blipFill>
              <p:spPr>
                <a:xfrm>
                  <a:off x="10198264" y="1278447"/>
                  <a:ext cx="17604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2" name="Ink 91">
                  <a:extLst>
                    <a:ext uri="{FF2B5EF4-FFF2-40B4-BE49-F238E27FC236}">
                      <a16:creationId xmlns:a16="http://schemas.microsoft.com/office/drawing/2014/main" id="{4D617D28-9542-49A6-A0B7-CE5D70AF7A22}"/>
                    </a:ext>
                  </a:extLst>
                </p14:cNvPr>
                <p14:cNvContentPartPr/>
                <p14:nvPr/>
              </p14:nvContentPartPr>
              <p14:xfrm>
                <a:off x="10276384" y="1306527"/>
                <a:ext cx="214920" cy="216000"/>
              </p14:xfrm>
            </p:contentPart>
          </mc:Choice>
          <mc:Fallback>
            <p:pic>
              <p:nvPicPr>
                <p:cNvPr id="92" name="Ink 91">
                  <a:extLst>
                    <a:ext uri="{FF2B5EF4-FFF2-40B4-BE49-F238E27FC236}">
                      <a16:creationId xmlns:a16="http://schemas.microsoft.com/office/drawing/2014/main" id="{4D617D28-9542-49A6-A0B7-CE5D70AF7A22}"/>
                    </a:ext>
                  </a:extLst>
                </p:cNvPr>
                <p:cNvPicPr/>
                <p:nvPr/>
              </p:nvPicPr>
              <p:blipFill>
                <a:blip r:embed="rId97"/>
                <a:stretch>
                  <a:fillRect/>
                </a:stretch>
              </p:blipFill>
              <p:spPr>
                <a:xfrm>
                  <a:off x="10267384" y="1297527"/>
                  <a:ext cx="2325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3" name="Ink 92">
                  <a:extLst>
                    <a:ext uri="{FF2B5EF4-FFF2-40B4-BE49-F238E27FC236}">
                      <a16:creationId xmlns:a16="http://schemas.microsoft.com/office/drawing/2014/main" id="{9AC89D03-AC6F-4CA5-A319-472F811C6E50}"/>
                    </a:ext>
                  </a:extLst>
                </p14:cNvPr>
                <p14:cNvContentPartPr/>
                <p14:nvPr/>
              </p14:nvContentPartPr>
              <p14:xfrm>
                <a:off x="10373584" y="1180527"/>
                <a:ext cx="350640" cy="406080"/>
              </p14:xfrm>
            </p:contentPart>
          </mc:Choice>
          <mc:Fallback>
            <p:pic>
              <p:nvPicPr>
                <p:cNvPr id="93" name="Ink 92">
                  <a:extLst>
                    <a:ext uri="{FF2B5EF4-FFF2-40B4-BE49-F238E27FC236}">
                      <a16:creationId xmlns:a16="http://schemas.microsoft.com/office/drawing/2014/main" id="{9AC89D03-AC6F-4CA5-A319-472F811C6E50}"/>
                    </a:ext>
                  </a:extLst>
                </p:cNvPr>
                <p:cNvPicPr/>
                <p:nvPr/>
              </p:nvPicPr>
              <p:blipFill>
                <a:blip r:embed="rId99"/>
                <a:stretch>
                  <a:fillRect/>
                </a:stretch>
              </p:blipFill>
              <p:spPr>
                <a:xfrm>
                  <a:off x="10364944" y="1171887"/>
                  <a:ext cx="36828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4" name="Ink 93">
                  <a:extLst>
                    <a:ext uri="{FF2B5EF4-FFF2-40B4-BE49-F238E27FC236}">
                      <a16:creationId xmlns:a16="http://schemas.microsoft.com/office/drawing/2014/main" id="{F7F40376-9A11-4937-A903-8E9DCD87262A}"/>
                    </a:ext>
                  </a:extLst>
                </p14:cNvPr>
                <p14:cNvContentPartPr/>
                <p14:nvPr/>
              </p14:nvContentPartPr>
              <p14:xfrm>
                <a:off x="10727104" y="1247127"/>
                <a:ext cx="80280" cy="263520"/>
              </p14:xfrm>
            </p:contentPart>
          </mc:Choice>
          <mc:Fallback>
            <p:pic>
              <p:nvPicPr>
                <p:cNvPr id="94" name="Ink 93">
                  <a:extLst>
                    <a:ext uri="{FF2B5EF4-FFF2-40B4-BE49-F238E27FC236}">
                      <a16:creationId xmlns:a16="http://schemas.microsoft.com/office/drawing/2014/main" id="{F7F40376-9A11-4937-A903-8E9DCD87262A}"/>
                    </a:ext>
                  </a:extLst>
                </p:cNvPr>
                <p:cNvPicPr/>
                <p:nvPr/>
              </p:nvPicPr>
              <p:blipFill>
                <a:blip r:embed="rId101"/>
                <a:stretch>
                  <a:fillRect/>
                </a:stretch>
              </p:blipFill>
              <p:spPr>
                <a:xfrm>
                  <a:off x="10718104" y="1238127"/>
                  <a:ext cx="9792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5" name="Ink 94">
                  <a:extLst>
                    <a:ext uri="{FF2B5EF4-FFF2-40B4-BE49-F238E27FC236}">
                      <a16:creationId xmlns:a16="http://schemas.microsoft.com/office/drawing/2014/main" id="{20A2F4FC-395A-42FA-860B-F9AD85178DE3}"/>
                    </a:ext>
                  </a:extLst>
                </p14:cNvPr>
                <p14:cNvContentPartPr/>
                <p14:nvPr/>
              </p14:nvContentPartPr>
              <p14:xfrm>
                <a:off x="10806304" y="1246407"/>
                <a:ext cx="164160" cy="259560"/>
              </p14:xfrm>
            </p:contentPart>
          </mc:Choice>
          <mc:Fallback>
            <p:pic>
              <p:nvPicPr>
                <p:cNvPr id="95" name="Ink 94">
                  <a:extLst>
                    <a:ext uri="{FF2B5EF4-FFF2-40B4-BE49-F238E27FC236}">
                      <a16:creationId xmlns:a16="http://schemas.microsoft.com/office/drawing/2014/main" id="{20A2F4FC-395A-42FA-860B-F9AD85178DE3}"/>
                    </a:ext>
                  </a:extLst>
                </p:cNvPr>
                <p:cNvPicPr/>
                <p:nvPr/>
              </p:nvPicPr>
              <p:blipFill>
                <a:blip r:embed="rId103"/>
                <a:stretch>
                  <a:fillRect/>
                </a:stretch>
              </p:blipFill>
              <p:spPr>
                <a:xfrm>
                  <a:off x="10797664" y="1237767"/>
                  <a:ext cx="1818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6" name="Ink 95">
                  <a:extLst>
                    <a:ext uri="{FF2B5EF4-FFF2-40B4-BE49-F238E27FC236}">
                      <a16:creationId xmlns:a16="http://schemas.microsoft.com/office/drawing/2014/main" id="{51240A2E-2601-4A84-99BE-7D340A0BF803}"/>
                    </a:ext>
                  </a:extLst>
                </p14:cNvPr>
                <p14:cNvContentPartPr/>
                <p14:nvPr/>
              </p14:nvContentPartPr>
              <p14:xfrm>
                <a:off x="11164144" y="1199607"/>
                <a:ext cx="162720" cy="392040"/>
              </p14:xfrm>
            </p:contentPart>
          </mc:Choice>
          <mc:Fallback>
            <p:pic>
              <p:nvPicPr>
                <p:cNvPr id="96" name="Ink 95">
                  <a:extLst>
                    <a:ext uri="{FF2B5EF4-FFF2-40B4-BE49-F238E27FC236}">
                      <a16:creationId xmlns:a16="http://schemas.microsoft.com/office/drawing/2014/main" id="{51240A2E-2601-4A84-99BE-7D340A0BF803}"/>
                    </a:ext>
                  </a:extLst>
                </p:cNvPr>
                <p:cNvPicPr/>
                <p:nvPr/>
              </p:nvPicPr>
              <p:blipFill>
                <a:blip r:embed="rId105"/>
                <a:stretch>
                  <a:fillRect/>
                </a:stretch>
              </p:blipFill>
              <p:spPr>
                <a:xfrm>
                  <a:off x="11155504" y="1190967"/>
                  <a:ext cx="18036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7" name="Ink 96">
                  <a:extLst>
                    <a:ext uri="{FF2B5EF4-FFF2-40B4-BE49-F238E27FC236}">
                      <a16:creationId xmlns:a16="http://schemas.microsoft.com/office/drawing/2014/main" id="{0D4FA09A-1294-45BC-81F8-7D13B4149C24}"/>
                    </a:ext>
                  </a:extLst>
                </p14:cNvPr>
                <p14:cNvContentPartPr/>
                <p14:nvPr/>
              </p14:nvContentPartPr>
              <p14:xfrm>
                <a:off x="11341624" y="1141287"/>
                <a:ext cx="338040" cy="190080"/>
              </p14:xfrm>
            </p:contentPart>
          </mc:Choice>
          <mc:Fallback>
            <p:pic>
              <p:nvPicPr>
                <p:cNvPr id="97" name="Ink 96">
                  <a:extLst>
                    <a:ext uri="{FF2B5EF4-FFF2-40B4-BE49-F238E27FC236}">
                      <a16:creationId xmlns:a16="http://schemas.microsoft.com/office/drawing/2014/main" id="{0D4FA09A-1294-45BC-81F8-7D13B4149C24}"/>
                    </a:ext>
                  </a:extLst>
                </p:cNvPr>
                <p:cNvPicPr/>
                <p:nvPr/>
              </p:nvPicPr>
              <p:blipFill>
                <a:blip r:embed="rId107"/>
                <a:stretch>
                  <a:fillRect/>
                </a:stretch>
              </p:blipFill>
              <p:spPr>
                <a:xfrm>
                  <a:off x="11332624" y="1132647"/>
                  <a:ext cx="3556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8" name="Ink 97">
                  <a:extLst>
                    <a:ext uri="{FF2B5EF4-FFF2-40B4-BE49-F238E27FC236}">
                      <a16:creationId xmlns:a16="http://schemas.microsoft.com/office/drawing/2014/main" id="{6573165E-AC5D-4073-9D1C-C1760F88EE15}"/>
                    </a:ext>
                  </a:extLst>
                </p14:cNvPr>
                <p14:cNvContentPartPr/>
                <p14:nvPr/>
              </p14:nvContentPartPr>
              <p14:xfrm>
                <a:off x="11530624" y="1009527"/>
                <a:ext cx="12600" cy="32760"/>
              </p14:xfrm>
            </p:contentPart>
          </mc:Choice>
          <mc:Fallback>
            <p:pic>
              <p:nvPicPr>
                <p:cNvPr id="98" name="Ink 97">
                  <a:extLst>
                    <a:ext uri="{FF2B5EF4-FFF2-40B4-BE49-F238E27FC236}">
                      <a16:creationId xmlns:a16="http://schemas.microsoft.com/office/drawing/2014/main" id="{6573165E-AC5D-4073-9D1C-C1760F88EE15}"/>
                    </a:ext>
                  </a:extLst>
                </p:cNvPr>
                <p:cNvPicPr/>
                <p:nvPr/>
              </p:nvPicPr>
              <p:blipFill>
                <a:blip r:embed="rId109"/>
                <a:stretch>
                  <a:fillRect/>
                </a:stretch>
              </p:blipFill>
              <p:spPr>
                <a:xfrm>
                  <a:off x="11521984" y="1000887"/>
                  <a:ext cx="302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9" name="Ink 98">
                  <a:extLst>
                    <a:ext uri="{FF2B5EF4-FFF2-40B4-BE49-F238E27FC236}">
                      <a16:creationId xmlns:a16="http://schemas.microsoft.com/office/drawing/2014/main" id="{FBD1CA06-EF9D-449F-AB41-B86737C97CEA}"/>
                    </a:ext>
                  </a:extLst>
                </p14:cNvPr>
                <p14:cNvContentPartPr/>
                <p14:nvPr/>
              </p14:nvContentPartPr>
              <p14:xfrm>
                <a:off x="11698384" y="794247"/>
                <a:ext cx="440640" cy="420480"/>
              </p14:xfrm>
            </p:contentPart>
          </mc:Choice>
          <mc:Fallback>
            <p:pic>
              <p:nvPicPr>
                <p:cNvPr id="99" name="Ink 98">
                  <a:extLst>
                    <a:ext uri="{FF2B5EF4-FFF2-40B4-BE49-F238E27FC236}">
                      <a16:creationId xmlns:a16="http://schemas.microsoft.com/office/drawing/2014/main" id="{FBD1CA06-EF9D-449F-AB41-B86737C97CEA}"/>
                    </a:ext>
                  </a:extLst>
                </p:cNvPr>
                <p:cNvPicPr/>
                <p:nvPr/>
              </p:nvPicPr>
              <p:blipFill>
                <a:blip r:embed="rId111"/>
                <a:stretch>
                  <a:fillRect/>
                </a:stretch>
              </p:blipFill>
              <p:spPr>
                <a:xfrm>
                  <a:off x="11689384" y="785247"/>
                  <a:ext cx="45828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0" name="Ink 99">
                  <a:extLst>
                    <a:ext uri="{FF2B5EF4-FFF2-40B4-BE49-F238E27FC236}">
                      <a16:creationId xmlns:a16="http://schemas.microsoft.com/office/drawing/2014/main" id="{B3EEFD51-46F2-454B-A49E-7502E9980199}"/>
                    </a:ext>
                  </a:extLst>
                </p14:cNvPr>
                <p14:cNvContentPartPr/>
                <p14:nvPr/>
              </p14:nvContentPartPr>
              <p14:xfrm>
                <a:off x="11931304" y="594807"/>
                <a:ext cx="514080" cy="525600"/>
              </p14:xfrm>
            </p:contentPart>
          </mc:Choice>
          <mc:Fallback>
            <p:pic>
              <p:nvPicPr>
                <p:cNvPr id="100" name="Ink 99">
                  <a:extLst>
                    <a:ext uri="{FF2B5EF4-FFF2-40B4-BE49-F238E27FC236}">
                      <a16:creationId xmlns:a16="http://schemas.microsoft.com/office/drawing/2014/main" id="{B3EEFD51-46F2-454B-A49E-7502E9980199}"/>
                    </a:ext>
                  </a:extLst>
                </p:cNvPr>
                <p:cNvPicPr/>
                <p:nvPr/>
              </p:nvPicPr>
              <p:blipFill>
                <a:blip r:embed="rId113"/>
                <a:stretch>
                  <a:fillRect/>
                </a:stretch>
              </p:blipFill>
              <p:spPr>
                <a:xfrm>
                  <a:off x="11922664" y="586167"/>
                  <a:ext cx="531720" cy="543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1" name="Ink 100">
                  <a:extLst>
                    <a:ext uri="{FF2B5EF4-FFF2-40B4-BE49-F238E27FC236}">
                      <a16:creationId xmlns:a16="http://schemas.microsoft.com/office/drawing/2014/main" id="{FD246A90-B152-4652-BC23-5DCE2D017525}"/>
                    </a:ext>
                  </a:extLst>
                </p14:cNvPr>
                <p14:cNvContentPartPr/>
                <p14:nvPr/>
              </p14:nvContentPartPr>
              <p14:xfrm>
                <a:off x="12517024" y="1216167"/>
                <a:ext cx="26280" cy="64800"/>
              </p14:xfrm>
            </p:contentPart>
          </mc:Choice>
          <mc:Fallback>
            <p:pic>
              <p:nvPicPr>
                <p:cNvPr id="101" name="Ink 100">
                  <a:extLst>
                    <a:ext uri="{FF2B5EF4-FFF2-40B4-BE49-F238E27FC236}">
                      <a16:creationId xmlns:a16="http://schemas.microsoft.com/office/drawing/2014/main" id="{FD246A90-B152-4652-BC23-5DCE2D017525}"/>
                    </a:ext>
                  </a:extLst>
                </p:cNvPr>
                <p:cNvPicPr/>
                <p:nvPr/>
              </p:nvPicPr>
              <p:blipFill>
                <a:blip r:embed="rId115"/>
                <a:stretch>
                  <a:fillRect/>
                </a:stretch>
              </p:blipFill>
              <p:spPr>
                <a:xfrm>
                  <a:off x="12508384" y="1207527"/>
                  <a:ext cx="43920" cy="8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
            <p14:nvContentPartPr>
              <p14:cNvPr id="127" name="Ink 126">
                <a:extLst>
                  <a:ext uri="{FF2B5EF4-FFF2-40B4-BE49-F238E27FC236}">
                    <a16:creationId xmlns:a16="http://schemas.microsoft.com/office/drawing/2014/main" id="{3E8807EB-3415-42EA-A8E4-E75B921BE488}"/>
                  </a:ext>
                </a:extLst>
              </p14:cNvPr>
              <p14:cNvContentPartPr/>
              <p14:nvPr/>
            </p14:nvContentPartPr>
            <p14:xfrm>
              <a:off x="11822224" y="2983407"/>
              <a:ext cx="1118520" cy="696960"/>
            </p14:xfrm>
          </p:contentPart>
        </mc:Choice>
        <mc:Fallback>
          <p:pic>
            <p:nvPicPr>
              <p:cNvPr id="127" name="Ink 126">
                <a:extLst>
                  <a:ext uri="{FF2B5EF4-FFF2-40B4-BE49-F238E27FC236}">
                    <a16:creationId xmlns:a16="http://schemas.microsoft.com/office/drawing/2014/main" id="{3E8807EB-3415-42EA-A8E4-E75B921BE488}"/>
                  </a:ext>
                </a:extLst>
              </p:cNvPr>
              <p:cNvPicPr/>
              <p:nvPr/>
            </p:nvPicPr>
            <p:blipFill>
              <a:blip r:embed="rId117"/>
              <a:stretch>
                <a:fillRect/>
              </a:stretch>
            </p:blipFill>
            <p:spPr>
              <a:xfrm>
                <a:off x="11813584" y="2974407"/>
                <a:ext cx="1136160" cy="714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31" name="Ink 130">
                <a:extLst>
                  <a:ext uri="{FF2B5EF4-FFF2-40B4-BE49-F238E27FC236}">
                    <a16:creationId xmlns:a16="http://schemas.microsoft.com/office/drawing/2014/main" id="{7B370D98-36E3-41A5-9966-66AD40DCE7AD}"/>
                  </a:ext>
                </a:extLst>
              </p14:cNvPr>
              <p14:cNvContentPartPr/>
              <p14:nvPr/>
            </p14:nvContentPartPr>
            <p14:xfrm>
              <a:off x="11487064" y="2214807"/>
              <a:ext cx="179280" cy="128160"/>
            </p14:xfrm>
          </p:contentPart>
        </mc:Choice>
        <mc:Fallback>
          <p:pic>
            <p:nvPicPr>
              <p:cNvPr id="131" name="Ink 130">
                <a:extLst>
                  <a:ext uri="{FF2B5EF4-FFF2-40B4-BE49-F238E27FC236}">
                    <a16:creationId xmlns:a16="http://schemas.microsoft.com/office/drawing/2014/main" id="{7B370D98-36E3-41A5-9966-66AD40DCE7AD}"/>
                  </a:ext>
                </a:extLst>
              </p:cNvPr>
              <p:cNvPicPr/>
              <p:nvPr/>
            </p:nvPicPr>
            <p:blipFill>
              <a:blip r:embed="rId119"/>
              <a:stretch>
                <a:fillRect/>
              </a:stretch>
            </p:blipFill>
            <p:spPr>
              <a:xfrm>
                <a:off x="11478424" y="2206167"/>
                <a:ext cx="1969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33" name="Ink 132">
                <a:extLst>
                  <a:ext uri="{FF2B5EF4-FFF2-40B4-BE49-F238E27FC236}">
                    <a16:creationId xmlns:a16="http://schemas.microsoft.com/office/drawing/2014/main" id="{4A75D914-45A3-401F-A784-C9DA7C44C9D1}"/>
                  </a:ext>
                </a:extLst>
              </p14:cNvPr>
              <p14:cNvContentPartPr/>
              <p14:nvPr/>
            </p14:nvContentPartPr>
            <p14:xfrm>
              <a:off x="10601104" y="2979807"/>
              <a:ext cx="360" cy="5760"/>
            </p14:xfrm>
          </p:contentPart>
        </mc:Choice>
        <mc:Fallback>
          <p:pic>
            <p:nvPicPr>
              <p:cNvPr id="133" name="Ink 132">
                <a:extLst>
                  <a:ext uri="{FF2B5EF4-FFF2-40B4-BE49-F238E27FC236}">
                    <a16:creationId xmlns:a16="http://schemas.microsoft.com/office/drawing/2014/main" id="{4A75D914-45A3-401F-A784-C9DA7C44C9D1}"/>
                  </a:ext>
                </a:extLst>
              </p:cNvPr>
              <p:cNvPicPr/>
              <p:nvPr/>
            </p:nvPicPr>
            <p:blipFill>
              <a:blip r:embed="rId121"/>
              <a:stretch>
                <a:fillRect/>
              </a:stretch>
            </p:blipFill>
            <p:spPr>
              <a:xfrm>
                <a:off x="10592464" y="2970807"/>
                <a:ext cx="180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1" name="Ink 110">
                <a:extLst>
                  <a:ext uri="{FF2B5EF4-FFF2-40B4-BE49-F238E27FC236}">
                    <a16:creationId xmlns:a16="http://schemas.microsoft.com/office/drawing/2014/main" id="{B14A162A-8B86-496F-A0C1-DB2B2E2EEE1F}"/>
                  </a:ext>
                </a:extLst>
              </p14:cNvPr>
              <p14:cNvContentPartPr/>
              <p14:nvPr/>
            </p14:nvContentPartPr>
            <p14:xfrm>
              <a:off x="10261624" y="3179247"/>
              <a:ext cx="713160" cy="77040"/>
            </p14:xfrm>
          </p:contentPart>
        </mc:Choice>
        <mc:Fallback>
          <p:pic>
            <p:nvPicPr>
              <p:cNvPr id="111" name="Ink 110">
                <a:extLst>
                  <a:ext uri="{FF2B5EF4-FFF2-40B4-BE49-F238E27FC236}">
                    <a16:creationId xmlns:a16="http://schemas.microsoft.com/office/drawing/2014/main" id="{B14A162A-8B86-496F-A0C1-DB2B2E2EEE1F}"/>
                  </a:ext>
                </a:extLst>
              </p:cNvPr>
              <p:cNvPicPr/>
              <p:nvPr/>
            </p:nvPicPr>
            <p:blipFill>
              <a:blip r:embed="rId123"/>
              <a:stretch>
                <a:fillRect/>
              </a:stretch>
            </p:blipFill>
            <p:spPr>
              <a:xfrm>
                <a:off x="10252624" y="3170607"/>
                <a:ext cx="7308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2" name="Ink 111">
                <a:extLst>
                  <a:ext uri="{FF2B5EF4-FFF2-40B4-BE49-F238E27FC236}">
                    <a16:creationId xmlns:a16="http://schemas.microsoft.com/office/drawing/2014/main" id="{7844F8A6-F6E0-43B7-ADF1-2CE4E6D0BF4C}"/>
                  </a:ext>
                </a:extLst>
              </p14:cNvPr>
              <p14:cNvContentPartPr/>
              <p14:nvPr/>
            </p14:nvContentPartPr>
            <p14:xfrm>
              <a:off x="10703704" y="3017607"/>
              <a:ext cx="437760" cy="187200"/>
            </p14:xfrm>
          </p:contentPart>
        </mc:Choice>
        <mc:Fallback>
          <p:pic>
            <p:nvPicPr>
              <p:cNvPr id="112" name="Ink 111">
                <a:extLst>
                  <a:ext uri="{FF2B5EF4-FFF2-40B4-BE49-F238E27FC236}">
                    <a16:creationId xmlns:a16="http://schemas.microsoft.com/office/drawing/2014/main" id="{7844F8A6-F6E0-43B7-ADF1-2CE4E6D0BF4C}"/>
                  </a:ext>
                </a:extLst>
              </p:cNvPr>
              <p:cNvPicPr/>
              <p:nvPr/>
            </p:nvPicPr>
            <p:blipFill>
              <a:blip r:embed="rId125"/>
              <a:stretch>
                <a:fillRect/>
              </a:stretch>
            </p:blipFill>
            <p:spPr>
              <a:xfrm>
                <a:off x="10694704" y="3008967"/>
                <a:ext cx="4554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3" name="Ink 112">
                <a:extLst>
                  <a:ext uri="{FF2B5EF4-FFF2-40B4-BE49-F238E27FC236}">
                    <a16:creationId xmlns:a16="http://schemas.microsoft.com/office/drawing/2014/main" id="{8EA13065-600E-4366-A6DF-1FF0853B48C1}"/>
                  </a:ext>
                </a:extLst>
              </p14:cNvPr>
              <p14:cNvContentPartPr/>
              <p14:nvPr/>
            </p14:nvContentPartPr>
            <p14:xfrm>
              <a:off x="11241904" y="2963247"/>
              <a:ext cx="106200" cy="135360"/>
            </p14:xfrm>
          </p:contentPart>
        </mc:Choice>
        <mc:Fallback>
          <p:pic>
            <p:nvPicPr>
              <p:cNvPr id="113" name="Ink 112">
                <a:extLst>
                  <a:ext uri="{FF2B5EF4-FFF2-40B4-BE49-F238E27FC236}">
                    <a16:creationId xmlns:a16="http://schemas.microsoft.com/office/drawing/2014/main" id="{8EA13065-600E-4366-A6DF-1FF0853B48C1}"/>
                  </a:ext>
                </a:extLst>
              </p:cNvPr>
              <p:cNvPicPr/>
              <p:nvPr/>
            </p:nvPicPr>
            <p:blipFill>
              <a:blip r:embed="rId127"/>
              <a:stretch>
                <a:fillRect/>
              </a:stretch>
            </p:blipFill>
            <p:spPr>
              <a:xfrm>
                <a:off x="11232904" y="2954607"/>
                <a:ext cx="1238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4" name="Ink 113">
                <a:extLst>
                  <a:ext uri="{FF2B5EF4-FFF2-40B4-BE49-F238E27FC236}">
                    <a16:creationId xmlns:a16="http://schemas.microsoft.com/office/drawing/2014/main" id="{15E1FA26-D5D7-4E9B-B7FB-DF623532C71B}"/>
                  </a:ext>
                </a:extLst>
              </p14:cNvPr>
              <p14:cNvContentPartPr/>
              <p14:nvPr/>
            </p14:nvContentPartPr>
            <p14:xfrm>
              <a:off x="11321824" y="2895927"/>
              <a:ext cx="237960" cy="148320"/>
            </p14:xfrm>
          </p:contentPart>
        </mc:Choice>
        <mc:Fallback>
          <p:pic>
            <p:nvPicPr>
              <p:cNvPr id="114" name="Ink 113">
                <a:extLst>
                  <a:ext uri="{FF2B5EF4-FFF2-40B4-BE49-F238E27FC236}">
                    <a16:creationId xmlns:a16="http://schemas.microsoft.com/office/drawing/2014/main" id="{15E1FA26-D5D7-4E9B-B7FB-DF623532C71B}"/>
                  </a:ext>
                </a:extLst>
              </p:cNvPr>
              <p:cNvPicPr/>
              <p:nvPr/>
            </p:nvPicPr>
            <p:blipFill>
              <a:blip r:embed="rId129"/>
              <a:stretch>
                <a:fillRect/>
              </a:stretch>
            </p:blipFill>
            <p:spPr>
              <a:xfrm>
                <a:off x="11313184" y="2887287"/>
                <a:ext cx="2556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5" name="Ink 114">
                <a:extLst>
                  <a:ext uri="{FF2B5EF4-FFF2-40B4-BE49-F238E27FC236}">
                    <a16:creationId xmlns:a16="http://schemas.microsoft.com/office/drawing/2014/main" id="{B0E97D62-F9A3-4A75-AE2A-B7AD0B6D293E}"/>
                  </a:ext>
                </a:extLst>
              </p14:cNvPr>
              <p14:cNvContentPartPr/>
              <p14:nvPr/>
            </p14:nvContentPartPr>
            <p14:xfrm>
              <a:off x="11560144" y="2822487"/>
              <a:ext cx="195840" cy="138960"/>
            </p14:xfrm>
          </p:contentPart>
        </mc:Choice>
        <mc:Fallback>
          <p:pic>
            <p:nvPicPr>
              <p:cNvPr id="115" name="Ink 114">
                <a:extLst>
                  <a:ext uri="{FF2B5EF4-FFF2-40B4-BE49-F238E27FC236}">
                    <a16:creationId xmlns:a16="http://schemas.microsoft.com/office/drawing/2014/main" id="{B0E97D62-F9A3-4A75-AE2A-B7AD0B6D293E}"/>
                  </a:ext>
                </a:extLst>
              </p:cNvPr>
              <p:cNvPicPr/>
              <p:nvPr/>
            </p:nvPicPr>
            <p:blipFill>
              <a:blip r:embed="rId131"/>
              <a:stretch>
                <a:fillRect/>
              </a:stretch>
            </p:blipFill>
            <p:spPr>
              <a:xfrm>
                <a:off x="11551144" y="2813847"/>
                <a:ext cx="2134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6" name="Ink 115">
                <a:extLst>
                  <a:ext uri="{FF2B5EF4-FFF2-40B4-BE49-F238E27FC236}">
                    <a16:creationId xmlns:a16="http://schemas.microsoft.com/office/drawing/2014/main" id="{383659C3-E784-4006-A8E4-33C3430AA78A}"/>
                  </a:ext>
                </a:extLst>
              </p14:cNvPr>
              <p14:cNvContentPartPr/>
              <p14:nvPr/>
            </p14:nvContentPartPr>
            <p14:xfrm>
              <a:off x="11718904" y="2600727"/>
              <a:ext cx="157680" cy="322560"/>
            </p14:xfrm>
          </p:contentPart>
        </mc:Choice>
        <mc:Fallback>
          <p:pic>
            <p:nvPicPr>
              <p:cNvPr id="116" name="Ink 115">
                <a:extLst>
                  <a:ext uri="{FF2B5EF4-FFF2-40B4-BE49-F238E27FC236}">
                    <a16:creationId xmlns:a16="http://schemas.microsoft.com/office/drawing/2014/main" id="{383659C3-E784-4006-A8E4-33C3430AA78A}"/>
                  </a:ext>
                </a:extLst>
              </p:cNvPr>
              <p:cNvPicPr/>
              <p:nvPr/>
            </p:nvPicPr>
            <p:blipFill>
              <a:blip r:embed="rId133"/>
              <a:stretch>
                <a:fillRect/>
              </a:stretch>
            </p:blipFill>
            <p:spPr>
              <a:xfrm>
                <a:off x="11709904" y="2591727"/>
                <a:ext cx="17532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7" name="Ink 116">
                <a:extLst>
                  <a:ext uri="{FF2B5EF4-FFF2-40B4-BE49-F238E27FC236}">
                    <a16:creationId xmlns:a16="http://schemas.microsoft.com/office/drawing/2014/main" id="{BF1B9776-1875-46D3-993B-37BA86032C18}"/>
                  </a:ext>
                </a:extLst>
              </p14:cNvPr>
              <p14:cNvContentPartPr/>
              <p14:nvPr/>
            </p14:nvContentPartPr>
            <p14:xfrm>
              <a:off x="11929864" y="2562207"/>
              <a:ext cx="48960" cy="325440"/>
            </p14:xfrm>
          </p:contentPart>
        </mc:Choice>
        <mc:Fallback>
          <p:pic>
            <p:nvPicPr>
              <p:cNvPr id="117" name="Ink 116">
                <a:extLst>
                  <a:ext uri="{FF2B5EF4-FFF2-40B4-BE49-F238E27FC236}">
                    <a16:creationId xmlns:a16="http://schemas.microsoft.com/office/drawing/2014/main" id="{BF1B9776-1875-46D3-993B-37BA86032C18}"/>
                  </a:ext>
                </a:extLst>
              </p:cNvPr>
              <p:cNvPicPr/>
              <p:nvPr/>
            </p:nvPicPr>
            <p:blipFill>
              <a:blip r:embed="rId135"/>
              <a:stretch>
                <a:fillRect/>
              </a:stretch>
            </p:blipFill>
            <p:spPr>
              <a:xfrm>
                <a:off x="11921224" y="2553567"/>
                <a:ext cx="666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8" name="Ink 117">
                <a:extLst>
                  <a:ext uri="{FF2B5EF4-FFF2-40B4-BE49-F238E27FC236}">
                    <a16:creationId xmlns:a16="http://schemas.microsoft.com/office/drawing/2014/main" id="{ABFE0B66-C81F-4B1B-8725-79A5066B4436}"/>
                  </a:ext>
                </a:extLst>
              </p14:cNvPr>
              <p14:cNvContentPartPr/>
              <p14:nvPr/>
            </p14:nvContentPartPr>
            <p14:xfrm>
              <a:off x="12015184" y="2538087"/>
              <a:ext cx="249480" cy="360000"/>
            </p14:xfrm>
          </p:contentPart>
        </mc:Choice>
        <mc:Fallback>
          <p:pic>
            <p:nvPicPr>
              <p:cNvPr id="118" name="Ink 117">
                <a:extLst>
                  <a:ext uri="{FF2B5EF4-FFF2-40B4-BE49-F238E27FC236}">
                    <a16:creationId xmlns:a16="http://schemas.microsoft.com/office/drawing/2014/main" id="{ABFE0B66-C81F-4B1B-8725-79A5066B4436}"/>
                  </a:ext>
                </a:extLst>
              </p:cNvPr>
              <p:cNvPicPr/>
              <p:nvPr/>
            </p:nvPicPr>
            <p:blipFill>
              <a:blip r:embed="rId137"/>
              <a:stretch>
                <a:fillRect/>
              </a:stretch>
            </p:blipFill>
            <p:spPr>
              <a:xfrm>
                <a:off x="12006184" y="2529087"/>
                <a:ext cx="26712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0" name="Ink 119">
                <a:extLst>
                  <a:ext uri="{FF2B5EF4-FFF2-40B4-BE49-F238E27FC236}">
                    <a16:creationId xmlns:a16="http://schemas.microsoft.com/office/drawing/2014/main" id="{39A67D88-2763-4076-97EC-E24E512FC398}"/>
                  </a:ext>
                </a:extLst>
              </p14:cNvPr>
              <p14:cNvContentPartPr/>
              <p14:nvPr/>
            </p14:nvContentPartPr>
            <p14:xfrm>
              <a:off x="11418664" y="3195447"/>
              <a:ext cx="138240" cy="255240"/>
            </p14:xfrm>
          </p:contentPart>
        </mc:Choice>
        <mc:Fallback>
          <p:pic>
            <p:nvPicPr>
              <p:cNvPr id="120" name="Ink 119">
                <a:extLst>
                  <a:ext uri="{FF2B5EF4-FFF2-40B4-BE49-F238E27FC236}">
                    <a16:creationId xmlns:a16="http://schemas.microsoft.com/office/drawing/2014/main" id="{39A67D88-2763-4076-97EC-E24E512FC398}"/>
                  </a:ext>
                </a:extLst>
              </p:cNvPr>
              <p:cNvPicPr/>
              <p:nvPr/>
            </p:nvPicPr>
            <p:blipFill>
              <a:blip r:embed="rId139"/>
              <a:stretch>
                <a:fillRect/>
              </a:stretch>
            </p:blipFill>
            <p:spPr>
              <a:xfrm>
                <a:off x="11410024" y="3186807"/>
                <a:ext cx="1558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1" name="Ink 120">
                <a:extLst>
                  <a:ext uri="{FF2B5EF4-FFF2-40B4-BE49-F238E27FC236}">
                    <a16:creationId xmlns:a16="http://schemas.microsoft.com/office/drawing/2014/main" id="{8928BB14-332A-4E53-B36A-C7F251848ABA}"/>
                  </a:ext>
                </a:extLst>
              </p14:cNvPr>
              <p14:cNvContentPartPr/>
              <p14:nvPr/>
            </p14:nvContentPartPr>
            <p14:xfrm>
              <a:off x="11637544" y="3162687"/>
              <a:ext cx="91800" cy="198720"/>
            </p14:xfrm>
          </p:contentPart>
        </mc:Choice>
        <mc:Fallback>
          <p:pic>
            <p:nvPicPr>
              <p:cNvPr id="121" name="Ink 120">
                <a:extLst>
                  <a:ext uri="{FF2B5EF4-FFF2-40B4-BE49-F238E27FC236}">
                    <a16:creationId xmlns:a16="http://schemas.microsoft.com/office/drawing/2014/main" id="{8928BB14-332A-4E53-B36A-C7F251848ABA}"/>
                  </a:ext>
                </a:extLst>
              </p:cNvPr>
              <p:cNvPicPr/>
              <p:nvPr/>
            </p:nvPicPr>
            <p:blipFill>
              <a:blip r:embed="rId141"/>
              <a:stretch>
                <a:fillRect/>
              </a:stretch>
            </p:blipFill>
            <p:spPr>
              <a:xfrm>
                <a:off x="11628544" y="3154047"/>
                <a:ext cx="1094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2" name="Ink 121">
                <a:extLst>
                  <a:ext uri="{FF2B5EF4-FFF2-40B4-BE49-F238E27FC236}">
                    <a16:creationId xmlns:a16="http://schemas.microsoft.com/office/drawing/2014/main" id="{90DDEED3-F246-4C30-8E4A-444E4FCB4505}"/>
                  </a:ext>
                </a:extLst>
              </p14:cNvPr>
              <p14:cNvContentPartPr/>
              <p14:nvPr/>
            </p14:nvContentPartPr>
            <p14:xfrm>
              <a:off x="11741944" y="3064407"/>
              <a:ext cx="343080" cy="224640"/>
            </p14:xfrm>
          </p:contentPart>
        </mc:Choice>
        <mc:Fallback>
          <p:pic>
            <p:nvPicPr>
              <p:cNvPr id="122" name="Ink 121">
                <a:extLst>
                  <a:ext uri="{FF2B5EF4-FFF2-40B4-BE49-F238E27FC236}">
                    <a16:creationId xmlns:a16="http://schemas.microsoft.com/office/drawing/2014/main" id="{90DDEED3-F246-4C30-8E4A-444E4FCB4505}"/>
                  </a:ext>
                </a:extLst>
              </p:cNvPr>
              <p:cNvPicPr/>
              <p:nvPr/>
            </p:nvPicPr>
            <p:blipFill>
              <a:blip r:embed="rId143"/>
              <a:stretch>
                <a:fillRect/>
              </a:stretch>
            </p:blipFill>
            <p:spPr>
              <a:xfrm>
                <a:off x="11732944" y="3055767"/>
                <a:ext cx="3607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3" name="Ink 122">
                <a:extLst>
                  <a:ext uri="{FF2B5EF4-FFF2-40B4-BE49-F238E27FC236}">
                    <a16:creationId xmlns:a16="http://schemas.microsoft.com/office/drawing/2014/main" id="{B14CD311-E2C9-4A90-BD96-5C4FDC4B3849}"/>
                  </a:ext>
                </a:extLst>
              </p14:cNvPr>
              <p14:cNvContentPartPr/>
              <p14:nvPr/>
            </p14:nvContentPartPr>
            <p14:xfrm>
              <a:off x="12009784" y="2999607"/>
              <a:ext cx="125280" cy="236520"/>
            </p14:xfrm>
          </p:contentPart>
        </mc:Choice>
        <mc:Fallback>
          <p:pic>
            <p:nvPicPr>
              <p:cNvPr id="123" name="Ink 122">
                <a:extLst>
                  <a:ext uri="{FF2B5EF4-FFF2-40B4-BE49-F238E27FC236}">
                    <a16:creationId xmlns:a16="http://schemas.microsoft.com/office/drawing/2014/main" id="{B14CD311-E2C9-4A90-BD96-5C4FDC4B3849}"/>
                  </a:ext>
                </a:extLst>
              </p:cNvPr>
              <p:cNvPicPr/>
              <p:nvPr/>
            </p:nvPicPr>
            <p:blipFill>
              <a:blip r:embed="rId145"/>
              <a:stretch>
                <a:fillRect/>
              </a:stretch>
            </p:blipFill>
            <p:spPr>
              <a:xfrm>
                <a:off x="12001144" y="2990607"/>
                <a:ext cx="14292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4" name="Ink 123">
                <a:extLst>
                  <a:ext uri="{FF2B5EF4-FFF2-40B4-BE49-F238E27FC236}">
                    <a16:creationId xmlns:a16="http://schemas.microsoft.com/office/drawing/2014/main" id="{C42D32EE-BFE7-41E4-8779-67E44578FA8F}"/>
                  </a:ext>
                </a:extLst>
              </p14:cNvPr>
              <p14:cNvContentPartPr/>
              <p14:nvPr/>
            </p14:nvContentPartPr>
            <p14:xfrm>
              <a:off x="12114904" y="2903847"/>
              <a:ext cx="221400" cy="307440"/>
            </p14:xfrm>
          </p:contentPart>
        </mc:Choice>
        <mc:Fallback>
          <p:pic>
            <p:nvPicPr>
              <p:cNvPr id="124" name="Ink 123">
                <a:extLst>
                  <a:ext uri="{FF2B5EF4-FFF2-40B4-BE49-F238E27FC236}">
                    <a16:creationId xmlns:a16="http://schemas.microsoft.com/office/drawing/2014/main" id="{C42D32EE-BFE7-41E4-8779-67E44578FA8F}"/>
                  </a:ext>
                </a:extLst>
              </p:cNvPr>
              <p:cNvPicPr/>
              <p:nvPr/>
            </p:nvPicPr>
            <p:blipFill>
              <a:blip r:embed="rId147"/>
              <a:stretch>
                <a:fillRect/>
              </a:stretch>
            </p:blipFill>
            <p:spPr>
              <a:xfrm>
                <a:off x="12106264" y="2895207"/>
                <a:ext cx="2390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5" name="Ink 124">
                <a:extLst>
                  <a:ext uri="{FF2B5EF4-FFF2-40B4-BE49-F238E27FC236}">
                    <a16:creationId xmlns:a16="http://schemas.microsoft.com/office/drawing/2014/main" id="{CDAA23CA-3CBD-4AED-8D77-D2E3982C4D86}"/>
                  </a:ext>
                </a:extLst>
              </p14:cNvPr>
              <p14:cNvContentPartPr/>
              <p14:nvPr/>
            </p14:nvContentPartPr>
            <p14:xfrm>
              <a:off x="12248824" y="3032367"/>
              <a:ext cx="279720" cy="192240"/>
            </p14:xfrm>
          </p:contentPart>
        </mc:Choice>
        <mc:Fallback>
          <p:pic>
            <p:nvPicPr>
              <p:cNvPr id="125" name="Ink 124">
                <a:extLst>
                  <a:ext uri="{FF2B5EF4-FFF2-40B4-BE49-F238E27FC236}">
                    <a16:creationId xmlns:a16="http://schemas.microsoft.com/office/drawing/2014/main" id="{CDAA23CA-3CBD-4AED-8D77-D2E3982C4D86}"/>
                  </a:ext>
                </a:extLst>
              </p:cNvPr>
              <p:cNvPicPr/>
              <p:nvPr/>
            </p:nvPicPr>
            <p:blipFill>
              <a:blip r:embed="rId149"/>
              <a:stretch>
                <a:fillRect/>
              </a:stretch>
            </p:blipFill>
            <p:spPr>
              <a:xfrm>
                <a:off x="12239824" y="3023727"/>
                <a:ext cx="2973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34" name="Ink 133">
                <a:extLst>
                  <a:ext uri="{FF2B5EF4-FFF2-40B4-BE49-F238E27FC236}">
                    <a16:creationId xmlns:a16="http://schemas.microsoft.com/office/drawing/2014/main" id="{5F447CEE-4FE4-4F82-9DBB-457DF1C45973}"/>
                  </a:ext>
                </a:extLst>
              </p14:cNvPr>
              <p14:cNvContentPartPr/>
              <p14:nvPr/>
            </p14:nvContentPartPr>
            <p14:xfrm>
              <a:off x="10410664" y="3111567"/>
              <a:ext cx="24840" cy="189720"/>
            </p14:xfrm>
          </p:contentPart>
        </mc:Choice>
        <mc:Fallback>
          <p:pic>
            <p:nvPicPr>
              <p:cNvPr id="134" name="Ink 133">
                <a:extLst>
                  <a:ext uri="{FF2B5EF4-FFF2-40B4-BE49-F238E27FC236}">
                    <a16:creationId xmlns:a16="http://schemas.microsoft.com/office/drawing/2014/main" id="{5F447CEE-4FE4-4F82-9DBB-457DF1C45973}"/>
                  </a:ext>
                </a:extLst>
              </p:cNvPr>
              <p:cNvPicPr/>
              <p:nvPr/>
            </p:nvPicPr>
            <p:blipFill>
              <a:blip r:embed="rId151"/>
              <a:stretch>
                <a:fillRect/>
              </a:stretch>
            </p:blipFill>
            <p:spPr>
              <a:xfrm>
                <a:off x="10401664" y="3102567"/>
                <a:ext cx="424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5" name="Ink 134">
                <a:extLst>
                  <a:ext uri="{FF2B5EF4-FFF2-40B4-BE49-F238E27FC236}">
                    <a16:creationId xmlns:a16="http://schemas.microsoft.com/office/drawing/2014/main" id="{B4049772-7725-4711-8BC9-CCA39B765194}"/>
                  </a:ext>
                </a:extLst>
              </p14:cNvPr>
              <p14:cNvContentPartPr/>
              <p14:nvPr/>
            </p14:nvContentPartPr>
            <p14:xfrm>
              <a:off x="10793344" y="3112287"/>
              <a:ext cx="21240" cy="144360"/>
            </p14:xfrm>
          </p:contentPart>
        </mc:Choice>
        <mc:Fallback>
          <p:pic>
            <p:nvPicPr>
              <p:cNvPr id="135" name="Ink 134">
                <a:extLst>
                  <a:ext uri="{FF2B5EF4-FFF2-40B4-BE49-F238E27FC236}">
                    <a16:creationId xmlns:a16="http://schemas.microsoft.com/office/drawing/2014/main" id="{B4049772-7725-4711-8BC9-CCA39B765194}"/>
                  </a:ext>
                </a:extLst>
              </p:cNvPr>
              <p:cNvPicPr/>
              <p:nvPr/>
            </p:nvPicPr>
            <p:blipFill>
              <a:blip r:embed="rId153"/>
              <a:stretch>
                <a:fillRect/>
              </a:stretch>
            </p:blipFill>
            <p:spPr>
              <a:xfrm>
                <a:off x="10784344" y="3103647"/>
                <a:ext cx="388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36" name="Ink 135">
                <a:extLst>
                  <a:ext uri="{FF2B5EF4-FFF2-40B4-BE49-F238E27FC236}">
                    <a16:creationId xmlns:a16="http://schemas.microsoft.com/office/drawing/2014/main" id="{5143B3A6-BFB6-4B20-9BBA-9640D8B7AA1A}"/>
                  </a:ext>
                </a:extLst>
              </p14:cNvPr>
              <p14:cNvContentPartPr/>
              <p14:nvPr/>
            </p14:nvContentPartPr>
            <p14:xfrm>
              <a:off x="10950664" y="3102927"/>
              <a:ext cx="33480" cy="245520"/>
            </p14:xfrm>
          </p:contentPart>
        </mc:Choice>
        <mc:Fallback>
          <p:pic>
            <p:nvPicPr>
              <p:cNvPr id="136" name="Ink 135">
                <a:extLst>
                  <a:ext uri="{FF2B5EF4-FFF2-40B4-BE49-F238E27FC236}">
                    <a16:creationId xmlns:a16="http://schemas.microsoft.com/office/drawing/2014/main" id="{5143B3A6-BFB6-4B20-9BBA-9640D8B7AA1A}"/>
                  </a:ext>
                </a:extLst>
              </p:cNvPr>
              <p:cNvPicPr/>
              <p:nvPr/>
            </p:nvPicPr>
            <p:blipFill>
              <a:blip r:embed="rId155"/>
              <a:stretch>
                <a:fillRect/>
              </a:stretch>
            </p:blipFill>
            <p:spPr>
              <a:xfrm>
                <a:off x="10941664" y="3094287"/>
                <a:ext cx="51120" cy="263160"/>
              </a:xfrm>
              <a:prstGeom prst="rect">
                <a:avLst/>
              </a:prstGeom>
            </p:spPr>
          </p:pic>
        </mc:Fallback>
      </mc:AlternateContent>
      <p:grpSp>
        <p:nvGrpSpPr>
          <p:cNvPr id="139" name="Group 138">
            <a:extLst>
              <a:ext uri="{FF2B5EF4-FFF2-40B4-BE49-F238E27FC236}">
                <a16:creationId xmlns:a16="http://schemas.microsoft.com/office/drawing/2014/main" id="{0DFF620C-2D65-48D0-8E70-F59067DA1711}"/>
              </a:ext>
            </a:extLst>
          </p:cNvPr>
          <p:cNvGrpSpPr/>
          <p:nvPr/>
        </p:nvGrpSpPr>
        <p:grpSpPr>
          <a:xfrm>
            <a:off x="10968304" y="2483727"/>
            <a:ext cx="353160" cy="294840"/>
            <a:chOff x="10968304" y="2483727"/>
            <a:chExt cx="353160" cy="294840"/>
          </a:xfrm>
        </p:grpSpPr>
        <mc:AlternateContent xmlns:mc="http://schemas.openxmlformats.org/markup-compatibility/2006">
          <mc:Choice xmlns:p14="http://schemas.microsoft.com/office/powerpoint/2010/main" Requires="p14">
            <p:contentPart p14:bwMode="auto" r:id="rId156">
              <p14:nvContentPartPr>
                <p14:cNvPr id="129" name="Ink 128">
                  <a:extLst>
                    <a:ext uri="{FF2B5EF4-FFF2-40B4-BE49-F238E27FC236}">
                      <a16:creationId xmlns:a16="http://schemas.microsoft.com/office/drawing/2014/main" id="{16C83FE5-3B13-415F-BE68-0DE9DECBBBB0}"/>
                    </a:ext>
                  </a:extLst>
                </p14:cNvPr>
                <p14:cNvContentPartPr/>
                <p14:nvPr/>
              </p14:nvContentPartPr>
              <p14:xfrm>
                <a:off x="11073784" y="2732127"/>
                <a:ext cx="15480" cy="360"/>
              </p14:xfrm>
            </p:contentPart>
          </mc:Choice>
          <mc:Fallback>
            <p:pic>
              <p:nvPicPr>
                <p:cNvPr id="129" name="Ink 128">
                  <a:extLst>
                    <a:ext uri="{FF2B5EF4-FFF2-40B4-BE49-F238E27FC236}">
                      <a16:creationId xmlns:a16="http://schemas.microsoft.com/office/drawing/2014/main" id="{16C83FE5-3B13-415F-BE68-0DE9DECBBBB0}"/>
                    </a:ext>
                  </a:extLst>
                </p:cNvPr>
                <p:cNvPicPr/>
                <p:nvPr/>
              </p:nvPicPr>
              <p:blipFill>
                <a:blip r:embed="rId157"/>
                <a:stretch>
                  <a:fillRect/>
                </a:stretch>
              </p:blipFill>
              <p:spPr>
                <a:xfrm>
                  <a:off x="11064784" y="2723127"/>
                  <a:ext cx="33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0" name="Ink 129">
                  <a:extLst>
                    <a:ext uri="{FF2B5EF4-FFF2-40B4-BE49-F238E27FC236}">
                      <a16:creationId xmlns:a16="http://schemas.microsoft.com/office/drawing/2014/main" id="{8A22DD7A-9453-4955-8B44-972F43B3197F}"/>
                    </a:ext>
                  </a:extLst>
                </p14:cNvPr>
                <p14:cNvContentPartPr/>
                <p14:nvPr/>
              </p14:nvContentPartPr>
              <p14:xfrm>
                <a:off x="11143984" y="2483727"/>
                <a:ext cx="177480" cy="176400"/>
              </p14:xfrm>
            </p:contentPart>
          </mc:Choice>
          <mc:Fallback>
            <p:pic>
              <p:nvPicPr>
                <p:cNvPr id="130" name="Ink 129">
                  <a:extLst>
                    <a:ext uri="{FF2B5EF4-FFF2-40B4-BE49-F238E27FC236}">
                      <a16:creationId xmlns:a16="http://schemas.microsoft.com/office/drawing/2014/main" id="{8A22DD7A-9453-4955-8B44-972F43B3197F}"/>
                    </a:ext>
                  </a:extLst>
                </p:cNvPr>
                <p:cNvPicPr/>
                <p:nvPr/>
              </p:nvPicPr>
              <p:blipFill>
                <a:blip r:embed="rId159"/>
                <a:stretch>
                  <a:fillRect/>
                </a:stretch>
              </p:blipFill>
              <p:spPr>
                <a:xfrm>
                  <a:off x="11134984" y="2474727"/>
                  <a:ext cx="1951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8" name="Ink 137">
                  <a:extLst>
                    <a:ext uri="{FF2B5EF4-FFF2-40B4-BE49-F238E27FC236}">
                      <a16:creationId xmlns:a16="http://schemas.microsoft.com/office/drawing/2014/main" id="{03E7976F-B02F-49B7-A137-E168E7929FAF}"/>
                    </a:ext>
                  </a:extLst>
                </p14:cNvPr>
                <p14:cNvContentPartPr/>
                <p14:nvPr/>
              </p14:nvContentPartPr>
              <p14:xfrm>
                <a:off x="10968304" y="2766687"/>
                <a:ext cx="12600" cy="11880"/>
              </p14:xfrm>
            </p:contentPart>
          </mc:Choice>
          <mc:Fallback>
            <p:pic>
              <p:nvPicPr>
                <p:cNvPr id="138" name="Ink 137">
                  <a:extLst>
                    <a:ext uri="{FF2B5EF4-FFF2-40B4-BE49-F238E27FC236}">
                      <a16:creationId xmlns:a16="http://schemas.microsoft.com/office/drawing/2014/main" id="{03E7976F-B02F-49B7-A137-E168E7929FAF}"/>
                    </a:ext>
                  </a:extLst>
                </p:cNvPr>
                <p:cNvPicPr/>
                <p:nvPr/>
              </p:nvPicPr>
              <p:blipFill>
                <a:blip r:embed="rId161"/>
                <a:stretch>
                  <a:fillRect/>
                </a:stretch>
              </p:blipFill>
              <p:spPr>
                <a:xfrm>
                  <a:off x="10959664" y="2757687"/>
                  <a:ext cx="30240" cy="29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2">
            <p14:nvContentPartPr>
              <p14:cNvPr id="140" name="Ink 139">
                <a:extLst>
                  <a:ext uri="{FF2B5EF4-FFF2-40B4-BE49-F238E27FC236}">
                    <a16:creationId xmlns:a16="http://schemas.microsoft.com/office/drawing/2014/main" id="{23F6B7A6-CA87-43AF-BA9C-330C4D6A4D39}"/>
                  </a:ext>
                </a:extLst>
              </p14:cNvPr>
              <p14:cNvContentPartPr/>
              <p14:nvPr/>
            </p14:nvContentPartPr>
            <p14:xfrm>
              <a:off x="9784624" y="3086007"/>
              <a:ext cx="125280" cy="105480"/>
            </p14:xfrm>
          </p:contentPart>
        </mc:Choice>
        <mc:Fallback>
          <p:pic>
            <p:nvPicPr>
              <p:cNvPr id="140" name="Ink 139">
                <a:extLst>
                  <a:ext uri="{FF2B5EF4-FFF2-40B4-BE49-F238E27FC236}">
                    <a16:creationId xmlns:a16="http://schemas.microsoft.com/office/drawing/2014/main" id="{23F6B7A6-CA87-43AF-BA9C-330C4D6A4D39}"/>
                  </a:ext>
                </a:extLst>
              </p:cNvPr>
              <p:cNvPicPr/>
              <p:nvPr/>
            </p:nvPicPr>
            <p:blipFill>
              <a:blip r:embed="rId163"/>
              <a:stretch>
                <a:fillRect/>
              </a:stretch>
            </p:blipFill>
            <p:spPr>
              <a:xfrm>
                <a:off x="9775624" y="3077007"/>
                <a:ext cx="142920" cy="123120"/>
              </a:xfrm>
              <a:prstGeom prst="rect">
                <a:avLst/>
              </a:prstGeom>
            </p:spPr>
          </p:pic>
        </mc:Fallback>
      </mc:AlternateContent>
      <p:grpSp>
        <p:nvGrpSpPr>
          <p:cNvPr id="144" name="Group 143">
            <a:extLst>
              <a:ext uri="{FF2B5EF4-FFF2-40B4-BE49-F238E27FC236}">
                <a16:creationId xmlns:a16="http://schemas.microsoft.com/office/drawing/2014/main" id="{FCB2B05F-1D12-4404-87B2-EEA143D18E90}"/>
              </a:ext>
            </a:extLst>
          </p:cNvPr>
          <p:cNvGrpSpPr/>
          <p:nvPr/>
        </p:nvGrpSpPr>
        <p:grpSpPr>
          <a:xfrm>
            <a:off x="8866624" y="2083407"/>
            <a:ext cx="1064880" cy="1434960"/>
            <a:chOff x="8866624" y="2083407"/>
            <a:chExt cx="1064880" cy="1434960"/>
          </a:xfrm>
        </p:grpSpPr>
        <mc:AlternateContent xmlns:mc="http://schemas.openxmlformats.org/markup-compatibility/2006">
          <mc:Choice xmlns:p14="http://schemas.microsoft.com/office/powerpoint/2010/main" Requires="p14">
            <p:contentPart p14:bwMode="auto" r:id="rId164">
              <p14:nvContentPartPr>
                <p14:cNvPr id="105" name="Ink 104">
                  <a:extLst>
                    <a:ext uri="{FF2B5EF4-FFF2-40B4-BE49-F238E27FC236}">
                      <a16:creationId xmlns:a16="http://schemas.microsoft.com/office/drawing/2014/main" id="{FCBE6717-C46B-467C-999C-428D453A9144}"/>
                    </a:ext>
                  </a:extLst>
                </p14:cNvPr>
                <p14:cNvContentPartPr/>
                <p14:nvPr/>
              </p14:nvContentPartPr>
              <p14:xfrm>
                <a:off x="9183784" y="2149647"/>
                <a:ext cx="175680" cy="118440"/>
              </p14:xfrm>
            </p:contentPart>
          </mc:Choice>
          <mc:Fallback>
            <p:pic>
              <p:nvPicPr>
                <p:cNvPr id="105" name="Ink 104">
                  <a:extLst>
                    <a:ext uri="{FF2B5EF4-FFF2-40B4-BE49-F238E27FC236}">
                      <a16:creationId xmlns:a16="http://schemas.microsoft.com/office/drawing/2014/main" id="{FCBE6717-C46B-467C-999C-428D453A9144}"/>
                    </a:ext>
                  </a:extLst>
                </p:cNvPr>
                <p:cNvPicPr/>
                <p:nvPr/>
              </p:nvPicPr>
              <p:blipFill>
                <a:blip r:embed="rId165"/>
                <a:stretch>
                  <a:fillRect/>
                </a:stretch>
              </p:blipFill>
              <p:spPr>
                <a:xfrm>
                  <a:off x="9175144" y="2141007"/>
                  <a:ext cx="1933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6" name="Ink 105">
                  <a:extLst>
                    <a:ext uri="{FF2B5EF4-FFF2-40B4-BE49-F238E27FC236}">
                      <a16:creationId xmlns:a16="http://schemas.microsoft.com/office/drawing/2014/main" id="{9193D419-313B-4194-8E92-6F3E65CD98C5}"/>
                    </a:ext>
                  </a:extLst>
                </p14:cNvPr>
                <p14:cNvContentPartPr/>
                <p14:nvPr/>
              </p14:nvContentPartPr>
              <p14:xfrm>
                <a:off x="9197464" y="2173767"/>
                <a:ext cx="77400" cy="78840"/>
              </p14:xfrm>
            </p:contentPart>
          </mc:Choice>
          <mc:Fallback>
            <p:pic>
              <p:nvPicPr>
                <p:cNvPr id="106" name="Ink 105">
                  <a:extLst>
                    <a:ext uri="{FF2B5EF4-FFF2-40B4-BE49-F238E27FC236}">
                      <a16:creationId xmlns:a16="http://schemas.microsoft.com/office/drawing/2014/main" id="{9193D419-313B-4194-8E92-6F3E65CD98C5}"/>
                    </a:ext>
                  </a:extLst>
                </p:cNvPr>
                <p:cNvPicPr/>
                <p:nvPr/>
              </p:nvPicPr>
              <p:blipFill>
                <a:blip r:embed="rId167"/>
                <a:stretch>
                  <a:fillRect/>
                </a:stretch>
              </p:blipFill>
              <p:spPr>
                <a:xfrm>
                  <a:off x="9188464" y="2165127"/>
                  <a:ext cx="9504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7" name="Ink 106">
                  <a:extLst>
                    <a:ext uri="{FF2B5EF4-FFF2-40B4-BE49-F238E27FC236}">
                      <a16:creationId xmlns:a16="http://schemas.microsoft.com/office/drawing/2014/main" id="{54C07C05-35E1-4027-905D-1641569C40F0}"/>
                    </a:ext>
                  </a:extLst>
                </p14:cNvPr>
                <p14:cNvContentPartPr/>
                <p14:nvPr/>
              </p14:nvContentPartPr>
              <p14:xfrm>
                <a:off x="8866624" y="2364207"/>
                <a:ext cx="157680" cy="125640"/>
              </p14:xfrm>
            </p:contentPart>
          </mc:Choice>
          <mc:Fallback>
            <p:pic>
              <p:nvPicPr>
                <p:cNvPr id="107" name="Ink 106">
                  <a:extLst>
                    <a:ext uri="{FF2B5EF4-FFF2-40B4-BE49-F238E27FC236}">
                      <a16:creationId xmlns:a16="http://schemas.microsoft.com/office/drawing/2014/main" id="{54C07C05-35E1-4027-905D-1641569C40F0}"/>
                    </a:ext>
                  </a:extLst>
                </p:cNvPr>
                <p:cNvPicPr/>
                <p:nvPr/>
              </p:nvPicPr>
              <p:blipFill>
                <a:blip r:embed="rId169"/>
                <a:stretch>
                  <a:fillRect/>
                </a:stretch>
              </p:blipFill>
              <p:spPr>
                <a:xfrm>
                  <a:off x="8857624" y="2355567"/>
                  <a:ext cx="1753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9" name="Ink 108">
                  <a:extLst>
                    <a:ext uri="{FF2B5EF4-FFF2-40B4-BE49-F238E27FC236}">
                      <a16:creationId xmlns:a16="http://schemas.microsoft.com/office/drawing/2014/main" id="{CC716B74-C67C-41C8-A735-4AECD50211E0}"/>
                    </a:ext>
                  </a:extLst>
                </p14:cNvPr>
                <p14:cNvContentPartPr/>
                <p14:nvPr/>
              </p14:nvContentPartPr>
              <p14:xfrm>
                <a:off x="9199624" y="2210847"/>
                <a:ext cx="84960" cy="47880"/>
              </p14:xfrm>
            </p:contentPart>
          </mc:Choice>
          <mc:Fallback>
            <p:pic>
              <p:nvPicPr>
                <p:cNvPr id="109" name="Ink 108">
                  <a:extLst>
                    <a:ext uri="{FF2B5EF4-FFF2-40B4-BE49-F238E27FC236}">
                      <a16:creationId xmlns:a16="http://schemas.microsoft.com/office/drawing/2014/main" id="{CC716B74-C67C-41C8-A735-4AECD50211E0}"/>
                    </a:ext>
                  </a:extLst>
                </p:cNvPr>
                <p:cNvPicPr/>
                <p:nvPr/>
              </p:nvPicPr>
              <p:blipFill>
                <a:blip r:embed="rId171"/>
                <a:stretch>
                  <a:fillRect/>
                </a:stretch>
              </p:blipFill>
              <p:spPr>
                <a:xfrm>
                  <a:off x="9190984" y="2202207"/>
                  <a:ext cx="1026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5" name="Ink 74">
                  <a:extLst>
                    <a:ext uri="{FF2B5EF4-FFF2-40B4-BE49-F238E27FC236}">
                      <a16:creationId xmlns:a16="http://schemas.microsoft.com/office/drawing/2014/main" id="{4FA0AB3C-1ACD-4069-87E4-62836E19D6B3}"/>
                    </a:ext>
                  </a:extLst>
                </p14:cNvPr>
                <p14:cNvContentPartPr/>
                <p14:nvPr/>
              </p14:nvContentPartPr>
              <p14:xfrm>
                <a:off x="9826744" y="3117327"/>
                <a:ext cx="104760" cy="109080"/>
              </p14:xfrm>
            </p:contentPart>
          </mc:Choice>
          <mc:Fallback>
            <p:pic>
              <p:nvPicPr>
                <p:cNvPr id="75" name="Ink 74">
                  <a:extLst>
                    <a:ext uri="{FF2B5EF4-FFF2-40B4-BE49-F238E27FC236}">
                      <a16:creationId xmlns:a16="http://schemas.microsoft.com/office/drawing/2014/main" id="{4FA0AB3C-1ACD-4069-87E4-62836E19D6B3}"/>
                    </a:ext>
                  </a:extLst>
                </p:cNvPr>
                <p:cNvPicPr/>
                <p:nvPr/>
              </p:nvPicPr>
              <p:blipFill>
                <a:blip r:embed="rId173"/>
                <a:stretch>
                  <a:fillRect/>
                </a:stretch>
              </p:blipFill>
              <p:spPr>
                <a:xfrm>
                  <a:off x="9817744" y="3108327"/>
                  <a:ext cx="1224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6" name="Ink 75">
                  <a:extLst>
                    <a:ext uri="{FF2B5EF4-FFF2-40B4-BE49-F238E27FC236}">
                      <a16:creationId xmlns:a16="http://schemas.microsoft.com/office/drawing/2014/main" id="{29A06F21-455C-458C-AC8E-EE5C3C1C648A}"/>
                    </a:ext>
                  </a:extLst>
                </p14:cNvPr>
                <p14:cNvContentPartPr/>
                <p14:nvPr/>
              </p14:nvContentPartPr>
              <p14:xfrm>
                <a:off x="9581224" y="2083407"/>
                <a:ext cx="315720" cy="1113480"/>
              </p14:xfrm>
            </p:contentPart>
          </mc:Choice>
          <mc:Fallback>
            <p:pic>
              <p:nvPicPr>
                <p:cNvPr id="76" name="Ink 75">
                  <a:extLst>
                    <a:ext uri="{FF2B5EF4-FFF2-40B4-BE49-F238E27FC236}">
                      <a16:creationId xmlns:a16="http://schemas.microsoft.com/office/drawing/2014/main" id="{29A06F21-455C-458C-AC8E-EE5C3C1C648A}"/>
                    </a:ext>
                  </a:extLst>
                </p:cNvPr>
                <p:cNvPicPr/>
                <p:nvPr/>
              </p:nvPicPr>
              <p:blipFill>
                <a:blip r:embed="rId175"/>
                <a:stretch>
                  <a:fillRect/>
                </a:stretch>
              </p:blipFill>
              <p:spPr>
                <a:xfrm>
                  <a:off x="9572584" y="2074767"/>
                  <a:ext cx="333360" cy="1131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2" name="Ink 141">
                  <a:extLst>
                    <a:ext uri="{FF2B5EF4-FFF2-40B4-BE49-F238E27FC236}">
                      <a16:creationId xmlns:a16="http://schemas.microsoft.com/office/drawing/2014/main" id="{67BD80CE-FEDF-4F70-AC34-A722ADDEA03A}"/>
                    </a:ext>
                  </a:extLst>
                </p14:cNvPr>
                <p14:cNvContentPartPr/>
                <p14:nvPr/>
              </p14:nvContentPartPr>
              <p14:xfrm>
                <a:off x="9832144" y="3122367"/>
                <a:ext cx="60480" cy="367920"/>
              </p14:xfrm>
            </p:contentPart>
          </mc:Choice>
          <mc:Fallback>
            <p:pic>
              <p:nvPicPr>
                <p:cNvPr id="142" name="Ink 141">
                  <a:extLst>
                    <a:ext uri="{FF2B5EF4-FFF2-40B4-BE49-F238E27FC236}">
                      <a16:creationId xmlns:a16="http://schemas.microsoft.com/office/drawing/2014/main" id="{67BD80CE-FEDF-4F70-AC34-A722ADDEA03A}"/>
                    </a:ext>
                  </a:extLst>
                </p:cNvPr>
                <p:cNvPicPr/>
                <p:nvPr/>
              </p:nvPicPr>
              <p:blipFill>
                <a:blip r:embed="rId177"/>
                <a:stretch>
                  <a:fillRect/>
                </a:stretch>
              </p:blipFill>
              <p:spPr>
                <a:xfrm>
                  <a:off x="9823504" y="3113367"/>
                  <a:ext cx="7812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43" name="Ink 142">
                  <a:extLst>
                    <a:ext uri="{FF2B5EF4-FFF2-40B4-BE49-F238E27FC236}">
                      <a16:creationId xmlns:a16="http://schemas.microsoft.com/office/drawing/2014/main" id="{96236954-5B1F-4EB0-ACD3-95452B05E709}"/>
                    </a:ext>
                  </a:extLst>
                </p14:cNvPr>
                <p14:cNvContentPartPr/>
                <p14:nvPr/>
              </p14:nvContentPartPr>
              <p14:xfrm>
                <a:off x="8942224" y="3479127"/>
                <a:ext cx="906840" cy="39240"/>
              </p14:xfrm>
            </p:contentPart>
          </mc:Choice>
          <mc:Fallback>
            <p:pic>
              <p:nvPicPr>
                <p:cNvPr id="143" name="Ink 142">
                  <a:extLst>
                    <a:ext uri="{FF2B5EF4-FFF2-40B4-BE49-F238E27FC236}">
                      <a16:creationId xmlns:a16="http://schemas.microsoft.com/office/drawing/2014/main" id="{96236954-5B1F-4EB0-ACD3-95452B05E709}"/>
                    </a:ext>
                  </a:extLst>
                </p:cNvPr>
                <p:cNvPicPr/>
                <p:nvPr/>
              </p:nvPicPr>
              <p:blipFill>
                <a:blip r:embed="rId179"/>
                <a:stretch>
                  <a:fillRect/>
                </a:stretch>
              </p:blipFill>
              <p:spPr>
                <a:xfrm>
                  <a:off x="8933224" y="3470127"/>
                  <a:ext cx="924480" cy="56880"/>
                </a:xfrm>
                <a:prstGeom prst="rect">
                  <a:avLst/>
                </a:prstGeom>
              </p:spPr>
            </p:pic>
          </mc:Fallback>
        </mc:AlternateContent>
      </p:grpSp>
      <p:grpSp>
        <p:nvGrpSpPr>
          <p:cNvPr id="147" name="Group 146">
            <a:extLst>
              <a:ext uri="{FF2B5EF4-FFF2-40B4-BE49-F238E27FC236}">
                <a16:creationId xmlns:a16="http://schemas.microsoft.com/office/drawing/2014/main" id="{D9B562C8-7403-4826-8340-DB1AE01ACDC8}"/>
              </a:ext>
            </a:extLst>
          </p:cNvPr>
          <p:cNvGrpSpPr/>
          <p:nvPr/>
        </p:nvGrpSpPr>
        <p:grpSpPr>
          <a:xfrm>
            <a:off x="10127344" y="3445287"/>
            <a:ext cx="877320" cy="159840"/>
            <a:chOff x="10127344" y="3445287"/>
            <a:chExt cx="877320" cy="159840"/>
          </a:xfrm>
        </p:grpSpPr>
        <mc:AlternateContent xmlns:mc="http://schemas.openxmlformats.org/markup-compatibility/2006">
          <mc:Choice xmlns:p14="http://schemas.microsoft.com/office/powerpoint/2010/main" Requires="p14">
            <p:contentPart p14:bwMode="auto" r:id="rId180">
              <p14:nvContentPartPr>
                <p14:cNvPr id="145" name="Ink 144">
                  <a:extLst>
                    <a:ext uri="{FF2B5EF4-FFF2-40B4-BE49-F238E27FC236}">
                      <a16:creationId xmlns:a16="http://schemas.microsoft.com/office/drawing/2014/main" id="{F8AC15BE-9B3B-4AA7-991F-4367EF152EC9}"/>
                    </a:ext>
                  </a:extLst>
                </p14:cNvPr>
                <p14:cNvContentPartPr/>
                <p14:nvPr/>
              </p14:nvContentPartPr>
              <p14:xfrm>
                <a:off x="10127344" y="3460047"/>
                <a:ext cx="125280" cy="18720"/>
              </p14:xfrm>
            </p:contentPart>
          </mc:Choice>
          <mc:Fallback>
            <p:pic>
              <p:nvPicPr>
                <p:cNvPr id="145" name="Ink 144">
                  <a:extLst>
                    <a:ext uri="{FF2B5EF4-FFF2-40B4-BE49-F238E27FC236}">
                      <a16:creationId xmlns:a16="http://schemas.microsoft.com/office/drawing/2014/main" id="{F8AC15BE-9B3B-4AA7-991F-4367EF152EC9}"/>
                    </a:ext>
                  </a:extLst>
                </p:cNvPr>
                <p:cNvPicPr/>
                <p:nvPr/>
              </p:nvPicPr>
              <p:blipFill>
                <a:blip r:embed="rId181"/>
                <a:stretch>
                  <a:fillRect/>
                </a:stretch>
              </p:blipFill>
              <p:spPr>
                <a:xfrm>
                  <a:off x="10118704" y="3451407"/>
                  <a:ext cx="1429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6" name="Ink 145">
                  <a:extLst>
                    <a:ext uri="{FF2B5EF4-FFF2-40B4-BE49-F238E27FC236}">
                      <a16:creationId xmlns:a16="http://schemas.microsoft.com/office/drawing/2014/main" id="{4A769E29-640C-48A9-9D5F-E779AA3251DE}"/>
                    </a:ext>
                  </a:extLst>
                </p14:cNvPr>
                <p14:cNvContentPartPr/>
                <p14:nvPr/>
              </p14:nvContentPartPr>
              <p14:xfrm>
                <a:off x="10145704" y="3445287"/>
                <a:ext cx="858960" cy="159840"/>
              </p14:xfrm>
            </p:contentPart>
          </mc:Choice>
          <mc:Fallback>
            <p:pic>
              <p:nvPicPr>
                <p:cNvPr id="146" name="Ink 145">
                  <a:extLst>
                    <a:ext uri="{FF2B5EF4-FFF2-40B4-BE49-F238E27FC236}">
                      <a16:creationId xmlns:a16="http://schemas.microsoft.com/office/drawing/2014/main" id="{4A769E29-640C-48A9-9D5F-E779AA3251DE}"/>
                    </a:ext>
                  </a:extLst>
                </p:cNvPr>
                <p:cNvPicPr/>
                <p:nvPr/>
              </p:nvPicPr>
              <p:blipFill>
                <a:blip r:embed="rId183"/>
                <a:stretch>
                  <a:fillRect/>
                </a:stretch>
              </p:blipFill>
              <p:spPr>
                <a:xfrm>
                  <a:off x="10136704" y="3436287"/>
                  <a:ext cx="876600" cy="177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4">
            <p14:nvContentPartPr>
              <p14:cNvPr id="148" name="Ink 147">
                <a:extLst>
                  <a:ext uri="{FF2B5EF4-FFF2-40B4-BE49-F238E27FC236}">
                    <a16:creationId xmlns:a16="http://schemas.microsoft.com/office/drawing/2014/main" id="{E05C9269-AD68-4618-996E-A85F81E230DA}"/>
                  </a:ext>
                </a:extLst>
              </p14:cNvPr>
              <p14:cNvContentPartPr/>
              <p14:nvPr/>
            </p14:nvContentPartPr>
            <p14:xfrm>
              <a:off x="9807664" y="3644007"/>
              <a:ext cx="9360" cy="21600"/>
            </p14:xfrm>
          </p:contentPart>
        </mc:Choice>
        <mc:Fallback>
          <p:pic>
            <p:nvPicPr>
              <p:cNvPr id="148" name="Ink 147">
                <a:extLst>
                  <a:ext uri="{FF2B5EF4-FFF2-40B4-BE49-F238E27FC236}">
                    <a16:creationId xmlns:a16="http://schemas.microsoft.com/office/drawing/2014/main" id="{E05C9269-AD68-4618-996E-A85F81E230DA}"/>
                  </a:ext>
                </a:extLst>
              </p:cNvPr>
              <p:cNvPicPr/>
              <p:nvPr/>
            </p:nvPicPr>
            <p:blipFill>
              <a:blip r:embed="rId185"/>
              <a:stretch>
                <a:fillRect/>
              </a:stretch>
            </p:blipFill>
            <p:spPr>
              <a:xfrm>
                <a:off x="9799024" y="3635367"/>
                <a:ext cx="27000" cy="39240"/>
              </a:xfrm>
              <a:prstGeom prst="rect">
                <a:avLst/>
              </a:prstGeom>
            </p:spPr>
          </p:pic>
        </mc:Fallback>
      </mc:AlternateContent>
      <p:grpSp>
        <p:nvGrpSpPr>
          <p:cNvPr id="151" name="Group 150">
            <a:extLst>
              <a:ext uri="{FF2B5EF4-FFF2-40B4-BE49-F238E27FC236}">
                <a16:creationId xmlns:a16="http://schemas.microsoft.com/office/drawing/2014/main" id="{EEBD4444-D911-49BC-B7FC-23B7878D34CA}"/>
              </a:ext>
            </a:extLst>
          </p:cNvPr>
          <p:cNvGrpSpPr/>
          <p:nvPr/>
        </p:nvGrpSpPr>
        <p:grpSpPr>
          <a:xfrm>
            <a:off x="7704904" y="518847"/>
            <a:ext cx="641880" cy="390240"/>
            <a:chOff x="7704904" y="518847"/>
            <a:chExt cx="641880" cy="390240"/>
          </a:xfrm>
        </p:grpSpPr>
        <mc:AlternateContent xmlns:mc="http://schemas.openxmlformats.org/markup-compatibility/2006">
          <mc:Choice xmlns:p14="http://schemas.microsoft.com/office/powerpoint/2010/main" Requires="p14">
            <p:contentPart p14:bwMode="auto" r:id="rId186">
              <p14:nvContentPartPr>
                <p14:cNvPr id="149" name="Ink 148">
                  <a:extLst>
                    <a:ext uri="{FF2B5EF4-FFF2-40B4-BE49-F238E27FC236}">
                      <a16:creationId xmlns:a16="http://schemas.microsoft.com/office/drawing/2014/main" id="{F1D7DD27-9350-4784-B7B8-BB436675DB2E}"/>
                    </a:ext>
                  </a:extLst>
                </p14:cNvPr>
                <p14:cNvContentPartPr/>
                <p14:nvPr/>
              </p14:nvContentPartPr>
              <p14:xfrm>
                <a:off x="7704904" y="628287"/>
                <a:ext cx="312840" cy="280800"/>
              </p14:xfrm>
            </p:contentPart>
          </mc:Choice>
          <mc:Fallback>
            <p:pic>
              <p:nvPicPr>
                <p:cNvPr id="149" name="Ink 148">
                  <a:extLst>
                    <a:ext uri="{FF2B5EF4-FFF2-40B4-BE49-F238E27FC236}">
                      <a16:creationId xmlns:a16="http://schemas.microsoft.com/office/drawing/2014/main" id="{F1D7DD27-9350-4784-B7B8-BB436675DB2E}"/>
                    </a:ext>
                  </a:extLst>
                </p:cNvPr>
                <p:cNvPicPr/>
                <p:nvPr/>
              </p:nvPicPr>
              <p:blipFill>
                <a:blip r:embed="rId187"/>
                <a:stretch>
                  <a:fillRect/>
                </a:stretch>
              </p:blipFill>
              <p:spPr>
                <a:xfrm>
                  <a:off x="7696264" y="619647"/>
                  <a:ext cx="3304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0" name="Ink 149">
                  <a:extLst>
                    <a:ext uri="{FF2B5EF4-FFF2-40B4-BE49-F238E27FC236}">
                      <a16:creationId xmlns:a16="http://schemas.microsoft.com/office/drawing/2014/main" id="{E5D59F6A-3DD1-4F43-AB8E-990BC29B7BAB}"/>
                    </a:ext>
                  </a:extLst>
                </p14:cNvPr>
                <p14:cNvContentPartPr/>
                <p14:nvPr/>
              </p14:nvContentPartPr>
              <p14:xfrm>
                <a:off x="7951144" y="518847"/>
                <a:ext cx="395640" cy="315720"/>
              </p14:xfrm>
            </p:contentPart>
          </mc:Choice>
          <mc:Fallback>
            <p:pic>
              <p:nvPicPr>
                <p:cNvPr id="150" name="Ink 149">
                  <a:extLst>
                    <a:ext uri="{FF2B5EF4-FFF2-40B4-BE49-F238E27FC236}">
                      <a16:creationId xmlns:a16="http://schemas.microsoft.com/office/drawing/2014/main" id="{E5D59F6A-3DD1-4F43-AB8E-990BC29B7BAB}"/>
                    </a:ext>
                  </a:extLst>
                </p:cNvPr>
                <p:cNvPicPr/>
                <p:nvPr/>
              </p:nvPicPr>
              <p:blipFill>
                <a:blip r:embed="rId189"/>
                <a:stretch>
                  <a:fillRect/>
                </a:stretch>
              </p:blipFill>
              <p:spPr>
                <a:xfrm>
                  <a:off x="7942504" y="510207"/>
                  <a:ext cx="413280" cy="333360"/>
                </a:xfrm>
                <a:prstGeom prst="rect">
                  <a:avLst/>
                </a:prstGeom>
              </p:spPr>
            </p:pic>
          </mc:Fallback>
        </mc:AlternateContent>
      </p:grpSp>
    </p:spTree>
    <p:extLst>
      <p:ext uri="{BB962C8B-B14F-4D97-AF65-F5344CB8AC3E}">
        <p14:creationId xmlns:p14="http://schemas.microsoft.com/office/powerpoint/2010/main" val="2617720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54" y="249364"/>
            <a:ext cx="10496661" cy="535639"/>
          </a:xfrm>
        </p:spPr>
        <p:txBody>
          <a:bodyPr>
            <a:normAutofit fontScale="90000"/>
          </a:bodyPr>
          <a:lstStyle/>
          <a:p>
            <a:r>
              <a:rPr lang="en-US" dirty="0"/>
              <a:t>Early Stopping</a:t>
            </a:r>
          </a:p>
        </p:txBody>
      </p:sp>
      <p:pic>
        <p:nvPicPr>
          <p:cNvPr id="4" name="Picture 3"/>
          <p:cNvPicPr>
            <a:picLocks noChangeAspect="1"/>
          </p:cNvPicPr>
          <p:nvPr/>
        </p:nvPicPr>
        <p:blipFill>
          <a:blip r:embed="rId2"/>
          <a:stretch>
            <a:fillRect/>
          </a:stretch>
        </p:blipFill>
        <p:spPr>
          <a:xfrm>
            <a:off x="986017" y="928058"/>
            <a:ext cx="10265483" cy="542098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C607B0D-EF56-46D6-8D23-BB3B43F778B1}"/>
                  </a:ext>
                </a:extLst>
              </p14:cNvPr>
              <p14:cNvContentPartPr/>
              <p14:nvPr/>
            </p14:nvContentPartPr>
            <p14:xfrm>
              <a:off x="10874344" y="1593087"/>
              <a:ext cx="1605960" cy="1232280"/>
            </p14:xfrm>
          </p:contentPart>
        </mc:Choice>
        <mc:Fallback>
          <p:pic>
            <p:nvPicPr>
              <p:cNvPr id="3" name="Ink 2">
                <a:extLst>
                  <a:ext uri="{FF2B5EF4-FFF2-40B4-BE49-F238E27FC236}">
                    <a16:creationId xmlns:a16="http://schemas.microsoft.com/office/drawing/2014/main" id="{EC607B0D-EF56-46D6-8D23-BB3B43F778B1}"/>
                  </a:ext>
                </a:extLst>
              </p:cNvPr>
              <p:cNvPicPr/>
              <p:nvPr/>
            </p:nvPicPr>
            <p:blipFill>
              <a:blip r:embed="rId4"/>
              <a:stretch>
                <a:fillRect/>
              </a:stretch>
            </p:blipFill>
            <p:spPr>
              <a:xfrm>
                <a:off x="10865344" y="1584087"/>
                <a:ext cx="1623600" cy="1249920"/>
              </a:xfrm>
              <a:prstGeom prst="rect">
                <a:avLst/>
              </a:prstGeom>
            </p:spPr>
          </p:pic>
        </mc:Fallback>
      </mc:AlternateContent>
      <p:grpSp>
        <p:nvGrpSpPr>
          <p:cNvPr id="7" name="Group 6">
            <a:extLst>
              <a:ext uri="{FF2B5EF4-FFF2-40B4-BE49-F238E27FC236}">
                <a16:creationId xmlns:a16="http://schemas.microsoft.com/office/drawing/2014/main" id="{A9D75178-6D3A-4899-B9E3-613B29DCF7EA}"/>
              </a:ext>
            </a:extLst>
          </p:cNvPr>
          <p:cNvGrpSpPr/>
          <p:nvPr/>
        </p:nvGrpSpPr>
        <p:grpSpPr>
          <a:xfrm>
            <a:off x="10974784" y="1694607"/>
            <a:ext cx="1872720" cy="1088640"/>
            <a:chOff x="10974784" y="1694607"/>
            <a:chExt cx="1872720" cy="1088640"/>
          </a:xfrm>
        </p:grpSpPr>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6FC50B8C-85BE-4A6C-AFC8-E3B551BF8191}"/>
                    </a:ext>
                  </a:extLst>
                </p14:cNvPr>
                <p14:cNvContentPartPr/>
                <p14:nvPr/>
              </p14:nvContentPartPr>
              <p14:xfrm>
                <a:off x="10974784" y="1694607"/>
                <a:ext cx="1746000" cy="962640"/>
              </p14:xfrm>
            </p:contentPart>
          </mc:Choice>
          <mc:Fallback>
            <p:pic>
              <p:nvPicPr>
                <p:cNvPr id="5" name="Ink 4">
                  <a:extLst>
                    <a:ext uri="{FF2B5EF4-FFF2-40B4-BE49-F238E27FC236}">
                      <a16:creationId xmlns:a16="http://schemas.microsoft.com/office/drawing/2014/main" id="{6FC50B8C-85BE-4A6C-AFC8-E3B551BF8191}"/>
                    </a:ext>
                  </a:extLst>
                </p:cNvPr>
                <p:cNvPicPr/>
                <p:nvPr/>
              </p:nvPicPr>
              <p:blipFill>
                <a:blip r:embed="rId6"/>
                <a:stretch>
                  <a:fillRect/>
                </a:stretch>
              </p:blipFill>
              <p:spPr>
                <a:xfrm>
                  <a:off x="10965784" y="1685967"/>
                  <a:ext cx="1763640" cy="980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8FC0C9FF-CC3E-4EC9-A631-66BF1B002A02}"/>
                    </a:ext>
                  </a:extLst>
                </p14:cNvPr>
                <p14:cNvContentPartPr/>
                <p14:nvPr/>
              </p14:nvContentPartPr>
              <p14:xfrm>
                <a:off x="12408664" y="2725287"/>
                <a:ext cx="438840" cy="57960"/>
              </p14:xfrm>
            </p:contentPart>
          </mc:Choice>
          <mc:Fallback>
            <p:pic>
              <p:nvPicPr>
                <p:cNvPr id="6" name="Ink 5">
                  <a:extLst>
                    <a:ext uri="{FF2B5EF4-FFF2-40B4-BE49-F238E27FC236}">
                      <a16:creationId xmlns:a16="http://schemas.microsoft.com/office/drawing/2014/main" id="{8FC0C9FF-CC3E-4EC9-A631-66BF1B002A02}"/>
                    </a:ext>
                  </a:extLst>
                </p:cNvPr>
                <p:cNvPicPr/>
                <p:nvPr/>
              </p:nvPicPr>
              <p:blipFill>
                <a:blip r:embed="rId8"/>
                <a:stretch>
                  <a:fillRect/>
                </a:stretch>
              </p:blipFill>
              <p:spPr>
                <a:xfrm>
                  <a:off x="12399664" y="2716647"/>
                  <a:ext cx="456480" cy="7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6AFA1D4F-629B-40C6-B183-6EDD9BC42D61}"/>
                  </a:ext>
                </a:extLst>
              </p14:cNvPr>
              <p14:cNvContentPartPr/>
              <p14:nvPr/>
            </p14:nvContentPartPr>
            <p14:xfrm>
              <a:off x="11046784" y="1705767"/>
              <a:ext cx="1542240" cy="738360"/>
            </p14:xfrm>
          </p:contentPart>
        </mc:Choice>
        <mc:Fallback>
          <p:pic>
            <p:nvPicPr>
              <p:cNvPr id="8" name="Ink 7">
                <a:extLst>
                  <a:ext uri="{FF2B5EF4-FFF2-40B4-BE49-F238E27FC236}">
                    <a16:creationId xmlns:a16="http://schemas.microsoft.com/office/drawing/2014/main" id="{6AFA1D4F-629B-40C6-B183-6EDD9BC42D61}"/>
                  </a:ext>
                </a:extLst>
              </p:cNvPr>
              <p:cNvPicPr/>
              <p:nvPr/>
            </p:nvPicPr>
            <p:blipFill>
              <a:blip r:embed="rId10"/>
              <a:stretch>
                <a:fillRect/>
              </a:stretch>
            </p:blipFill>
            <p:spPr>
              <a:xfrm>
                <a:off x="11038144" y="1697127"/>
                <a:ext cx="1559880" cy="756000"/>
              </a:xfrm>
              <a:prstGeom prst="rect">
                <a:avLst/>
              </a:prstGeom>
            </p:spPr>
          </p:pic>
        </mc:Fallback>
      </mc:AlternateContent>
      <p:grpSp>
        <p:nvGrpSpPr>
          <p:cNvPr id="29" name="Group 28">
            <a:extLst>
              <a:ext uri="{FF2B5EF4-FFF2-40B4-BE49-F238E27FC236}">
                <a16:creationId xmlns:a16="http://schemas.microsoft.com/office/drawing/2014/main" id="{05F6005D-0D5B-4E25-91D0-FAE41CB89086}"/>
              </a:ext>
            </a:extLst>
          </p:cNvPr>
          <p:cNvGrpSpPr/>
          <p:nvPr/>
        </p:nvGrpSpPr>
        <p:grpSpPr>
          <a:xfrm>
            <a:off x="10271344" y="1475007"/>
            <a:ext cx="467640" cy="750600"/>
            <a:chOff x="10271344" y="1475007"/>
            <a:chExt cx="467640" cy="750600"/>
          </a:xfrm>
        </p:grpSpPr>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30F2AE6B-7388-4951-9804-5862852C40C2}"/>
                    </a:ext>
                  </a:extLst>
                </p14:cNvPr>
                <p14:cNvContentPartPr/>
                <p14:nvPr/>
              </p14:nvContentPartPr>
              <p14:xfrm>
                <a:off x="10475104" y="1924647"/>
                <a:ext cx="38880" cy="300960"/>
              </p14:xfrm>
            </p:contentPart>
          </mc:Choice>
          <mc:Fallback>
            <p:pic>
              <p:nvPicPr>
                <p:cNvPr id="14" name="Ink 13">
                  <a:extLst>
                    <a:ext uri="{FF2B5EF4-FFF2-40B4-BE49-F238E27FC236}">
                      <a16:creationId xmlns:a16="http://schemas.microsoft.com/office/drawing/2014/main" id="{30F2AE6B-7388-4951-9804-5862852C40C2}"/>
                    </a:ext>
                  </a:extLst>
                </p:cNvPr>
                <p:cNvPicPr/>
                <p:nvPr/>
              </p:nvPicPr>
              <p:blipFill>
                <a:blip r:embed="rId12"/>
                <a:stretch>
                  <a:fillRect/>
                </a:stretch>
              </p:blipFill>
              <p:spPr>
                <a:xfrm>
                  <a:off x="10466464" y="1915647"/>
                  <a:ext cx="565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DDCC9EA8-88AB-40F7-8634-BEF7F854E8AE}"/>
                    </a:ext>
                  </a:extLst>
                </p14:cNvPr>
                <p14:cNvContentPartPr/>
                <p14:nvPr/>
              </p14:nvContentPartPr>
              <p14:xfrm>
                <a:off x="10403824" y="1916007"/>
                <a:ext cx="150480" cy="129600"/>
              </p14:xfrm>
            </p:contentPart>
          </mc:Choice>
          <mc:Fallback>
            <p:pic>
              <p:nvPicPr>
                <p:cNvPr id="15" name="Ink 14">
                  <a:extLst>
                    <a:ext uri="{FF2B5EF4-FFF2-40B4-BE49-F238E27FC236}">
                      <a16:creationId xmlns:a16="http://schemas.microsoft.com/office/drawing/2014/main" id="{DDCC9EA8-88AB-40F7-8634-BEF7F854E8AE}"/>
                    </a:ext>
                  </a:extLst>
                </p:cNvPr>
                <p:cNvPicPr/>
                <p:nvPr/>
              </p:nvPicPr>
              <p:blipFill>
                <a:blip r:embed="rId14"/>
                <a:stretch>
                  <a:fillRect/>
                </a:stretch>
              </p:blipFill>
              <p:spPr>
                <a:xfrm>
                  <a:off x="10395184" y="1907007"/>
                  <a:ext cx="1681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F7D35F62-4500-42B8-B843-DE2A9C87957E}"/>
                    </a:ext>
                  </a:extLst>
                </p14:cNvPr>
                <p14:cNvContentPartPr/>
                <p14:nvPr/>
              </p14:nvContentPartPr>
              <p14:xfrm>
                <a:off x="10271344" y="1521447"/>
                <a:ext cx="168120" cy="262080"/>
              </p14:xfrm>
            </p:contentPart>
          </mc:Choice>
          <mc:Fallback>
            <p:pic>
              <p:nvPicPr>
                <p:cNvPr id="16" name="Ink 15">
                  <a:extLst>
                    <a:ext uri="{FF2B5EF4-FFF2-40B4-BE49-F238E27FC236}">
                      <a16:creationId xmlns:a16="http://schemas.microsoft.com/office/drawing/2014/main" id="{F7D35F62-4500-42B8-B843-DE2A9C87957E}"/>
                    </a:ext>
                  </a:extLst>
                </p:cNvPr>
                <p:cNvPicPr/>
                <p:nvPr/>
              </p:nvPicPr>
              <p:blipFill>
                <a:blip r:embed="rId16"/>
                <a:stretch>
                  <a:fillRect/>
                </a:stretch>
              </p:blipFill>
              <p:spPr>
                <a:xfrm>
                  <a:off x="10262704" y="1512447"/>
                  <a:ext cx="1857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21190734-99C4-45A9-9C1A-A182A1413F32}"/>
                    </a:ext>
                  </a:extLst>
                </p14:cNvPr>
                <p14:cNvContentPartPr/>
                <p14:nvPr/>
              </p14:nvContentPartPr>
              <p14:xfrm>
                <a:off x="10413184" y="1581207"/>
                <a:ext cx="103680" cy="134280"/>
              </p14:xfrm>
            </p:contentPart>
          </mc:Choice>
          <mc:Fallback>
            <p:pic>
              <p:nvPicPr>
                <p:cNvPr id="17" name="Ink 16">
                  <a:extLst>
                    <a:ext uri="{FF2B5EF4-FFF2-40B4-BE49-F238E27FC236}">
                      <a16:creationId xmlns:a16="http://schemas.microsoft.com/office/drawing/2014/main" id="{21190734-99C4-45A9-9C1A-A182A1413F32}"/>
                    </a:ext>
                  </a:extLst>
                </p:cNvPr>
                <p:cNvPicPr/>
                <p:nvPr/>
              </p:nvPicPr>
              <p:blipFill>
                <a:blip r:embed="rId18"/>
                <a:stretch>
                  <a:fillRect/>
                </a:stretch>
              </p:blipFill>
              <p:spPr>
                <a:xfrm>
                  <a:off x="10404544" y="1572567"/>
                  <a:ext cx="1213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AF554721-29A4-4047-B3EB-84CD687CA84F}"/>
                    </a:ext>
                  </a:extLst>
                </p14:cNvPr>
                <p14:cNvContentPartPr/>
                <p14:nvPr/>
              </p14:nvContentPartPr>
              <p14:xfrm>
                <a:off x="10496704" y="1560687"/>
                <a:ext cx="114120" cy="150480"/>
              </p14:xfrm>
            </p:contentPart>
          </mc:Choice>
          <mc:Fallback>
            <p:pic>
              <p:nvPicPr>
                <p:cNvPr id="18" name="Ink 17">
                  <a:extLst>
                    <a:ext uri="{FF2B5EF4-FFF2-40B4-BE49-F238E27FC236}">
                      <a16:creationId xmlns:a16="http://schemas.microsoft.com/office/drawing/2014/main" id="{AF554721-29A4-4047-B3EB-84CD687CA84F}"/>
                    </a:ext>
                  </a:extLst>
                </p:cNvPr>
                <p:cNvPicPr/>
                <p:nvPr/>
              </p:nvPicPr>
              <p:blipFill>
                <a:blip r:embed="rId20"/>
                <a:stretch>
                  <a:fillRect/>
                </a:stretch>
              </p:blipFill>
              <p:spPr>
                <a:xfrm>
                  <a:off x="10488064" y="1552047"/>
                  <a:ext cx="1317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977E7734-E53D-4CF1-A265-41FDD96EC691}"/>
                    </a:ext>
                  </a:extLst>
                </p14:cNvPr>
                <p14:cNvContentPartPr/>
                <p14:nvPr/>
              </p14:nvContentPartPr>
              <p14:xfrm>
                <a:off x="10607224" y="1475007"/>
                <a:ext cx="131760" cy="199080"/>
              </p14:xfrm>
            </p:contentPart>
          </mc:Choice>
          <mc:Fallback>
            <p:pic>
              <p:nvPicPr>
                <p:cNvPr id="19" name="Ink 18">
                  <a:extLst>
                    <a:ext uri="{FF2B5EF4-FFF2-40B4-BE49-F238E27FC236}">
                      <a16:creationId xmlns:a16="http://schemas.microsoft.com/office/drawing/2014/main" id="{977E7734-E53D-4CF1-A265-41FDD96EC691}"/>
                    </a:ext>
                  </a:extLst>
                </p:cNvPr>
                <p:cNvPicPr/>
                <p:nvPr/>
              </p:nvPicPr>
              <p:blipFill>
                <a:blip r:embed="rId22"/>
                <a:stretch>
                  <a:fillRect/>
                </a:stretch>
              </p:blipFill>
              <p:spPr>
                <a:xfrm>
                  <a:off x="10598584" y="1466367"/>
                  <a:ext cx="149400" cy="216720"/>
                </a:xfrm>
                <a:prstGeom prst="rect">
                  <a:avLst/>
                </a:prstGeom>
              </p:spPr>
            </p:pic>
          </mc:Fallback>
        </mc:AlternateContent>
      </p:grpSp>
      <p:grpSp>
        <p:nvGrpSpPr>
          <p:cNvPr id="28" name="Group 27">
            <a:extLst>
              <a:ext uri="{FF2B5EF4-FFF2-40B4-BE49-F238E27FC236}">
                <a16:creationId xmlns:a16="http://schemas.microsoft.com/office/drawing/2014/main" id="{19E0D5DA-BA4C-406A-AF2E-8D93276B9AB6}"/>
              </a:ext>
            </a:extLst>
          </p:cNvPr>
          <p:cNvGrpSpPr/>
          <p:nvPr/>
        </p:nvGrpSpPr>
        <p:grpSpPr>
          <a:xfrm>
            <a:off x="11418664" y="3447087"/>
            <a:ext cx="933480" cy="520560"/>
            <a:chOff x="11418664" y="3447087"/>
            <a:chExt cx="933480" cy="520560"/>
          </a:xfrm>
        </p:grpSpPr>
        <mc:AlternateContent xmlns:mc="http://schemas.openxmlformats.org/markup-compatibility/2006">
          <mc:Choice xmlns:p14="http://schemas.microsoft.com/office/powerpoint/2010/main" Requires="p14">
            <p:contentPart p14:bwMode="auto" r:id="rId23">
              <p14:nvContentPartPr>
                <p14:cNvPr id="20" name="Ink 19">
                  <a:extLst>
                    <a:ext uri="{FF2B5EF4-FFF2-40B4-BE49-F238E27FC236}">
                      <a16:creationId xmlns:a16="http://schemas.microsoft.com/office/drawing/2014/main" id="{805854A4-5062-4215-83F6-1DC83471441D}"/>
                    </a:ext>
                  </a:extLst>
                </p14:cNvPr>
                <p14:cNvContentPartPr/>
                <p14:nvPr/>
              </p14:nvContentPartPr>
              <p14:xfrm>
                <a:off x="11418664" y="3447087"/>
                <a:ext cx="300960" cy="176040"/>
              </p14:xfrm>
            </p:contentPart>
          </mc:Choice>
          <mc:Fallback>
            <p:pic>
              <p:nvPicPr>
                <p:cNvPr id="20" name="Ink 19">
                  <a:extLst>
                    <a:ext uri="{FF2B5EF4-FFF2-40B4-BE49-F238E27FC236}">
                      <a16:creationId xmlns:a16="http://schemas.microsoft.com/office/drawing/2014/main" id="{805854A4-5062-4215-83F6-1DC83471441D}"/>
                    </a:ext>
                  </a:extLst>
                </p:cNvPr>
                <p:cNvPicPr/>
                <p:nvPr/>
              </p:nvPicPr>
              <p:blipFill>
                <a:blip r:embed="rId24"/>
                <a:stretch>
                  <a:fillRect/>
                </a:stretch>
              </p:blipFill>
              <p:spPr>
                <a:xfrm>
                  <a:off x="11409664" y="3438087"/>
                  <a:ext cx="3186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7DC6C576-78B0-4AEB-A92F-16725D322634}"/>
                    </a:ext>
                  </a:extLst>
                </p14:cNvPr>
                <p14:cNvContentPartPr/>
                <p14:nvPr/>
              </p14:nvContentPartPr>
              <p14:xfrm>
                <a:off x="11500384" y="3723567"/>
                <a:ext cx="202680" cy="174240"/>
              </p14:xfrm>
            </p:contentPart>
          </mc:Choice>
          <mc:Fallback>
            <p:pic>
              <p:nvPicPr>
                <p:cNvPr id="21" name="Ink 20">
                  <a:extLst>
                    <a:ext uri="{FF2B5EF4-FFF2-40B4-BE49-F238E27FC236}">
                      <a16:creationId xmlns:a16="http://schemas.microsoft.com/office/drawing/2014/main" id="{7DC6C576-78B0-4AEB-A92F-16725D322634}"/>
                    </a:ext>
                  </a:extLst>
                </p:cNvPr>
                <p:cNvPicPr/>
                <p:nvPr/>
              </p:nvPicPr>
              <p:blipFill>
                <a:blip r:embed="rId26"/>
                <a:stretch>
                  <a:fillRect/>
                </a:stretch>
              </p:blipFill>
              <p:spPr>
                <a:xfrm>
                  <a:off x="11491744" y="3714567"/>
                  <a:ext cx="2203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60FF6B96-3343-4FE7-A825-DC3A39B8F514}"/>
                    </a:ext>
                  </a:extLst>
                </p14:cNvPr>
                <p14:cNvContentPartPr/>
                <p14:nvPr/>
              </p14:nvContentPartPr>
              <p14:xfrm>
                <a:off x="11770744" y="3708087"/>
                <a:ext cx="140760" cy="259560"/>
              </p14:xfrm>
            </p:contentPart>
          </mc:Choice>
          <mc:Fallback>
            <p:pic>
              <p:nvPicPr>
                <p:cNvPr id="22" name="Ink 21">
                  <a:extLst>
                    <a:ext uri="{FF2B5EF4-FFF2-40B4-BE49-F238E27FC236}">
                      <a16:creationId xmlns:a16="http://schemas.microsoft.com/office/drawing/2014/main" id="{60FF6B96-3343-4FE7-A825-DC3A39B8F514}"/>
                    </a:ext>
                  </a:extLst>
                </p:cNvPr>
                <p:cNvPicPr/>
                <p:nvPr/>
              </p:nvPicPr>
              <p:blipFill>
                <a:blip r:embed="rId28"/>
                <a:stretch>
                  <a:fillRect/>
                </a:stretch>
              </p:blipFill>
              <p:spPr>
                <a:xfrm>
                  <a:off x="11761744" y="3699087"/>
                  <a:ext cx="1584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A3436F0B-F5D9-4BAF-BD56-FBD19B07BB58}"/>
                    </a:ext>
                  </a:extLst>
                </p14:cNvPr>
                <p14:cNvContentPartPr/>
                <p14:nvPr/>
              </p14:nvContentPartPr>
              <p14:xfrm>
                <a:off x="11903224" y="3690087"/>
                <a:ext cx="95040" cy="114120"/>
              </p14:xfrm>
            </p:contentPart>
          </mc:Choice>
          <mc:Fallback>
            <p:pic>
              <p:nvPicPr>
                <p:cNvPr id="23" name="Ink 22">
                  <a:extLst>
                    <a:ext uri="{FF2B5EF4-FFF2-40B4-BE49-F238E27FC236}">
                      <a16:creationId xmlns:a16="http://schemas.microsoft.com/office/drawing/2014/main" id="{A3436F0B-F5D9-4BAF-BD56-FBD19B07BB58}"/>
                    </a:ext>
                  </a:extLst>
                </p:cNvPr>
                <p:cNvPicPr/>
                <p:nvPr/>
              </p:nvPicPr>
              <p:blipFill>
                <a:blip r:embed="rId30"/>
                <a:stretch>
                  <a:fillRect/>
                </a:stretch>
              </p:blipFill>
              <p:spPr>
                <a:xfrm>
                  <a:off x="11894224" y="3681447"/>
                  <a:ext cx="1126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DD9C95E4-DD77-428D-B2FB-CCDBA8194C3B}"/>
                    </a:ext>
                  </a:extLst>
                </p14:cNvPr>
                <p14:cNvContentPartPr/>
                <p14:nvPr/>
              </p14:nvContentPartPr>
              <p14:xfrm>
                <a:off x="12030304" y="3624207"/>
                <a:ext cx="321840" cy="174960"/>
              </p14:xfrm>
            </p:contentPart>
          </mc:Choice>
          <mc:Fallback>
            <p:pic>
              <p:nvPicPr>
                <p:cNvPr id="24" name="Ink 23">
                  <a:extLst>
                    <a:ext uri="{FF2B5EF4-FFF2-40B4-BE49-F238E27FC236}">
                      <a16:creationId xmlns:a16="http://schemas.microsoft.com/office/drawing/2014/main" id="{DD9C95E4-DD77-428D-B2FB-CCDBA8194C3B}"/>
                    </a:ext>
                  </a:extLst>
                </p:cNvPr>
                <p:cNvPicPr/>
                <p:nvPr/>
              </p:nvPicPr>
              <p:blipFill>
                <a:blip r:embed="rId32"/>
                <a:stretch>
                  <a:fillRect/>
                </a:stretch>
              </p:blipFill>
              <p:spPr>
                <a:xfrm>
                  <a:off x="12021664" y="3615207"/>
                  <a:ext cx="3394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F1254595-7983-40DE-AC3D-78A30C0A9C0A}"/>
                    </a:ext>
                  </a:extLst>
                </p14:cNvPr>
                <p14:cNvContentPartPr/>
                <p14:nvPr/>
              </p14:nvContentPartPr>
              <p14:xfrm>
                <a:off x="12311464" y="3646887"/>
                <a:ext cx="23400" cy="18000"/>
              </p14:xfrm>
            </p:contentPart>
          </mc:Choice>
          <mc:Fallback>
            <p:pic>
              <p:nvPicPr>
                <p:cNvPr id="25" name="Ink 24">
                  <a:extLst>
                    <a:ext uri="{FF2B5EF4-FFF2-40B4-BE49-F238E27FC236}">
                      <a16:creationId xmlns:a16="http://schemas.microsoft.com/office/drawing/2014/main" id="{F1254595-7983-40DE-AC3D-78A30C0A9C0A}"/>
                    </a:ext>
                  </a:extLst>
                </p:cNvPr>
                <p:cNvPicPr/>
                <p:nvPr/>
              </p:nvPicPr>
              <p:blipFill>
                <a:blip r:embed="rId34"/>
                <a:stretch>
                  <a:fillRect/>
                </a:stretch>
              </p:blipFill>
              <p:spPr>
                <a:xfrm>
                  <a:off x="12302464" y="3638247"/>
                  <a:ext cx="41040" cy="35640"/>
                </a:xfrm>
                <a:prstGeom prst="rect">
                  <a:avLst/>
                </a:prstGeom>
              </p:spPr>
            </p:pic>
          </mc:Fallback>
        </mc:AlternateContent>
      </p:grpSp>
      <p:grpSp>
        <p:nvGrpSpPr>
          <p:cNvPr id="27" name="Group 26">
            <a:extLst>
              <a:ext uri="{FF2B5EF4-FFF2-40B4-BE49-F238E27FC236}">
                <a16:creationId xmlns:a16="http://schemas.microsoft.com/office/drawing/2014/main" id="{E9FF3005-866A-484F-BE1E-3C70321544D0}"/>
              </a:ext>
            </a:extLst>
          </p:cNvPr>
          <p:cNvGrpSpPr/>
          <p:nvPr/>
        </p:nvGrpSpPr>
        <p:grpSpPr>
          <a:xfrm>
            <a:off x="11726464" y="2421087"/>
            <a:ext cx="294120" cy="830520"/>
            <a:chOff x="11726464" y="2421087"/>
            <a:chExt cx="294120" cy="830520"/>
          </a:xfrm>
        </p:grpSpPr>
        <mc:AlternateContent xmlns:mc="http://schemas.openxmlformats.org/markup-compatibility/2006">
          <mc:Choice xmlns:p14="http://schemas.microsoft.com/office/powerpoint/2010/main" Requires="p14">
            <p:contentPart p14:bwMode="auto" r:id="rId35">
              <p14:nvContentPartPr>
                <p14:cNvPr id="9" name="Ink 8">
                  <a:extLst>
                    <a:ext uri="{FF2B5EF4-FFF2-40B4-BE49-F238E27FC236}">
                      <a16:creationId xmlns:a16="http://schemas.microsoft.com/office/drawing/2014/main" id="{7DD9F94C-0D75-4DA3-8755-D9546F37890E}"/>
                    </a:ext>
                  </a:extLst>
                </p14:cNvPr>
                <p14:cNvContentPartPr/>
                <p14:nvPr/>
              </p14:nvContentPartPr>
              <p14:xfrm>
                <a:off x="11855704" y="2421087"/>
                <a:ext cx="84960" cy="395280"/>
              </p14:xfrm>
            </p:contentPart>
          </mc:Choice>
          <mc:Fallback>
            <p:pic>
              <p:nvPicPr>
                <p:cNvPr id="9" name="Ink 8">
                  <a:extLst>
                    <a:ext uri="{FF2B5EF4-FFF2-40B4-BE49-F238E27FC236}">
                      <a16:creationId xmlns:a16="http://schemas.microsoft.com/office/drawing/2014/main" id="{7DD9F94C-0D75-4DA3-8755-D9546F37890E}"/>
                    </a:ext>
                  </a:extLst>
                </p:cNvPr>
                <p:cNvPicPr/>
                <p:nvPr/>
              </p:nvPicPr>
              <p:blipFill>
                <a:blip r:embed="rId36"/>
                <a:stretch>
                  <a:fillRect/>
                </a:stretch>
              </p:blipFill>
              <p:spPr>
                <a:xfrm>
                  <a:off x="11846704" y="2412087"/>
                  <a:ext cx="10260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0" name="Ink 9">
                  <a:extLst>
                    <a:ext uri="{FF2B5EF4-FFF2-40B4-BE49-F238E27FC236}">
                      <a16:creationId xmlns:a16="http://schemas.microsoft.com/office/drawing/2014/main" id="{8E13ADFE-3CD2-4211-BE40-8E86CCAB8203}"/>
                    </a:ext>
                  </a:extLst>
                </p14:cNvPr>
                <p14:cNvContentPartPr/>
                <p14:nvPr/>
              </p14:nvContentPartPr>
              <p14:xfrm>
                <a:off x="11726464" y="3008247"/>
                <a:ext cx="174600" cy="129960"/>
              </p14:xfrm>
            </p:contentPart>
          </mc:Choice>
          <mc:Fallback>
            <p:pic>
              <p:nvPicPr>
                <p:cNvPr id="10" name="Ink 9">
                  <a:extLst>
                    <a:ext uri="{FF2B5EF4-FFF2-40B4-BE49-F238E27FC236}">
                      <a16:creationId xmlns:a16="http://schemas.microsoft.com/office/drawing/2014/main" id="{8E13ADFE-3CD2-4211-BE40-8E86CCAB8203}"/>
                    </a:ext>
                  </a:extLst>
                </p:cNvPr>
                <p:cNvPicPr/>
                <p:nvPr/>
              </p:nvPicPr>
              <p:blipFill>
                <a:blip r:embed="rId38"/>
                <a:stretch>
                  <a:fillRect/>
                </a:stretch>
              </p:blipFill>
              <p:spPr>
                <a:xfrm>
                  <a:off x="11717824" y="2999607"/>
                  <a:ext cx="1922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 name="Ink 10">
                  <a:extLst>
                    <a:ext uri="{FF2B5EF4-FFF2-40B4-BE49-F238E27FC236}">
                      <a16:creationId xmlns:a16="http://schemas.microsoft.com/office/drawing/2014/main" id="{9EEFF654-1875-4EBE-8FA4-BA5AE8A7B609}"/>
                    </a:ext>
                  </a:extLst>
                </p14:cNvPr>
                <p14:cNvContentPartPr/>
                <p14:nvPr/>
              </p14:nvContentPartPr>
              <p14:xfrm>
                <a:off x="11835904" y="3052167"/>
                <a:ext cx="65520" cy="199440"/>
              </p14:xfrm>
            </p:contentPart>
          </mc:Choice>
          <mc:Fallback>
            <p:pic>
              <p:nvPicPr>
                <p:cNvPr id="11" name="Ink 10">
                  <a:extLst>
                    <a:ext uri="{FF2B5EF4-FFF2-40B4-BE49-F238E27FC236}">
                      <a16:creationId xmlns:a16="http://schemas.microsoft.com/office/drawing/2014/main" id="{9EEFF654-1875-4EBE-8FA4-BA5AE8A7B609}"/>
                    </a:ext>
                  </a:extLst>
                </p:cNvPr>
                <p:cNvPicPr/>
                <p:nvPr/>
              </p:nvPicPr>
              <p:blipFill>
                <a:blip r:embed="rId40"/>
                <a:stretch>
                  <a:fillRect/>
                </a:stretch>
              </p:blipFill>
              <p:spPr>
                <a:xfrm>
                  <a:off x="11826904" y="3043527"/>
                  <a:ext cx="831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 name="Ink 11">
                  <a:extLst>
                    <a:ext uri="{FF2B5EF4-FFF2-40B4-BE49-F238E27FC236}">
                      <a16:creationId xmlns:a16="http://schemas.microsoft.com/office/drawing/2014/main" id="{7B2285FD-893F-4370-BFFE-09109DFC6D40}"/>
                    </a:ext>
                  </a:extLst>
                </p14:cNvPr>
                <p14:cNvContentPartPr/>
                <p14:nvPr/>
              </p14:nvContentPartPr>
              <p14:xfrm>
                <a:off x="11886304" y="2972607"/>
                <a:ext cx="134280" cy="178560"/>
              </p14:xfrm>
            </p:contentPart>
          </mc:Choice>
          <mc:Fallback>
            <p:pic>
              <p:nvPicPr>
                <p:cNvPr id="12" name="Ink 11">
                  <a:extLst>
                    <a:ext uri="{FF2B5EF4-FFF2-40B4-BE49-F238E27FC236}">
                      <a16:creationId xmlns:a16="http://schemas.microsoft.com/office/drawing/2014/main" id="{7B2285FD-893F-4370-BFFE-09109DFC6D40}"/>
                    </a:ext>
                  </a:extLst>
                </p:cNvPr>
                <p:cNvPicPr/>
                <p:nvPr/>
              </p:nvPicPr>
              <p:blipFill>
                <a:blip r:embed="rId42"/>
                <a:stretch>
                  <a:fillRect/>
                </a:stretch>
              </p:blipFill>
              <p:spPr>
                <a:xfrm>
                  <a:off x="11877664" y="2963607"/>
                  <a:ext cx="1519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C90D2C5D-1917-49D6-83CD-F7D43B19FE6C}"/>
                    </a:ext>
                  </a:extLst>
                </p14:cNvPr>
                <p14:cNvContentPartPr/>
                <p14:nvPr/>
              </p14:nvContentPartPr>
              <p14:xfrm>
                <a:off x="11865064" y="2786487"/>
                <a:ext cx="91800" cy="77760"/>
              </p14:xfrm>
            </p:contentPart>
          </mc:Choice>
          <mc:Fallback>
            <p:pic>
              <p:nvPicPr>
                <p:cNvPr id="26" name="Ink 25">
                  <a:extLst>
                    <a:ext uri="{FF2B5EF4-FFF2-40B4-BE49-F238E27FC236}">
                      <a16:creationId xmlns:a16="http://schemas.microsoft.com/office/drawing/2014/main" id="{C90D2C5D-1917-49D6-83CD-F7D43B19FE6C}"/>
                    </a:ext>
                  </a:extLst>
                </p:cNvPr>
                <p:cNvPicPr/>
                <p:nvPr/>
              </p:nvPicPr>
              <p:blipFill>
                <a:blip r:embed="rId44"/>
                <a:stretch>
                  <a:fillRect/>
                </a:stretch>
              </p:blipFill>
              <p:spPr>
                <a:xfrm>
                  <a:off x="11856424" y="2777847"/>
                  <a:ext cx="109440" cy="95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35" name="Ink 34">
                <a:extLst>
                  <a:ext uri="{FF2B5EF4-FFF2-40B4-BE49-F238E27FC236}">
                    <a16:creationId xmlns:a16="http://schemas.microsoft.com/office/drawing/2014/main" id="{28A1DC64-3CAD-4966-A0E9-8BFBA46148A7}"/>
                  </a:ext>
                </a:extLst>
              </p14:cNvPr>
              <p14:cNvContentPartPr/>
              <p14:nvPr/>
            </p14:nvContentPartPr>
            <p14:xfrm>
              <a:off x="11575624" y="1177287"/>
              <a:ext cx="222840" cy="219600"/>
            </p14:xfrm>
          </p:contentPart>
        </mc:Choice>
        <mc:Fallback>
          <p:pic>
            <p:nvPicPr>
              <p:cNvPr id="35" name="Ink 34">
                <a:extLst>
                  <a:ext uri="{FF2B5EF4-FFF2-40B4-BE49-F238E27FC236}">
                    <a16:creationId xmlns:a16="http://schemas.microsoft.com/office/drawing/2014/main" id="{28A1DC64-3CAD-4966-A0E9-8BFBA46148A7}"/>
                  </a:ext>
                </a:extLst>
              </p:cNvPr>
              <p:cNvPicPr/>
              <p:nvPr/>
            </p:nvPicPr>
            <p:blipFill>
              <a:blip r:embed="rId46"/>
              <a:stretch>
                <a:fillRect/>
              </a:stretch>
            </p:blipFill>
            <p:spPr>
              <a:xfrm>
                <a:off x="11566984" y="1168647"/>
                <a:ext cx="240480" cy="237240"/>
              </a:xfrm>
              <a:prstGeom prst="rect">
                <a:avLst/>
              </a:prstGeom>
            </p:spPr>
          </p:pic>
        </mc:Fallback>
      </mc:AlternateContent>
      <p:grpSp>
        <p:nvGrpSpPr>
          <p:cNvPr id="52" name="Group 51">
            <a:extLst>
              <a:ext uri="{FF2B5EF4-FFF2-40B4-BE49-F238E27FC236}">
                <a16:creationId xmlns:a16="http://schemas.microsoft.com/office/drawing/2014/main" id="{88716BA6-C58E-4C7F-887C-E50716D49206}"/>
              </a:ext>
            </a:extLst>
          </p:cNvPr>
          <p:cNvGrpSpPr/>
          <p:nvPr/>
        </p:nvGrpSpPr>
        <p:grpSpPr>
          <a:xfrm>
            <a:off x="10965424" y="5072127"/>
            <a:ext cx="333720" cy="345240"/>
            <a:chOff x="10965424" y="5072127"/>
            <a:chExt cx="333720" cy="345240"/>
          </a:xfrm>
        </p:grpSpPr>
        <mc:AlternateContent xmlns:mc="http://schemas.openxmlformats.org/markup-compatibility/2006">
          <mc:Choice xmlns:p14="http://schemas.microsoft.com/office/powerpoint/2010/main" Requires="p14">
            <p:contentPart p14:bwMode="auto" r:id="rId47">
              <p14:nvContentPartPr>
                <p14:cNvPr id="36" name="Ink 35">
                  <a:extLst>
                    <a:ext uri="{FF2B5EF4-FFF2-40B4-BE49-F238E27FC236}">
                      <a16:creationId xmlns:a16="http://schemas.microsoft.com/office/drawing/2014/main" id="{D0FA7056-B0AD-4108-BAD2-6B0437899FCB}"/>
                    </a:ext>
                  </a:extLst>
                </p14:cNvPr>
                <p14:cNvContentPartPr/>
                <p14:nvPr/>
              </p14:nvContentPartPr>
              <p14:xfrm>
                <a:off x="10991344" y="5072127"/>
                <a:ext cx="32040" cy="243720"/>
              </p14:xfrm>
            </p:contentPart>
          </mc:Choice>
          <mc:Fallback>
            <p:pic>
              <p:nvPicPr>
                <p:cNvPr id="36" name="Ink 35">
                  <a:extLst>
                    <a:ext uri="{FF2B5EF4-FFF2-40B4-BE49-F238E27FC236}">
                      <a16:creationId xmlns:a16="http://schemas.microsoft.com/office/drawing/2014/main" id="{D0FA7056-B0AD-4108-BAD2-6B0437899FCB}"/>
                    </a:ext>
                  </a:extLst>
                </p:cNvPr>
                <p:cNvPicPr/>
                <p:nvPr/>
              </p:nvPicPr>
              <p:blipFill>
                <a:blip r:embed="rId48"/>
                <a:stretch>
                  <a:fillRect/>
                </a:stretch>
              </p:blipFill>
              <p:spPr>
                <a:xfrm>
                  <a:off x="10982704" y="5063487"/>
                  <a:ext cx="496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7" name="Ink 36">
                  <a:extLst>
                    <a:ext uri="{FF2B5EF4-FFF2-40B4-BE49-F238E27FC236}">
                      <a16:creationId xmlns:a16="http://schemas.microsoft.com/office/drawing/2014/main" id="{DAB0347B-3259-4CB5-B51D-5CF40C7B9B8F}"/>
                    </a:ext>
                  </a:extLst>
                </p14:cNvPr>
                <p14:cNvContentPartPr/>
                <p14:nvPr/>
              </p14:nvContentPartPr>
              <p14:xfrm>
                <a:off x="10965424" y="5096607"/>
                <a:ext cx="333720" cy="313920"/>
              </p14:xfrm>
            </p:contentPart>
          </mc:Choice>
          <mc:Fallback>
            <p:pic>
              <p:nvPicPr>
                <p:cNvPr id="37" name="Ink 36">
                  <a:extLst>
                    <a:ext uri="{FF2B5EF4-FFF2-40B4-BE49-F238E27FC236}">
                      <a16:creationId xmlns:a16="http://schemas.microsoft.com/office/drawing/2014/main" id="{DAB0347B-3259-4CB5-B51D-5CF40C7B9B8F}"/>
                    </a:ext>
                  </a:extLst>
                </p:cNvPr>
                <p:cNvPicPr/>
                <p:nvPr/>
              </p:nvPicPr>
              <p:blipFill>
                <a:blip r:embed="rId50"/>
                <a:stretch>
                  <a:fillRect/>
                </a:stretch>
              </p:blipFill>
              <p:spPr>
                <a:xfrm>
                  <a:off x="10956424" y="5087967"/>
                  <a:ext cx="35136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1" name="Ink 50">
                  <a:extLst>
                    <a:ext uri="{FF2B5EF4-FFF2-40B4-BE49-F238E27FC236}">
                      <a16:creationId xmlns:a16="http://schemas.microsoft.com/office/drawing/2014/main" id="{4D7AF1BD-3BF0-4D7F-B9F0-A89316ADE469}"/>
                    </a:ext>
                  </a:extLst>
                </p14:cNvPr>
                <p14:cNvContentPartPr/>
                <p14:nvPr/>
              </p14:nvContentPartPr>
              <p14:xfrm>
                <a:off x="11016904" y="5241687"/>
                <a:ext cx="14400" cy="175680"/>
              </p14:xfrm>
            </p:contentPart>
          </mc:Choice>
          <mc:Fallback>
            <p:pic>
              <p:nvPicPr>
                <p:cNvPr id="51" name="Ink 50">
                  <a:extLst>
                    <a:ext uri="{FF2B5EF4-FFF2-40B4-BE49-F238E27FC236}">
                      <a16:creationId xmlns:a16="http://schemas.microsoft.com/office/drawing/2014/main" id="{4D7AF1BD-3BF0-4D7F-B9F0-A89316ADE469}"/>
                    </a:ext>
                  </a:extLst>
                </p:cNvPr>
                <p:cNvPicPr/>
                <p:nvPr/>
              </p:nvPicPr>
              <p:blipFill>
                <a:blip r:embed="rId52"/>
                <a:stretch>
                  <a:fillRect/>
                </a:stretch>
              </p:blipFill>
              <p:spPr>
                <a:xfrm>
                  <a:off x="11008264" y="5232687"/>
                  <a:ext cx="32040" cy="193320"/>
                </a:xfrm>
                <a:prstGeom prst="rect">
                  <a:avLst/>
                </a:prstGeom>
              </p:spPr>
            </p:pic>
          </mc:Fallback>
        </mc:AlternateContent>
      </p:grpSp>
      <p:grpSp>
        <p:nvGrpSpPr>
          <p:cNvPr id="74" name="Group 73">
            <a:extLst>
              <a:ext uri="{FF2B5EF4-FFF2-40B4-BE49-F238E27FC236}">
                <a16:creationId xmlns:a16="http://schemas.microsoft.com/office/drawing/2014/main" id="{A2E9C92D-98F4-49DC-98EC-A323526F443E}"/>
              </a:ext>
            </a:extLst>
          </p:cNvPr>
          <p:cNvGrpSpPr/>
          <p:nvPr/>
        </p:nvGrpSpPr>
        <p:grpSpPr>
          <a:xfrm>
            <a:off x="11951104" y="4621767"/>
            <a:ext cx="213120" cy="131040"/>
            <a:chOff x="11951104" y="4621767"/>
            <a:chExt cx="213120" cy="131040"/>
          </a:xfrm>
        </p:grpSpPr>
        <mc:AlternateContent xmlns:mc="http://schemas.openxmlformats.org/markup-compatibility/2006">
          <mc:Choice xmlns:p14="http://schemas.microsoft.com/office/powerpoint/2010/main" Requires="p14">
            <p:contentPart p14:bwMode="auto" r:id="rId53">
              <p14:nvContentPartPr>
                <p14:cNvPr id="70" name="Ink 69">
                  <a:extLst>
                    <a:ext uri="{FF2B5EF4-FFF2-40B4-BE49-F238E27FC236}">
                      <a16:creationId xmlns:a16="http://schemas.microsoft.com/office/drawing/2014/main" id="{102799E9-A830-4086-81A1-578994D4962E}"/>
                    </a:ext>
                  </a:extLst>
                </p14:cNvPr>
                <p14:cNvContentPartPr/>
                <p14:nvPr/>
              </p14:nvContentPartPr>
              <p14:xfrm>
                <a:off x="11951104" y="4680087"/>
                <a:ext cx="121680" cy="72720"/>
              </p14:xfrm>
            </p:contentPart>
          </mc:Choice>
          <mc:Fallback>
            <p:pic>
              <p:nvPicPr>
                <p:cNvPr id="70" name="Ink 69">
                  <a:extLst>
                    <a:ext uri="{FF2B5EF4-FFF2-40B4-BE49-F238E27FC236}">
                      <a16:creationId xmlns:a16="http://schemas.microsoft.com/office/drawing/2014/main" id="{102799E9-A830-4086-81A1-578994D4962E}"/>
                    </a:ext>
                  </a:extLst>
                </p:cNvPr>
                <p:cNvPicPr/>
                <p:nvPr/>
              </p:nvPicPr>
              <p:blipFill>
                <a:blip r:embed="rId54"/>
                <a:stretch>
                  <a:fillRect/>
                </a:stretch>
              </p:blipFill>
              <p:spPr>
                <a:xfrm>
                  <a:off x="11942104" y="4671087"/>
                  <a:ext cx="1393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1" name="Ink 70">
                  <a:extLst>
                    <a:ext uri="{FF2B5EF4-FFF2-40B4-BE49-F238E27FC236}">
                      <a16:creationId xmlns:a16="http://schemas.microsoft.com/office/drawing/2014/main" id="{746E23C1-57D0-4439-A799-B67E9A47A2F8}"/>
                    </a:ext>
                  </a:extLst>
                </p14:cNvPr>
                <p14:cNvContentPartPr/>
                <p14:nvPr/>
              </p14:nvContentPartPr>
              <p14:xfrm>
                <a:off x="12019864" y="4621767"/>
                <a:ext cx="144360" cy="103320"/>
              </p14:xfrm>
            </p:contentPart>
          </mc:Choice>
          <mc:Fallback>
            <p:pic>
              <p:nvPicPr>
                <p:cNvPr id="71" name="Ink 70">
                  <a:extLst>
                    <a:ext uri="{FF2B5EF4-FFF2-40B4-BE49-F238E27FC236}">
                      <a16:creationId xmlns:a16="http://schemas.microsoft.com/office/drawing/2014/main" id="{746E23C1-57D0-4439-A799-B67E9A47A2F8}"/>
                    </a:ext>
                  </a:extLst>
                </p:cNvPr>
                <p:cNvPicPr/>
                <p:nvPr/>
              </p:nvPicPr>
              <p:blipFill>
                <a:blip r:embed="rId56"/>
                <a:stretch>
                  <a:fillRect/>
                </a:stretch>
              </p:blipFill>
              <p:spPr>
                <a:xfrm>
                  <a:off x="12011224" y="4613127"/>
                  <a:ext cx="162000" cy="120960"/>
                </a:xfrm>
                <a:prstGeom prst="rect">
                  <a:avLst/>
                </a:prstGeom>
              </p:spPr>
            </p:pic>
          </mc:Fallback>
        </mc:AlternateContent>
      </p:grpSp>
      <p:grpSp>
        <p:nvGrpSpPr>
          <p:cNvPr id="73" name="Group 72">
            <a:extLst>
              <a:ext uri="{FF2B5EF4-FFF2-40B4-BE49-F238E27FC236}">
                <a16:creationId xmlns:a16="http://schemas.microsoft.com/office/drawing/2014/main" id="{D40739D7-F889-4D3B-A886-487311C9C6EC}"/>
              </a:ext>
            </a:extLst>
          </p:cNvPr>
          <p:cNvGrpSpPr/>
          <p:nvPr/>
        </p:nvGrpSpPr>
        <p:grpSpPr>
          <a:xfrm>
            <a:off x="12035344" y="5008047"/>
            <a:ext cx="288720" cy="366840"/>
            <a:chOff x="12035344" y="5008047"/>
            <a:chExt cx="288720" cy="366840"/>
          </a:xfrm>
        </p:grpSpPr>
        <mc:AlternateContent xmlns:mc="http://schemas.openxmlformats.org/markup-compatibility/2006">
          <mc:Choice xmlns:p14="http://schemas.microsoft.com/office/powerpoint/2010/main" Requires="p14">
            <p:contentPart p14:bwMode="auto" r:id="rId57">
              <p14:nvContentPartPr>
                <p14:cNvPr id="38" name="Ink 37">
                  <a:extLst>
                    <a:ext uri="{FF2B5EF4-FFF2-40B4-BE49-F238E27FC236}">
                      <a16:creationId xmlns:a16="http://schemas.microsoft.com/office/drawing/2014/main" id="{A002CFDD-8E1D-42BC-9B49-AAA5E09740E8}"/>
                    </a:ext>
                  </a:extLst>
                </p14:cNvPr>
                <p14:cNvContentPartPr/>
                <p14:nvPr/>
              </p14:nvContentPartPr>
              <p14:xfrm>
                <a:off x="12052624" y="5085447"/>
                <a:ext cx="52920" cy="194040"/>
              </p14:xfrm>
            </p:contentPart>
          </mc:Choice>
          <mc:Fallback>
            <p:pic>
              <p:nvPicPr>
                <p:cNvPr id="38" name="Ink 37">
                  <a:extLst>
                    <a:ext uri="{FF2B5EF4-FFF2-40B4-BE49-F238E27FC236}">
                      <a16:creationId xmlns:a16="http://schemas.microsoft.com/office/drawing/2014/main" id="{A002CFDD-8E1D-42BC-9B49-AAA5E09740E8}"/>
                    </a:ext>
                  </a:extLst>
                </p:cNvPr>
                <p:cNvPicPr/>
                <p:nvPr/>
              </p:nvPicPr>
              <p:blipFill>
                <a:blip r:embed="rId58"/>
                <a:stretch>
                  <a:fillRect/>
                </a:stretch>
              </p:blipFill>
              <p:spPr>
                <a:xfrm>
                  <a:off x="12043624" y="5076807"/>
                  <a:ext cx="705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Ink 38">
                  <a:extLst>
                    <a:ext uri="{FF2B5EF4-FFF2-40B4-BE49-F238E27FC236}">
                      <a16:creationId xmlns:a16="http://schemas.microsoft.com/office/drawing/2014/main" id="{86417969-FD9E-4295-8D40-92B487BFA681}"/>
                    </a:ext>
                  </a:extLst>
                </p14:cNvPr>
                <p14:cNvContentPartPr/>
                <p14:nvPr/>
              </p14:nvContentPartPr>
              <p14:xfrm>
                <a:off x="12035344" y="5008047"/>
                <a:ext cx="288720" cy="353520"/>
              </p14:xfrm>
            </p:contentPart>
          </mc:Choice>
          <mc:Fallback>
            <p:pic>
              <p:nvPicPr>
                <p:cNvPr id="39" name="Ink 38">
                  <a:extLst>
                    <a:ext uri="{FF2B5EF4-FFF2-40B4-BE49-F238E27FC236}">
                      <a16:creationId xmlns:a16="http://schemas.microsoft.com/office/drawing/2014/main" id="{86417969-FD9E-4295-8D40-92B487BFA681}"/>
                    </a:ext>
                  </a:extLst>
                </p:cNvPr>
                <p:cNvPicPr/>
                <p:nvPr/>
              </p:nvPicPr>
              <p:blipFill>
                <a:blip r:embed="rId60"/>
                <a:stretch>
                  <a:fillRect/>
                </a:stretch>
              </p:blipFill>
              <p:spPr>
                <a:xfrm>
                  <a:off x="12026704" y="4999047"/>
                  <a:ext cx="30636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2" name="Ink 71">
                  <a:extLst>
                    <a:ext uri="{FF2B5EF4-FFF2-40B4-BE49-F238E27FC236}">
                      <a16:creationId xmlns:a16="http://schemas.microsoft.com/office/drawing/2014/main" id="{2B1195F6-94AD-4B92-ACDD-706A259F5BE8}"/>
                    </a:ext>
                  </a:extLst>
                </p14:cNvPr>
                <p14:cNvContentPartPr/>
                <p14:nvPr/>
              </p14:nvContentPartPr>
              <p14:xfrm>
                <a:off x="12045424" y="5050527"/>
                <a:ext cx="87840" cy="324360"/>
              </p14:xfrm>
            </p:contentPart>
          </mc:Choice>
          <mc:Fallback>
            <p:pic>
              <p:nvPicPr>
                <p:cNvPr id="72" name="Ink 71">
                  <a:extLst>
                    <a:ext uri="{FF2B5EF4-FFF2-40B4-BE49-F238E27FC236}">
                      <a16:creationId xmlns:a16="http://schemas.microsoft.com/office/drawing/2014/main" id="{2B1195F6-94AD-4B92-ACDD-706A259F5BE8}"/>
                    </a:ext>
                  </a:extLst>
                </p:cNvPr>
                <p:cNvPicPr/>
                <p:nvPr/>
              </p:nvPicPr>
              <p:blipFill>
                <a:blip r:embed="rId62"/>
                <a:stretch>
                  <a:fillRect/>
                </a:stretch>
              </p:blipFill>
              <p:spPr>
                <a:xfrm>
                  <a:off x="12036424" y="5041887"/>
                  <a:ext cx="105480" cy="342000"/>
                </a:xfrm>
                <a:prstGeom prst="rect">
                  <a:avLst/>
                </a:prstGeom>
              </p:spPr>
            </p:pic>
          </mc:Fallback>
        </mc:AlternateContent>
      </p:grpSp>
      <p:grpSp>
        <p:nvGrpSpPr>
          <p:cNvPr id="76" name="Group 75">
            <a:extLst>
              <a:ext uri="{FF2B5EF4-FFF2-40B4-BE49-F238E27FC236}">
                <a16:creationId xmlns:a16="http://schemas.microsoft.com/office/drawing/2014/main" id="{978E7307-63F9-4DFC-84DA-CC125FF047A8}"/>
              </a:ext>
            </a:extLst>
          </p:cNvPr>
          <p:cNvGrpSpPr/>
          <p:nvPr/>
        </p:nvGrpSpPr>
        <p:grpSpPr>
          <a:xfrm>
            <a:off x="10814584" y="4726167"/>
            <a:ext cx="360720" cy="215640"/>
            <a:chOff x="10814584" y="4726167"/>
            <a:chExt cx="360720" cy="215640"/>
          </a:xfrm>
        </p:grpSpPr>
        <mc:AlternateContent xmlns:mc="http://schemas.openxmlformats.org/markup-compatibility/2006">
          <mc:Choice xmlns:p14="http://schemas.microsoft.com/office/powerpoint/2010/main" Requires="p14">
            <p:contentPart p14:bwMode="auto" r:id="rId63">
              <p14:nvContentPartPr>
                <p14:cNvPr id="67" name="Ink 66">
                  <a:extLst>
                    <a:ext uri="{FF2B5EF4-FFF2-40B4-BE49-F238E27FC236}">
                      <a16:creationId xmlns:a16="http://schemas.microsoft.com/office/drawing/2014/main" id="{6413125F-2782-4529-A881-A1FFBB7E8C75}"/>
                    </a:ext>
                  </a:extLst>
                </p14:cNvPr>
                <p14:cNvContentPartPr/>
                <p14:nvPr/>
              </p14:nvContentPartPr>
              <p14:xfrm>
                <a:off x="10814584" y="4781247"/>
                <a:ext cx="168840" cy="160560"/>
              </p14:xfrm>
            </p:contentPart>
          </mc:Choice>
          <mc:Fallback>
            <p:pic>
              <p:nvPicPr>
                <p:cNvPr id="67" name="Ink 66">
                  <a:extLst>
                    <a:ext uri="{FF2B5EF4-FFF2-40B4-BE49-F238E27FC236}">
                      <a16:creationId xmlns:a16="http://schemas.microsoft.com/office/drawing/2014/main" id="{6413125F-2782-4529-A881-A1FFBB7E8C75}"/>
                    </a:ext>
                  </a:extLst>
                </p:cNvPr>
                <p:cNvPicPr/>
                <p:nvPr/>
              </p:nvPicPr>
              <p:blipFill>
                <a:blip r:embed="rId64"/>
                <a:stretch>
                  <a:fillRect/>
                </a:stretch>
              </p:blipFill>
              <p:spPr>
                <a:xfrm>
                  <a:off x="10805584" y="4772247"/>
                  <a:ext cx="1864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8" name="Ink 67">
                  <a:extLst>
                    <a:ext uri="{FF2B5EF4-FFF2-40B4-BE49-F238E27FC236}">
                      <a16:creationId xmlns:a16="http://schemas.microsoft.com/office/drawing/2014/main" id="{8A8271E4-5F80-4E31-9657-53C0245B9118}"/>
                    </a:ext>
                  </a:extLst>
                </p14:cNvPr>
                <p14:cNvContentPartPr/>
                <p14:nvPr/>
              </p14:nvContentPartPr>
              <p14:xfrm>
                <a:off x="10953904" y="4821207"/>
                <a:ext cx="221400" cy="58680"/>
              </p14:xfrm>
            </p:contentPart>
          </mc:Choice>
          <mc:Fallback>
            <p:pic>
              <p:nvPicPr>
                <p:cNvPr id="68" name="Ink 67">
                  <a:extLst>
                    <a:ext uri="{FF2B5EF4-FFF2-40B4-BE49-F238E27FC236}">
                      <a16:creationId xmlns:a16="http://schemas.microsoft.com/office/drawing/2014/main" id="{8A8271E4-5F80-4E31-9657-53C0245B9118}"/>
                    </a:ext>
                  </a:extLst>
                </p:cNvPr>
                <p:cNvPicPr/>
                <p:nvPr/>
              </p:nvPicPr>
              <p:blipFill>
                <a:blip r:embed="rId66"/>
                <a:stretch>
                  <a:fillRect/>
                </a:stretch>
              </p:blipFill>
              <p:spPr>
                <a:xfrm>
                  <a:off x="10945264" y="4812567"/>
                  <a:ext cx="2390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5" name="Ink 74">
                  <a:extLst>
                    <a:ext uri="{FF2B5EF4-FFF2-40B4-BE49-F238E27FC236}">
                      <a16:creationId xmlns:a16="http://schemas.microsoft.com/office/drawing/2014/main" id="{FA6F3417-897B-4B8D-8131-42ECE9344663}"/>
                    </a:ext>
                  </a:extLst>
                </p14:cNvPr>
                <p14:cNvContentPartPr/>
                <p14:nvPr/>
              </p14:nvContentPartPr>
              <p14:xfrm>
                <a:off x="10888744" y="4726167"/>
                <a:ext cx="178560" cy="92880"/>
              </p14:xfrm>
            </p:contentPart>
          </mc:Choice>
          <mc:Fallback>
            <p:pic>
              <p:nvPicPr>
                <p:cNvPr id="75" name="Ink 74">
                  <a:extLst>
                    <a:ext uri="{FF2B5EF4-FFF2-40B4-BE49-F238E27FC236}">
                      <a16:creationId xmlns:a16="http://schemas.microsoft.com/office/drawing/2014/main" id="{FA6F3417-897B-4B8D-8131-42ECE9344663}"/>
                    </a:ext>
                  </a:extLst>
                </p:cNvPr>
                <p:cNvPicPr/>
                <p:nvPr/>
              </p:nvPicPr>
              <p:blipFill>
                <a:blip r:embed="rId68"/>
                <a:stretch>
                  <a:fillRect/>
                </a:stretch>
              </p:blipFill>
              <p:spPr>
                <a:xfrm>
                  <a:off x="10879744" y="4717167"/>
                  <a:ext cx="196200" cy="110520"/>
                </a:xfrm>
                <a:prstGeom prst="rect">
                  <a:avLst/>
                </a:prstGeom>
              </p:spPr>
            </p:pic>
          </mc:Fallback>
        </mc:AlternateContent>
      </p:grpSp>
      <p:grpSp>
        <p:nvGrpSpPr>
          <p:cNvPr id="79" name="Group 78">
            <a:extLst>
              <a:ext uri="{FF2B5EF4-FFF2-40B4-BE49-F238E27FC236}">
                <a16:creationId xmlns:a16="http://schemas.microsoft.com/office/drawing/2014/main" id="{98E0C89A-95F5-4DA0-A8E8-9394EF47A138}"/>
              </a:ext>
            </a:extLst>
          </p:cNvPr>
          <p:cNvGrpSpPr/>
          <p:nvPr/>
        </p:nvGrpSpPr>
        <p:grpSpPr>
          <a:xfrm>
            <a:off x="10164064" y="6007047"/>
            <a:ext cx="286560" cy="248040"/>
            <a:chOff x="10164064" y="6007047"/>
            <a:chExt cx="286560" cy="248040"/>
          </a:xfrm>
        </p:grpSpPr>
        <mc:AlternateContent xmlns:mc="http://schemas.openxmlformats.org/markup-compatibility/2006">
          <mc:Choice xmlns:p14="http://schemas.microsoft.com/office/powerpoint/2010/main" Requires="p14">
            <p:contentPart p14:bwMode="auto" r:id="rId69">
              <p14:nvContentPartPr>
                <p14:cNvPr id="77" name="Ink 76">
                  <a:extLst>
                    <a:ext uri="{FF2B5EF4-FFF2-40B4-BE49-F238E27FC236}">
                      <a16:creationId xmlns:a16="http://schemas.microsoft.com/office/drawing/2014/main" id="{8CB4BF86-A141-4AF4-A4DB-ABE91432F2EF}"/>
                    </a:ext>
                  </a:extLst>
                </p14:cNvPr>
                <p14:cNvContentPartPr/>
                <p14:nvPr/>
              </p14:nvContentPartPr>
              <p14:xfrm>
                <a:off x="10164064" y="6111807"/>
                <a:ext cx="229680" cy="143280"/>
              </p14:xfrm>
            </p:contentPart>
          </mc:Choice>
          <mc:Fallback>
            <p:pic>
              <p:nvPicPr>
                <p:cNvPr id="77" name="Ink 76">
                  <a:extLst>
                    <a:ext uri="{FF2B5EF4-FFF2-40B4-BE49-F238E27FC236}">
                      <a16:creationId xmlns:a16="http://schemas.microsoft.com/office/drawing/2014/main" id="{8CB4BF86-A141-4AF4-A4DB-ABE91432F2EF}"/>
                    </a:ext>
                  </a:extLst>
                </p:cNvPr>
                <p:cNvPicPr/>
                <p:nvPr/>
              </p:nvPicPr>
              <p:blipFill>
                <a:blip r:embed="rId70"/>
                <a:stretch>
                  <a:fillRect/>
                </a:stretch>
              </p:blipFill>
              <p:spPr>
                <a:xfrm>
                  <a:off x="10155064" y="6102807"/>
                  <a:ext cx="2473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78" name="Ink 77">
                  <a:extLst>
                    <a:ext uri="{FF2B5EF4-FFF2-40B4-BE49-F238E27FC236}">
                      <a16:creationId xmlns:a16="http://schemas.microsoft.com/office/drawing/2014/main" id="{62FAD6F9-0D9A-4E7D-976F-E63D8AEB2D05}"/>
                    </a:ext>
                  </a:extLst>
                </p14:cNvPr>
                <p14:cNvContentPartPr/>
                <p14:nvPr/>
              </p14:nvContentPartPr>
              <p14:xfrm>
                <a:off x="10322464" y="6007047"/>
                <a:ext cx="128160" cy="161640"/>
              </p14:xfrm>
            </p:contentPart>
          </mc:Choice>
          <mc:Fallback>
            <p:pic>
              <p:nvPicPr>
                <p:cNvPr id="78" name="Ink 77">
                  <a:extLst>
                    <a:ext uri="{FF2B5EF4-FFF2-40B4-BE49-F238E27FC236}">
                      <a16:creationId xmlns:a16="http://schemas.microsoft.com/office/drawing/2014/main" id="{62FAD6F9-0D9A-4E7D-976F-E63D8AEB2D05}"/>
                    </a:ext>
                  </a:extLst>
                </p:cNvPr>
                <p:cNvPicPr/>
                <p:nvPr/>
              </p:nvPicPr>
              <p:blipFill>
                <a:blip r:embed="rId72"/>
                <a:stretch>
                  <a:fillRect/>
                </a:stretch>
              </p:blipFill>
              <p:spPr>
                <a:xfrm>
                  <a:off x="10313824" y="5998407"/>
                  <a:ext cx="145800" cy="179280"/>
                </a:xfrm>
                <a:prstGeom prst="rect">
                  <a:avLst/>
                </a:prstGeom>
              </p:spPr>
            </p:pic>
          </mc:Fallback>
        </mc:AlternateContent>
      </p:grpSp>
      <p:grpSp>
        <p:nvGrpSpPr>
          <p:cNvPr id="81" name="Group 80">
            <a:extLst>
              <a:ext uri="{FF2B5EF4-FFF2-40B4-BE49-F238E27FC236}">
                <a16:creationId xmlns:a16="http://schemas.microsoft.com/office/drawing/2014/main" id="{CD269AAB-2BA3-4B1C-80BE-2188A62A702C}"/>
              </a:ext>
            </a:extLst>
          </p:cNvPr>
          <p:cNvGrpSpPr/>
          <p:nvPr/>
        </p:nvGrpSpPr>
        <p:grpSpPr>
          <a:xfrm>
            <a:off x="11287624" y="2084487"/>
            <a:ext cx="1008360" cy="683280"/>
            <a:chOff x="11287624" y="2084487"/>
            <a:chExt cx="1008360" cy="683280"/>
          </a:xfrm>
        </p:grpSpPr>
        <mc:AlternateContent xmlns:mc="http://schemas.openxmlformats.org/markup-compatibility/2006">
          <mc:Choice xmlns:p14="http://schemas.microsoft.com/office/powerpoint/2010/main" Requires="p14">
            <p:contentPart p14:bwMode="auto" r:id="rId73">
              <p14:nvContentPartPr>
                <p14:cNvPr id="30" name="Ink 29">
                  <a:extLst>
                    <a:ext uri="{FF2B5EF4-FFF2-40B4-BE49-F238E27FC236}">
                      <a16:creationId xmlns:a16="http://schemas.microsoft.com/office/drawing/2014/main" id="{1CCAEEB6-E5FC-49EA-BBA3-FA187BBAB961}"/>
                    </a:ext>
                  </a:extLst>
                </p14:cNvPr>
                <p14:cNvContentPartPr/>
                <p14:nvPr/>
              </p14:nvContentPartPr>
              <p14:xfrm>
                <a:off x="11730784" y="2411727"/>
                <a:ext cx="41760" cy="356040"/>
              </p14:xfrm>
            </p:contentPart>
          </mc:Choice>
          <mc:Fallback>
            <p:pic>
              <p:nvPicPr>
                <p:cNvPr id="30" name="Ink 29">
                  <a:extLst>
                    <a:ext uri="{FF2B5EF4-FFF2-40B4-BE49-F238E27FC236}">
                      <a16:creationId xmlns:a16="http://schemas.microsoft.com/office/drawing/2014/main" id="{1CCAEEB6-E5FC-49EA-BBA3-FA187BBAB961}"/>
                    </a:ext>
                  </a:extLst>
                </p:cNvPr>
                <p:cNvPicPr/>
                <p:nvPr/>
              </p:nvPicPr>
              <p:blipFill>
                <a:blip r:embed="rId74"/>
                <a:stretch>
                  <a:fillRect/>
                </a:stretch>
              </p:blipFill>
              <p:spPr>
                <a:xfrm>
                  <a:off x="11721784" y="2402727"/>
                  <a:ext cx="594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1" name="Ink 30">
                  <a:extLst>
                    <a:ext uri="{FF2B5EF4-FFF2-40B4-BE49-F238E27FC236}">
                      <a16:creationId xmlns:a16="http://schemas.microsoft.com/office/drawing/2014/main" id="{9C66D4DA-A547-4439-A5A6-973573277A5D}"/>
                    </a:ext>
                  </a:extLst>
                </p14:cNvPr>
                <p14:cNvContentPartPr/>
                <p14:nvPr/>
              </p14:nvContentPartPr>
              <p14:xfrm>
                <a:off x="11601544" y="2341527"/>
                <a:ext cx="26640" cy="398880"/>
              </p14:xfrm>
            </p:contentPart>
          </mc:Choice>
          <mc:Fallback>
            <p:pic>
              <p:nvPicPr>
                <p:cNvPr id="31" name="Ink 30">
                  <a:extLst>
                    <a:ext uri="{FF2B5EF4-FFF2-40B4-BE49-F238E27FC236}">
                      <a16:creationId xmlns:a16="http://schemas.microsoft.com/office/drawing/2014/main" id="{9C66D4DA-A547-4439-A5A6-973573277A5D}"/>
                    </a:ext>
                  </a:extLst>
                </p:cNvPr>
                <p:cNvPicPr/>
                <p:nvPr/>
              </p:nvPicPr>
              <p:blipFill>
                <a:blip r:embed="rId76"/>
                <a:stretch>
                  <a:fillRect/>
                </a:stretch>
              </p:blipFill>
              <p:spPr>
                <a:xfrm>
                  <a:off x="11592544" y="2332887"/>
                  <a:ext cx="4428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2" name="Ink 31">
                  <a:extLst>
                    <a:ext uri="{FF2B5EF4-FFF2-40B4-BE49-F238E27FC236}">
                      <a16:creationId xmlns:a16="http://schemas.microsoft.com/office/drawing/2014/main" id="{94210A00-A191-496F-9738-964B471D43D0}"/>
                    </a:ext>
                  </a:extLst>
                </p14:cNvPr>
                <p14:cNvContentPartPr/>
                <p14:nvPr/>
              </p14:nvContentPartPr>
              <p14:xfrm>
                <a:off x="11472664" y="2220207"/>
                <a:ext cx="23400" cy="525240"/>
              </p14:xfrm>
            </p:contentPart>
          </mc:Choice>
          <mc:Fallback>
            <p:pic>
              <p:nvPicPr>
                <p:cNvPr id="32" name="Ink 31">
                  <a:extLst>
                    <a:ext uri="{FF2B5EF4-FFF2-40B4-BE49-F238E27FC236}">
                      <a16:creationId xmlns:a16="http://schemas.microsoft.com/office/drawing/2014/main" id="{94210A00-A191-496F-9738-964B471D43D0}"/>
                    </a:ext>
                  </a:extLst>
                </p:cNvPr>
                <p:cNvPicPr/>
                <p:nvPr/>
              </p:nvPicPr>
              <p:blipFill>
                <a:blip r:embed="rId78"/>
                <a:stretch>
                  <a:fillRect/>
                </a:stretch>
              </p:blipFill>
              <p:spPr>
                <a:xfrm>
                  <a:off x="11464024" y="2211207"/>
                  <a:ext cx="41040" cy="542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33" name="Ink 32">
                  <a:extLst>
                    <a:ext uri="{FF2B5EF4-FFF2-40B4-BE49-F238E27FC236}">
                      <a16:creationId xmlns:a16="http://schemas.microsoft.com/office/drawing/2014/main" id="{28527AFF-4AEA-4FEE-9E96-686B84F68D81}"/>
                    </a:ext>
                  </a:extLst>
                </p14:cNvPr>
                <p14:cNvContentPartPr/>
                <p14:nvPr/>
              </p14:nvContentPartPr>
              <p14:xfrm>
                <a:off x="11287624" y="2094927"/>
                <a:ext cx="26280" cy="657720"/>
              </p14:xfrm>
            </p:contentPart>
          </mc:Choice>
          <mc:Fallback>
            <p:pic>
              <p:nvPicPr>
                <p:cNvPr id="33" name="Ink 32">
                  <a:extLst>
                    <a:ext uri="{FF2B5EF4-FFF2-40B4-BE49-F238E27FC236}">
                      <a16:creationId xmlns:a16="http://schemas.microsoft.com/office/drawing/2014/main" id="{28527AFF-4AEA-4FEE-9E96-686B84F68D81}"/>
                    </a:ext>
                  </a:extLst>
                </p:cNvPr>
                <p:cNvPicPr/>
                <p:nvPr/>
              </p:nvPicPr>
              <p:blipFill>
                <a:blip r:embed="rId80"/>
                <a:stretch>
                  <a:fillRect/>
                </a:stretch>
              </p:blipFill>
              <p:spPr>
                <a:xfrm>
                  <a:off x="11278984" y="2085927"/>
                  <a:ext cx="43920" cy="675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Ink 52">
                  <a:extLst>
                    <a:ext uri="{FF2B5EF4-FFF2-40B4-BE49-F238E27FC236}">
                      <a16:creationId xmlns:a16="http://schemas.microsoft.com/office/drawing/2014/main" id="{40CB2143-7AA4-4DF3-9691-30EFBA08AA49}"/>
                    </a:ext>
                  </a:extLst>
                </p14:cNvPr>
                <p14:cNvContentPartPr/>
                <p14:nvPr/>
              </p14:nvContentPartPr>
              <p14:xfrm>
                <a:off x="11983864" y="2487327"/>
                <a:ext cx="360" cy="2880"/>
              </p14:xfrm>
            </p:contentPart>
          </mc:Choice>
          <mc:Fallback>
            <p:pic>
              <p:nvPicPr>
                <p:cNvPr id="53" name="Ink 52">
                  <a:extLst>
                    <a:ext uri="{FF2B5EF4-FFF2-40B4-BE49-F238E27FC236}">
                      <a16:creationId xmlns:a16="http://schemas.microsoft.com/office/drawing/2014/main" id="{40CB2143-7AA4-4DF3-9691-30EFBA08AA49}"/>
                    </a:ext>
                  </a:extLst>
                </p:cNvPr>
                <p:cNvPicPr/>
                <p:nvPr/>
              </p:nvPicPr>
              <p:blipFill>
                <a:blip r:embed="rId82"/>
                <a:stretch>
                  <a:fillRect/>
                </a:stretch>
              </p:blipFill>
              <p:spPr>
                <a:xfrm>
                  <a:off x="11975224" y="2478327"/>
                  <a:ext cx="180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Ink 53">
                  <a:extLst>
                    <a:ext uri="{FF2B5EF4-FFF2-40B4-BE49-F238E27FC236}">
                      <a16:creationId xmlns:a16="http://schemas.microsoft.com/office/drawing/2014/main" id="{002F358E-EC4F-49E0-8785-B8199AC34B8B}"/>
                    </a:ext>
                  </a:extLst>
                </p14:cNvPr>
                <p14:cNvContentPartPr/>
                <p14:nvPr/>
              </p14:nvContentPartPr>
              <p14:xfrm>
                <a:off x="12097624" y="2320287"/>
                <a:ext cx="27000" cy="105120"/>
              </p14:xfrm>
            </p:contentPart>
          </mc:Choice>
          <mc:Fallback>
            <p:pic>
              <p:nvPicPr>
                <p:cNvPr id="54" name="Ink 53">
                  <a:extLst>
                    <a:ext uri="{FF2B5EF4-FFF2-40B4-BE49-F238E27FC236}">
                      <a16:creationId xmlns:a16="http://schemas.microsoft.com/office/drawing/2014/main" id="{002F358E-EC4F-49E0-8785-B8199AC34B8B}"/>
                    </a:ext>
                  </a:extLst>
                </p:cNvPr>
                <p:cNvPicPr/>
                <p:nvPr/>
              </p:nvPicPr>
              <p:blipFill>
                <a:blip r:embed="rId84"/>
                <a:stretch>
                  <a:fillRect/>
                </a:stretch>
              </p:blipFill>
              <p:spPr>
                <a:xfrm>
                  <a:off x="12088984" y="2311647"/>
                  <a:ext cx="446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BEA1B3CC-84D5-4BF0-B6C0-9D5E0F5719C3}"/>
                    </a:ext>
                  </a:extLst>
                </p14:cNvPr>
                <p14:cNvContentPartPr/>
                <p14:nvPr/>
              </p14:nvContentPartPr>
              <p14:xfrm>
                <a:off x="12012664" y="2101767"/>
                <a:ext cx="65160" cy="99000"/>
              </p14:xfrm>
            </p:contentPart>
          </mc:Choice>
          <mc:Fallback>
            <p:pic>
              <p:nvPicPr>
                <p:cNvPr id="55" name="Ink 54">
                  <a:extLst>
                    <a:ext uri="{FF2B5EF4-FFF2-40B4-BE49-F238E27FC236}">
                      <a16:creationId xmlns:a16="http://schemas.microsoft.com/office/drawing/2014/main" id="{BEA1B3CC-84D5-4BF0-B6C0-9D5E0F5719C3}"/>
                    </a:ext>
                  </a:extLst>
                </p:cNvPr>
                <p:cNvPicPr/>
                <p:nvPr/>
              </p:nvPicPr>
              <p:blipFill>
                <a:blip r:embed="rId86"/>
                <a:stretch>
                  <a:fillRect/>
                </a:stretch>
              </p:blipFill>
              <p:spPr>
                <a:xfrm>
                  <a:off x="12004024" y="2092767"/>
                  <a:ext cx="828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C76D71D1-D770-44E1-910B-F5E503219A3C}"/>
                    </a:ext>
                  </a:extLst>
                </p14:cNvPr>
                <p14:cNvContentPartPr/>
                <p14:nvPr/>
              </p14:nvContentPartPr>
              <p14:xfrm>
                <a:off x="12078184" y="2144967"/>
                <a:ext cx="42840" cy="146880"/>
              </p14:xfrm>
            </p:contentPart>
          </mc:Choice>
          <mc:Fallback>
            <p:pic>
              <p:nvPicPr>
                <p:cNvPr id="56" name="Ink 55">
                  <a:extLst>
                    <a:ext uri="{FF2B5EF4-FFF2-40B4-BE49-F238E27FC236}">
                      <a16:creationId xmlns:a16="http://schemas.microsoft.com/office/drawing/2014/main" id="{C76D71D1-D770-44E1-910B-F5E503219A3C}"/>
                    </a:ext>
                  </a:extLst>
                </p:cNvPr>
                <p:cNvPicPr/>
                <p:nvPr/>
              </p:nvPicPr>
              <p:blipFill>
                <a:blip r:embed="rId88"/>
                <a:stretch>
                  <a:fillRect/>
                </a:stretch>
              </p:blipFill>
              <p:spPr>
                <a:xfrm>
                  <a:off x="12069544" y="2135967"/>
                  <a:ext cx="604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1431FC35-6785-4133-B5D3-3602F190E17C}"/>
                    </a:ext>
                  </a:extLst>
                </p14:cNvPr>
                <p14:cNvContentPartPr/>
                <p14:nvPr/>
              </p14:nvContentPartPr>
              <p14:xfrm>
                <a:off x="12133264" y="2112567"/>
                <a:ext cx="162720" cy="161640"/>
              </p14:xfrm>
            </p:contentPart>
          </mc:Choice>
          <mc:Fallback>
            <p:pic>
              <p:nvPicPr>
                <p:cNvPr id="57" name="Ink 56">
                  <a:extLst>
                    <a:ext uri="{FF2B5EF4-FFF2-40B4-BE49-F238E27FC236}">
                      <a16:creationId xmlns:a16="http://schemas.microsoft.com/office/drawing/2014/main" id="{1431FC35-6785-4133-B5D3-3602F190E17C}"/>
                    </a:ext>
                  </a:extLst>
                </p:cNvPr>
                <p:cNvPicPr/>
                <p:nvPr/>
              </p:nvPicPr>
              <p:blipFill>
                <a:blip r:embed="rId90"/>
                <a:stretch>
                  <a:fillRect/>
                </a:stretch>
              </p:blipFill>
              <p:spPr>
                <a:xfrm>
                  <a:off x="12124264" y="2103927"/>
                  <a:ext cx="1803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6091BEB0-425A-47CA-8D1C-9EA60F6792FD}"/>
                    </a:ext>
                  </a:extLst>
                </p14:cNvPr>
                <p14:cNvContentPartPr/>
                <p14:nvPr/>
              </p14:nvContentPartPr>
              <p14:xfrm>
                <a:off x="12077824" y="2335767"/>
                <a:ext cx="44280" cy="37440"/>
              </p14:xfrm>
            </p:contentPart>
          </mc:Choice>
          <mc:Fallback>
            <p:pic>
              <p:nvPicPr>
                <p:cNvPr id="58" name="Ink 57">
                  <a:extLst>
                    <a:ext uri="{FF2B5EF4-FFF2-40B4-BE49-F238E27FC236}">
                      <a16:creationId xmlns:a16="http://schemas.microsoft.com/office/drawing/2014/main" id="{6091BEB0-425A-47CA-8D1C-9EA60F6792FD}"/>
                    </a:ext>
                  </a:extLst>
                </p:cNvPr>
                <p:cNvPicPr/>
                <p:nvPr/>
              </p:nvPicPr>
              <p:blipFill>
                <a:blip r:embed="rId92"/>
                <a:stretch>
                  <a:fillRect/>
                </a:stretch>
              </p:blipFill>
              <p:spPr>
                <a:xfrm>
                  <a:off x="12068824" y="2327127"/>
                  <a:ext cx="619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9" name="Ink 58">
                  <a:extLst>
                    <a:ext uri="{FF2B5EF4-FFF2-40B4-BE49-F238E27FC236}">
                      <a16:creationId xmlns:a16="http://schemas.microsoft.com/office/drawing/2014/main" id="{222AB1EE-D6C1-4B6C-BE69-1DA4DCB7A0FA}"/>
                    </a:ext>
                  </a:extLst>
                </p14:cNvPr>
                <p14:cNvContentPartPr/>
                <p14:nvPr/>
              </p14:nvContentPartPr>
              <p14:xfrm>
                <a:off x="11900704" y="2494167"/>
                <a:ext cx="360" cy="4320"/>
              </p14:xfrm>
            </p:contentPart>
          </mc:Choice>
          <mc:Fallback>
            <p:pic>
              <p:nvPicPr>
                <p:cNvPr id="59" name="Ink 58">
                  <a:extLst>
                    <a:ext uri="{FF2B5EF4-FFF2-40B4-BE49-F238E27FC236}">
                      <a16:creationId xmlns:a16="http://schemas.microsoft.com/office/drawing/2014/main" id="{222AB1EE-D6C1-4B6C-BE69-1DA4DCB7A0FA}"/>
                    </a:ext>
                  </a:extLst>
                </p:cNvPr>
                <p:cNvPicPr/>
                <p:nvPr/>
              </p:nvPicPr>
              <p:blipFill>
                <a:blip r:embed="rId94"/>
                <a:stretch>
                  <a:fillRect/>
                </a:stretch>
              </p:blipFill>
              <p:spPr>
                <a:xfrm>
                  <a:off x="11892064" y="2485527"/>
                  <a:ext cx="180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0" name="Ink 59">
                  <a:extLst>
                    <a:ext uri="{FF2B5EF4-FFF2-40B4-BE49-F238E27FC236}">
                      <a16:creationId xmlns:a16="http://schemas.microsoft.com/office/drawing/2014/main" id="{B2B70FFD-459D-4D25-B7EE-55AE17450A25}"/>
                    </a:ext>
                  </a:extLst>
                </p14:cNvPr>
                <p14:cNvContentPartPr/>
                <p14:nvPr/>
              </p14:nvContentPartPr>
              <p14:xfrm>
                <a:off x="12091144" y="2360607"/>
                <a:ext cx="31680" cy="33840"/>
              </p14:xfrm>
            </p:contentPart>
          </mc:Choice>
          <mc:Fallback>
            <p:pic>
              <p:nvPicPr>
                <p:cNvPr id="60" name="Ink 59">
                  <a:extLst>
                    <a:ext uri="{FF2B5EF4-FFF2-40B4-BE49-F238E27FC236}">
                      <a16:creationId xmlns:a16="http://schemas.microsoft.com/office/drawing/2014/main" id="{B2B70FFD-459D-4D25-B7EE-55AE17450A25}"/>
                    </a:ext>
                  </a:extLst>
                </p:cNvPr>
                <p:cNvPicPr/>
                <p:nvPr/>
              </p:nvPicPr>
              <p:blipFill>
                <a:blip r:embed="rId96"/>
                <a:stretch>
                  <a:fillRect/>
                </a:stretch>
              </p:blipFill>
              <p:spPr>
                <a:xfrm>
                  <a:off x="12082504" y="2351967"/>
                  <a:ext cx="493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1" name="Ink 60">
                  <a:extLst>
                    <a:ext uri="{FF2B5EF4-FFF2-40B4-BE49-F238E27FC236}">
                      <a16:creationId xmlns:a16="http://schemas.microsoft.com/office/drawing/2014/main" id="{41651165-88DD-48C5-9E17-83F29A7A8C7A}"/>
                    </a:ext>
                  </a:extLst>
                </p14:cNvPr>
                <p14:cNvContentPartPr/>
                <p14:nvPr/>
              </p14:nvContentPartPr>
              <p14:xfrm>
                <a:off x="12112384" y="2408127"/>
                <a:ext cx="360" cy="6480"/>
              </p14:xfrm>
            </p:contentPart>
          </mc:Choice>
          <mc:Fallback>
            <p:pic>
              <p:nvPicPr>
                <p:cNvPr id="61" name="Ink 60">
                  <a:extLst>
                    <a:ext uri="{FF2B5EF4-FFF2-40B4-BE49-F238E27FC236}">
                      <a16:creationId xmlns:a16="http://schemas.microsoft.com/office/drawing/2014/main" id="{41651165-88DD-48C5-9E17-83F29A7A8C7A}"/>
                    </a:ext>
                  </a:extLst>
                </p:cNvPr>
                <p:cNvPicPr/>
                <p:nvPr/>
              </p:nvPicPr>
              <p:blipFill>
                <a:blip r:embed="rId98"/>
                <a:stretch>
                  <a:fillRect/>
                </a:stretch>
              </p:blipFill>
              <p:spPr>
                <a:xfrm>
                  <a:off x="12103744" y="2399127"/>
                  <a:ext cx="180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Ink 62">
                  <a:extLst>
                    <a:ext uri="{FF2B5EF4-FFF2-40B4-BE49-F238E27FC236}">
                      <a16:creationId xmlns:a16="http://schemas.microsoft.com/office/drawing/2014/main" id="{0F11FC5C-7816-4794-82BF-01D99D648C70}"/>
                    </a:ext>
                  </a:extLst>
                </p14:cNvPr>
                <p14:cNvContentPartPr/>
                <p14:nvPr/>
              </p14:nvContentPartPr>
              <p14:xfrm>
                <a:off x="11834104" y="2427927"/>
                <a:ext cx="93960" cy="56520"/>
              </p14:xfrm>
            </p:contentPart>
          </mc:Choice>
          <mc:Fallback>
            <p:pic>
              <p:nvPicPr>
                <p:cNvPr id="63" name="Ink 62">
                  <a:extLst>
                    <a:ext uri="{FF2B5EF4-FFF2-40B4-BE49-F238E27FC236}">
                      <a16:creationId xmlns:a16="http://schemas.microsoft.com/office/drawing/2014/main" id="{0F11FC5C-7816-4794-82BF-01D99D648C70}"/>
                    </a:ext>
                  </a:extLst>
                </p:cNvPr>
                <p:cNvPicPr/>
                <p:nvPr/>
              </p:nvPicPr>
              <p:blipFill>
                <a:blip r:embed="rId100"/>
                <a:stretch>
                  <a:fillRect/>
                </a:stretch>
              </p:blipFill>
              <p:spPr>
                <a:xfrm>
                  <a:off x="11825104" y="2419287"/>
                  <a:ext cx="111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4" name="Ink 63">
                  <a:extLst>
                    <a:ext uri="{FF2B5EF4-FFF2-40B4-BE49-F238E27FC236}">
                      <a16:creationId xmlns:a16="http://schemas.microsoft.com/office/drawing/2014/main" id="{522086F5-7880-429F-A965-BA756C75DD39}"/>
                    </a:ext>
                  </a:extLst>
                </p14:cNvPr>
                <p14:cNvContentPartPr/>
                <p14:nvPr/>
              </p14:nvContentPartPr>
              <p14:xfrm>
                <a:off x="11923024" y="2360607"/>
                <a:ext cx="360" cy="32400"/>
              </p14:xfrm>
            </p:contentPart>
          </mc:Choice>
          <mc:Fallback>
            <p:pic>
              <p:nvPicPr>
                <p:cNvPr id="64" name="Ink 63">
                  <a:extLst>
                    <a:ext uri="{FF2B5EF4-FFF2-40B4-BE49-F238E27FC236}">
                      <a16:creationId xmlns:a16="http://schemas.microsoft.com/office/drawing/2014/main" id="{522086F5-7880-429F-A965-BA756C75DD39}"/>
                    </a:ext>
                  </a:extLst>
                </p:cNvPr>
                <p:cNvPicPr/>
                <p:nvPr/>
              </p:nvPicPr>
              <p:blipFill>
                <a:blip r:embed="rId102"/>
                <a:stretch>
                  <a:fillRect/>
                </a:stretch>
              </p:blipFill>
              <p:spPr>
                <a:xfrm>
                  <a:off x="11914024" y="2351967"/>
                  <a:ext cx="180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5" name="Ink 64">
                  <a:extLst>
                    <a:ext uri="{FF2B5EF4-FFF2-40B4-BE49-F238E27FC236}">
                      <a16:creationId xmlns:a16="http://schemas.microsoft.com/office/drawing/2014/main" id="{BB4B58D1-E4BD-45EC-BE94-4536A42F6CFB}"/>
                    </a:ext>
                  </a:extLst>
                </p14:cNvPr>
                <p14:cNvContentPartPr/>
                <p14:nvPr/>
              </p14:nvContentPartPr>
              <p14:xfrm>
                <a:off x="11880544" y="2084487"/>
                <a:ext cx="227880" cy="224640"/>
              </p14:xfrm>
            </p:contentPart>
          </mc:Choice>
          <mc:Fallback>
            <p:pic>
              <p:nvPicPr>
                <p:cNvPr id="65" name="Ink 64">
                  <a:extLst>
                    <a:ext uri="{FF2B5EF4-FFF2-40B4-BE49-F238E27FC236}">
                      <a16:creationId xmlns:a16="http://schemas.microsoft.com/office/drawing/2014/main" id="{BB4B58D1-E4BD-45EC-BE94-4536A42F6CFB}"/>
                    </a:ext>
                  </a:extLst>
                </p:cNvPr>
                <p:cNvPicPr/>
                <p:nvPr/>
              </p:nvPicPr>
              <p:blipFill>
                <a:blip r:embed="rId104"/>
                <a:stretch>
                  <a:fillRect/>
                </a:stretch>
              </p:blipFill>
              <p:spPr>
                <a:xfrm>
                  <a:off x="11871544" y="2075847"/>
                  <a:ext cx="2455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0" name="Ink 79">
                  <a:extLst>
                    <a:ext uri="{FF2B5EF4-FFF2-40B4-BE49-F238E27FC236}">
                      <a16:creationId xmlns:a16="http://schemas.microsoft.com/office/drawing/2014/main" id="{875A8850-D4F3-4028-A611-6FEAC144F3D8}"/>
                    </a:ext>
                  </a:extLst>
                </p14:cNvPr>
                <p14:cNvContentPartPr/>
                <p14:nvPr/>
              </p14:nvContentPartPr>
              <p14:xfrm>
                <a:off x="11900704" y="2436567"/>
                <a:ext cx="34200" cy="56520"/>
              </p14:xfrm>
            </p:contentPart>
          </mc:Choice>
          <mc:Fallback>
            <p:pic>
              <p:nvPicPr>
                <p:cNvPr id="80" name="Ink 79">
                  <a:extLst>
                    <a:ext uri="{FF2B5EF4-FFF2-40B4-BE49-F238E27FC236}">
                      <a16:creationId xmlns:a16="http://schemas.microsoft.com/office/drawing/2014/main" id="{875A8850-D4F3-4028-A611-6FEAC144F3D8}"/>
                    </a:ext>
                  </a:extLst>
                </p:cNvPr>
                <p:cNvPicPr/>
                <p:nvPr/>
              </p:nvPicPr>
              <p:blipFill>
                <a:blip r:embed="rId106"/>
                <a:stretch>
                  <a:fillRect/>
                </a:stretch>
              </p:blipFill>
              <p:spPr>
                <a:xfrm>
                  <a:off x="11892064" y="2427567"/>
                  <a:ext cx="51840" cy="74160"/>
                </a:xfrm>
                <a:prstGeom prst="rect">
                  <a:avLst/>
                </a:prstGeom>
              </p:spPr>
            </p:pic>
          </mc:Fallback>
        </mc:AlternateContent>
      </p:grpSp>
      <p:grpSp>
        <p:nvGrpSpPr>
          <p:cNvPr id="83" name="Group 82">
            <a:extLst>
              <a:ext uri="{FF2B5EF4-FFF2-40B4-BE49-F238E27FC236}">
                <a16:creationId xmlns:a16="http://schemas.microsoft.com/office/drawing/2014/main" id="{E7742242-EA54-4EFD-B9B8-5760404C8EB4}"/>
              </a:ext>
            </a:extLst>
          </p:cNvPr>
          <p:cNvGrpSpPr/>
          <p:nvPr/>
        </p:nvGrpSpPr>
        <p:grpSpPr>
          <a:xfrm>
            <a:off x="10753744" y="5996607"/>
            <a:ext cx="637200" cy="429120"/>
            <a:chOff x="10753744" y="5996607"/>
            <a:chExt cx="637200" cy="429120"/>
          </a:xfrm>
        </p:grpSpPr>
        <mc:AlternateContent xmlns:mc="http://schemas.openxmlformats.org/markup-compatibility/2006">
          <mc:Choice xmlns:p14="http://schemas.microsoft.com/office/powerpoint/2010/main" Requires="p14">
            <p:contentPart p14:bwMode="auto" r:id="rId107">
              <p14:nvContentPartPr>
                <p14:cNvPr id="42" name="Ink 41">
                  <a:extLst>
                    <a:ext uri="{FF2B5EF4-FFF2-40B4-BE49-F238E27FC236}">
                      <a16:creationId xmlns:a16="http://schemas.microsoft.com/office/drawing/2014/main" id="{9D69256C-11EC-4C94-9B0F-BA7C3EF03819}"/>
                    </a:ext>
                  </a:extLst>
                </p14:cNvPr>
                <p14:cNvContentPartPr/>
                <p14:nvPr/>
              </p14:nvContentPartPr>
              <p14:xfrm>
                <a:off x="11026264" y="6021087"/>
                <a:ext cx="209160" cy="325440"/>
              </p14:xfrm>
            </p:contentPart>
          </mc:Choice>
          <mc:Fallback>
            <p:pic>
              <p:nvPicPr>
                <p:cNvPr id="42" name="Ink 41">
                  <a:extLst>
                    <a:ext uri="{FF2B5EF4-FFF2-40B4-BE49-F238E27FC236}">
                      <a16:creationId xmlns:a16="http://schemas.microsoft.com/office/drawing/2014/main" id="{9D69256C-11EC-4C94-9B0F-BA7C3EF03819}"/>
                    </a:ext>
                  </a:extLst>
                </p:cNvPr>
                <p:cNvPicPr/>
                <p:nvPr/>
              </p:nvPicPr>
              <p:blipFill>
                <a:blip r:embed="rId108"/>
                <a:stretch>
                  <a:fillRect/>
                </a:stretch>
              </p:blipFill>
              <p:spPr>
                <a:xfrm>
                  <a:off x="11017264" y="6012087"/>
                  <a:ext cx="2268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3" name="Ink 42">
                  <a:extLst>
                    <a:ext uri="{FF2B5EF4-FFF2-40B4-BE49-F238E27FC236}">
                      <a16:creationId xmlns:a16="http://schemas.microsoft.com/office/drawing/2014/main" id="{6CCDB4F4-5E8E-45F6-A2BD-80122BF7FB6A}"/>
                    </a:ext>
                  </a:extLst>
                </p14:cNvPr>
                <p14:cNvContentPartPr/>
                <p14:nvPr/>
              </p14:nvContentPartPr>
              <p14:xfrm>
                <a:off x="11337664" y="6063207"/>
                <a:ext cx="13320" cy="249840"/>
              </p14:xfrm>
            </p:contentPart>
          </mc:Choice>
          <mc:Fallback>
            <p:pic>
              <p:nvPicPr>
                <p:cNvPr id="43" name="Ink 42">
                  <a:extLst>
                    <a:ext uri="{FF2B5EF4-FFF2-40B4-BE49-F238E27FC236}">
                      <a16:creationId xmlns:a16="http://schemas.microsoft.com/office/drawing/2014/main" id="{6CCDB4F4-5E8E-45F6-A2BD-80122BF7FB6A}"/>
                    </a:ext>
                  </a:extLst>
                </p:cNvPr>
                <p:cNvPicPr/>
                <p:nvPr/>
              </p:nvPicPr>
              <p:blipFill>
                <a:blip r:embed="rId110"/>
                <a:stretch>
                  <a:fillRect/>
                </a:stretch>
              </p:blipFill>
              <p:spPr>
                <a:xfrm>
                  <a:off x="11328664" y="6054207"/>
                  <a:ext cx="309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4" name="Ink 43">
                  <a:extLst>
                    <a:ext uri="{FF2B5EF4-FFF2-40B4-BE49-F238E27FC236}">
                      <a16:creationId xmlns:a16="http://schemas.microsoft.com/office/drawing/2014/main" id="{5569EB62-8F35-42E1-8615-298CEA6E1CAE}"/>
                    </a:ext>
                  </a:extLst>
                </p14:cNvPr>
                <p14:cNvContentPartPr/>
                <p14:nvPr/>
              </p14:nvContentPartPr>
              <p14:xfrm>
                <a:off x="10934464" y="5996607"/>
                <a:ext cx="358200" cy="214200"/>
              </p14:xfrm>
            </p:contentPart>
          </mc:Choice>
          <mc:Fallback>
            <p:pic>
              <p:nvPicPr>
                <p:cNvPr id="44" name="Ink 43">
                  <a:extLst>
                    <a:ext uri="{FF2B5EF4-FFF2-40B4-BE49-F238E27FC236}">
                      <a16:creationId xmlns:a16="http://schemas.microsoft.com/office/drawing/2014/main" id="{5569EB62-8F35-42E1-8615-298CEA6E1CAE}"/>
                    </a:ext>
                  </a:extLst>
                </p:cNvPr>
                <p:cNvPicPr/>
                <p:nvPr/>
              </p:nvPicPr>
              <p:blipFill>
                <a:blip r:embed="rId112"/>
                <a:stretch>
                  <a:fillRect/>
                </a:stretch>
              </p:blipFill>
              <p:spPr>
                <a:xfrm>
                  <a:off x="10925464" y="5987607"/>
                  <a:ext cx="3758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5" name="Ink 44">
                  <a:extLst>
                    <a:ext uri="{FF2B5EF4-FFF2-40B4-BE49-F238E27FC236}">
                      <a16:creationId xmlns:a16="http://schemas.microsoft.com/office/drawing/2014/main" id="{53914BBA-E5A0-4074-AA87-A531873FD9F5}"/>
                    </a:ext>
                  </a:extLst>
                </p14:cNvPr>
                <p14:cNvContentPartPr/>
                <p14:nvPr/>
              </p14:nvContentPartPr>
              <p14:xfrm>
                <a:off x="11037064" y="6218727"/>
                <a:ext cx="353880" cy="207000"/>
              </p14:xfrm>
            </p:contentPart>
          </mc:Choice>
          <mc:Fallback>
            <p:pic>
              <p:nvPicPr>
                <p:cNvPr id="45" name="Ink 44">
                  <a:extLst>
                    <a:ext uri="{FF2B5EF4-FFF2-40B4-BE49-F238E27FC236}">
                      <a16:creationId xmlns:a16="http://schemas.microsoft.com/office/drawing/2014/main" id="{53914BBA-E5A0-4074-AA87-A531873FD9F5}"/>
                    </a:ext>
                  </a:extLst>
                </p:cNvPr>
                <p:cNvPicPr/>
                <p:nvPr/>
              </p:nvPicPr>
              <p:blipFill>
                <a:blip r:embed="rId114"/>
                <a:stretch>
                  <a:fillRect/>
                </a:stretch>
              </p:blipFill>
              <p:spPr>
                <a:xfrm>
                  <a:off x="11028064" y="6209727"/>
                  <a:ext cx="37152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7" name="Ink 46">
                  <a:extLst>
                    <a:ext uri="{FF2B5EF4-FFF2-40B4-BE49-F238E27FC236}">
                      <a16:creationId xmlns:a16="http://schemas.microsoft.com/office/drawing/2014/main" id="{B3A2DD5E-3FA7-453B-80CD-E95B7D783964}"/>
                    </a:ext>
                  </a:extLst>
                </p14:cNvPr>
                <p14:cNvContentPartPr/>
                <p14:nvPr/>
              </p14:nvContentPartPr>
              <p14:xfrm>
                <a:off x="10860304" y="6267327"/>
                <a:ext cx="155880" cy="115560"/>
              </p14:xfrm>
            </p:contentPart>
          </mc:Choice>
          <mc:Fallback>
            <p:pic>
              <p:nvPicPr>
                <p:cNvPr id="47" name="Ink 46">
                  <a:extLst>
                    <a:ext uri="{FF2B5EF4-FFF2-40B4-BE49-F238E27FC236}">
                      <a16:creationId xmlns:a16="http://schemas.microsoft.com/office/drawing/2014/main" id="{B3A2DD5E-3FA7-453B-80CD-E95B7D783964}"/>
                    </a:ext>
                  </a:extLst>
                </p:cNvPr>
                <p:cNvPicPr/>
                <p:nvPr/>
              </p:nvPicPr>
              <p:blipFill>
                <a:blip r:embed="rId116"/>
                <a:stretch>
                  <a:fillRect/>
                </a:stretch>
              </p:blipFill>
              <p:spPr>
                <a:xfrm>
                  <a:off x="10851664" y="6258687"/>
                  <a:ext cx="1735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8" name="Ink 47">
                  <a:extLst>
                    <a:ext uri="{FF2B5EF4-FFF2-40B4-BE49-F238E27FC236}">
                      <a16:creationId xmlns:a16="http://schemas.microsoft.com/office/drawing/2014/main" id="{C9F6B721-EBAE-49F1-8BCC-A643A9ED7589}"/>
                    </a:ext>
                  </a:extLst>
                </p14:cNvPr>
                <p14:cNvContentPartPr/>
                <p14:nvPr/>
              </p14:nvContentPartPr>
              <p14:xfrm>
                <a:off x="10805224" y="6176967"/>
                <a:ext cx="139680" cy="61200"/>
              </p14:xfrm>
            </p:contentPart>
          </mc:Choice>
          <mc:Fallback>
            <p:pic>
              <p:nvPicPr>
                <p:cNvPr id="48" name="Ink 47">
                  <a:extLst>
                    <a:ext uri="{FF2B5EF4-FFF2-40B4-BE49-F238E27FC236}">
                      <a16:creationId xmlns:a16="http://schemas.microsoft.com/office/drawing/2014/main" id="{C9F6B721-EBAE-49F1-8BCC-A643A9ED7589}"/>
                    </a:ext>
                  </a:extLst>
                </p:cNvPr>
                <p:cNvPicPr/>
                <p:nvPr/>
              </p:nvPicPr>
              <p:blipFill>
                <a:blip r:embed="rId118"/>
                <a:stretch>
                  <a:fillRect/>
                </a:stretch>
              </p:blipFill>
              <p:spPr>
                <a:xfrm>
                  <a:off x="10796584" y="6167967"/>
                  <a:ext cx="1573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9" name="Ink 48">
                  <a:extLst>
                    <a:ext uri="{FF2B5EF4-FFF2-40B4-BE49-F238E27FC236}">
                      <a16:creationId xmlns:a16="http://schemas.microsoft.com/office/drawing/2014/main" id="{340CA8B9-4AB5-4A31-BE9D-39792487B6DD}"/>
                    </a:ext>
                  </a:extLst>
                </p14:cNvPr>
                <p14:cNvContentPartPr/>
                <p14:nvPr/>
              </p14:nvContentPartPr>
              <p14:xfrm>
                <a:off x="10753744" y="6049167"/>
                <a:ext cx="158040" cy="109440"/>
              </p14:xfrm>
            </p:contentPart>
          </mc:Choice>
          <mc:Fallback>
            <p:pic>
              <p:nvPicPr>
                <p:cNvPr id="49" name="Ink 48">
                  <a:extLst>
                    <a:ext uri="{FF2B5EF4-FFF2-40B4-BE49-F238E27FC236}">
                      <a16:creationId xmlns:a16="http://schemas.microsoft.com/office/drawing/2014/main" id="{340CA8B9-4AB5-4A31-BE9D-39792487B6DD}"/>
                    </a:ext>
                  </a:extLst>
                </p:cNvPr>
                <p:cNvPicPr/>
                <p:nvPr/>
              </p:nvPicPr>
              <p:blipFill>
                <a:blip r:embed="rId120"/>
                <a:stretch>
                  <a:fillRect/>
                </a:stretch>
              </p:blipFill>
              <p:spPr>
                <a:xfrm>
                  <a:off x="10744744" y="6040167"/>
                  <a:ext cx="175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2" name="Ink 81">
                  <a:extLst>
                    <a:ext uri="{FF2B5EF4-FFF2-40B4-BE49-F238E27FC236}">
                      <a16:creationId xmlns:a16="http://schemas.microsoft.com/office/drawing/2014/main" id="{D182BCF2-A1F3-4CF7-896A-6F735AC6C26F}"/>
                    </a:ext>
                  </a:extLst>
                </p14:cNvPr>
                <p14:cNvContentPartPr/>
                <p14:nvPr/>
              </p14:nvContentPartPr>
              <p14:xfrm>
                <a:off x="11244784" y="6299367"/>
                <a:ext cx="7200" cy="5760"/>
              </p14:xfrm>
            </p:contentPart>
          </mc:Choice>
          <mc:Fallback>
            <p:pic>
              <p:nvPicPr>
                <p:cNvPr id="82" name="Ink 81">
                  <a:extLst>
                    <a:ext uri="{FF2B5EF4-FFF2-40B4-BE49-F238E27FC236}">
                      <a16:creationId xmlns:a16="http://schemas.microsoft.com/office/drawing/2014/main" id="{D182BCF2-A1F3-4CF7-896A-6F735AC6C26F}"/>
                    </a:ext>
                  </a:extLst>
                </p:cNvPr>
                <p:cNvPicPr/>
                <p:nvPr/>
              </p:nvPicPr>
              <p:blipFill>
                <a:blip r:embed="rId122"/>
                <a:stretch>
                  <a:fillRect/>
                </a:stretch>
              </p:blipFill>
              <p:spPr>
                <a:xfrm>
                  <a:off x="11236144" y="6290367"/>
                  <a:ext cx="24840" cy="23400"/>
                </a:xfrm>
                <a:prstGeom prst="rect">
                  <a:avLst/>
                </a:prstGeom>
              </p:spPr>
            </p:pic>
          </mc:Fallback>
        </mc:AlternateContent>
      </p:grpSp>
    </p:spTree>
    <p:extLst>
      <p:ext uri="{BB962C8B-B14F-4D97-AF65-F5344CB8AC3E}">
        <p14:creationId xmlns:p14="http://schemas.microsoft.com/office/powerpoint/2010/main" val="918445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668" y="257990"/>
            <a:ext cx="10496661" cy="570145"/>
          </a:xfrm>
        </p:spPr>
        <p:txBody>
          <a:bodyPr>
            <a:normAutofit fontScale="90000"/>
          </a:bodyPr>
          <a:lstStyle/>
          <a:p>
            <a:r>
              <a:rPr lang="en-US" dirty="0"/>
              <a:t>Early stopping</a:t>
            </a:r>
          </a:p>
        </p:txBody>
      </p:sp>
      <p:pic>
        <p:nvPicPr>
          <p:cNvPr id="4" name="Picture 3"/>
          <p:cNvPicPr>
            <a:picLocks noChangeAspect="1"/>
          </p:cNvPicPr>
          <p:nvPr/>
        </p:nvPicPr>
        <p:blipFill>
          <a:blip r:embed="rId2"/>
          <a:stretch>
            <a:fillRect/>
          </a:stretch>
        </p:blipFill>
        <p:spPr>
          <a:xfrm>
            <a:off x="701019" y="1310135"/>
            <a:ext cx="11345837" cy="440917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760E215-0CCB-457D-9D02-3CF412B941C2}"/>
                  </a:ext>
                </a:extLst>
              </p14:cNvPr>
              <p14:cNvContentPartPr/>
              <p14:nvPr/>
            </p14:nvContentPartPr>
            <p14:xfrm>
              <a:off x="6250864" y="3575247"/>
              <a:ext cx="351360" cy="208080"/>
            </p14:xfrm>
          </p:contentPart>
        </mc:Choice>
        <mc:Fallback>
          <p:pic>
            <p:nvPicPr>
              <p:cNvPr id="3" name="Ink 2">
                <a:extLst>
                  <a:ext uri="{FF2B5EF4-FFF2-40B4-BE49-F238E27FC236}">
                    <a16:creationId xmlns:a16="http://schemas.microsoft.com/office/drawing/2014/main" id="{3760E215-0CCB-457D-9D02-3CF412B941C2}"/>
                  </a:ext>
                </a:extLst>
              </p:cNvPr>
              <p:cNvPicPr/>
              <p:nvPr/>
            </p:nvPicPr>
            <p:blipFill>
              <a:blip r:embed="rId4"/>
              <a:stretch>
                <a:fillRect/>
              </a:stretch>
            </p:blipFill>
            <p:spPr>
              <a:xfrm>
                <a:off x="6241864" y="3566607"/>
                <a:ext cx="369000" cy="225720"/>
              </a:xfrm>
              <a:prstGeom prst="rect">
                <a:avLst/>
              </a:prstGeom>
            </p:spPr>
          </p:pic>
        </mc:Fallback>
      </mc:AlternateContent>
    </p:spTree>
    <p:extLst>
      <p:ext uri="{BB962C8B-B14F-4D97-AF65-F5344CB8AC3E}">
        <p14:creationId xmlns:p14="http://schemas.microsoft.com/office/powerpoint/2010/main" val="2181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 Exploiting the validation set</a:t>
            </a:r>
          </a:p>
        </p:txBody>
      </p:sp>
      <p:pic>
        <p:nvPicPr>
          <p:cNvPr id="4" name="Picture 3"/>
          <p:cNvPicPr>
            <a:picLocks noChangeAspect="1"/>
          </p:cNvPicPr>
          <p:nvPr/>
        </p:nvPicPr>
        <p:blipFill>
          <a:blip r:embed="rId2"/>
          <a:stretch>
            <a:fillRect/>
          </a:stretch>
        </p:blipFill>
        <p:spPr>
          <a:xfrm>
            <a:off x="1195009" y="1628236"/>
            <a:ext cx="9801225" cy="4343400"/>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E7443AA9-A823-48B9-A751-D53D07F784B3}"/>
                  </a:ext>
                </a:extLst>
              </p14:cNvPr>
              <p14:cNvContentPartPr/>
              <p14:nvPr/>
            </p14:nvContentPartPr>
            <p14:xfrm>
              <a:off x="9243904" y="1579767"/>
              <a:ext cx="116280" cy="336960"/>
            </p14:xfrm>
          </p:contentPart>
        </mc:Choice>
        <mc:Fallback>
          <p:pic>
            <p:nvPicPr>
              <p:cNvPr id="12" name="Ink 11">
                <a:extLst>
                  <a:ext uri="{FF2B5EF4-FFF2-40B4-BE49-F238E27FC236}">
                    <a16:creationId xmlns:a16="http://schemas.microsoft.com/office/drawing/2014/main" id="{E7443AA9-A823-48B9-A751-D53D07F784B3}"/>
                  </a:ext>
                </a:extLst>
              </p:cNvPr>
              <p:cNvPicPr/>
              <p:nvPr/>
            </p:nvPicPr>
            <p:blipFill>
              <a:blip r:embed="rId4"/>
              <a:stretch>
                <a:fillRect/>
              </a:stretch>
            </p:blipFill>
            <p:spPr>
              <a:xfrm>
                <a:off x="9234904" y="1571127"/>
                <a:ext cx="1339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250536BA-55E9-4880-9A4B-BC5544D7BEAB}"/>
                  </a:ext>
                </a:extLst>
              </p14:cNvPr>
              <p14:cNvContentPartPr/>
              <p14:nvPr/>
            </p14:nvContentPartPr>
            <p14:xfrm>
              <a:off x="9247864" y="1759407"/>
              <a:ext cx="122040" cy="88560"/>
            </p14:xfrm>
          </p:contentPart>
        </mc:Choice>
        <mc:Fallback>
          <p:pic>
            <p:nvPicPr>
              <p:cNvPr id="13" name="Ink 12">
                <a:extLst>
                  <a:ext uri="{FF2B5EF4-FFF2-40B4-BE49-F238E27FC236}">
                    <a16:creationId xmlns:a16="http://schemas.microsoft.com/office/drawing/2014/main" id="{250536BA-55E9-4880-9A4B-BC5544D7BEAB}"/>
                  </a:ext>
                </a:extLst>
              </p:cNvPr>
              <p:cNvPicPr/>
              <p:nvPr/>
            </p:nvPicPr>
            <p:blipFill>
              <a:blip r:embed="rId6"/>
              <a:stretch>
                <a:fillRect/>
              </a:stretch>
            </p:blipFill>
            <p:spPr>
              <a:xfrm>
                <a:off x="9238864" y="1750407"/>
                <a:ext cx="1396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A6E74228-6A27-4B10-BA30-6D93F64C97CC}"/>
                  </a:ext>
                </a:extLst>
              </p14:cNvPr>
              <p14:cNvContentPartPr/>
              <p14:nvPr/>
            </p14:nvContentPartPr>
            <p14:xfrm>
              <a:off x="9398704" y="1678047"/>
              <a:ext cx="113760" cy="108360"/>
            </p14:xfrm>
          </p:contentPart>
        </mc:Choice>
        <mc:Fallback>
          <p:pic>
            <p:nvPicPr>
              <p:cNvPr id="14" name="Ink 13">
                <a:extLst>
                  <a:ext uri="{FF2B5EF4-FFF2-40B4-BE49-F238E27FC236}">
                    <a16:creationId xmlns:a16="http://schemas.microsoft.com/office/drawing/2014/main" id="{A6E74228-6A27-4B10-BA30-6D93F64C97CC}"/>
                  </a:ext>
                </a:extLst>
              </p:cNvPr>
              <p:cNvPicPr/>
              <p:nvPr/>
            </p:nvPicPr>
            <p:blipFill>
              <a:blip r:embed="rId8"/>
              <a:stretch>
                <a:fillRect/>
              </a:stretch>
            </p:blipFill>
            <p:spPr>
              <a:xfrm>
                <a:off x="9389704" y="1669047"/>
                <a:ext cx="131400" cy="126000"/>
              </a:xfrm>
              <a:prstGeom prst="rect">
                <a:avLst/>
              </a:prstGeom>
            </p:spPr>
          </p:pic>
        </mc:Fallback>
      </mc:AlternateContent>
      <p:grpSp>
        <p:nvGrpSpPr>
          <p:cNvPr id="52" name="Group 51">
            <a:extLst>
              <a:ext uri="{FF2B5EF4-FFF2-40B4-BE49-F238E27FC236}">
                <a16:creationId xmlns:a16="http://schemas.microsoft.com/office/drawing/2014/main" id="{47E4A1BB-AF33-4CAD-A4D5-4B24C0BEA493}"/>
              </a:ext>
            </a:extLst>
          </p:cNvPr>
          <p:cNvGrpSpPr/>
          <p:nvPr/>
        </p:nvGrpSpPr>
        <p:grpSpPr>
          <a:xfrm>
            <a:off x="9831424" y="910887"/>
            <a:ext cx="2119320" cy="2511360"/>
            <a:chOff x="9831424" y="910887"/>
            <a:chExt cx="2119320" cy="2511360"/>
          </a:xfrm>
        </p:grpSpPr>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88C69FF0-66F4-42AA-8C5E-AF3AB0561D98}"/>
                    </a:ext>
                  </a:extLst>
                </p14:cNvPr>
                <p14:cNvContentPartPr/>
                <p14:nvPr/>
              </p14:nvContentPartPr>
              <p14:xfrm>
                <a:off x="9999184" y="1509567"/>
                <a:ext cx="143280" cy="1173240"/>
              </p14:xfrm>
            </p:contentPart>
          </mc:Choice>
          <mc:Fallback>
            <p:pic>
              <p:nvPicPr>
                <p:cNvPr id="3" name="Ink 2">
                  <a:extLst>
                    <a:ext uri="{FF2B5EF4-FFF2-40B4-BE49-F238E27FC236}">
                      <a16:creationId xmlns:a16="http://schemas.microsoft.com/office/drawing/2014/main" id="{88C69FF0-66F4-42AA-8C5E-AF3AB0561D98}"/>
                    </a:ext>
                  </a:extLst>
                </p:cNvPr>
                <p:cNvPicPr/>
                <p:nvPr/>
              </p:nvPicPr>
              <p:blipFill>
                <a:blip r:embed="rId10"/>
                <a:stretch>
                  <a:fillRect/>
                </a:stretch>
              </p:blipFill>
              <p:spPr>
                <a:xfrm>
                  <a:off x="9990184" y="1500927"/>
                  <a:ext cx="160920" cy="1190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1DAEA579-90BB-43B9-BC74-BF2825D57552}"/>
                    </a:ext>
                  </a:extLst>
                </p14:cNvPr>
                <p14:cNvContentPartPr/>
                <p14:nvPr/>
              </p14:nvContentPartPr>
              <p14:xfrm>
                <a:off x="9831424" y="2606127"/>
                <a:ext cx="1519200" cy="122760"/>
              </p14:xfrm>
            </p:contentPart>
          </mc:Choice>
          <mc:Fallback>
            <p:pic>
              <p:nvPicPr>
                <p:cNvPr id="5" name="Ink 4">
                  <a:extLst>
                    <a:ext uri="{FF2B5EF4-FFF2-40B4-BE49-F238E27FC236}">
                      <a16:creationId xmlns:a16="http://schemas.microsoft.com/office/drawing/2014/main" id="{1DAEA579-90BB-43B9-BC74-BF2825D57552}"/>
                    </a:ext>
                  </a:extLst>
                </p:cNvPr>
                <p:cNvPicPr/>
                <p:nvPr/>
              </p:nvPicPr>
              <p:blipFill>
                <a:blip r:embed="rId12"/>
                <a:stretch>
                  <a:fillRect/>
                </a:stretch>
              </p:blipFill>
              <p:spPr>
                <a:xfrm>
                  <a:off x="9822784" y="2597127"/>
                  <a:ext cx="15368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Ink 5">
                  <a:extLst>
                    <a:ext uri="{FF2B5EF4-FFF2-40B4-BE49-F238E27FC236}">
                      <a16:creationId xmlns:a16="http://schemas.microsoft.com/office/drawing/2014/main" id="{D5B8D9B3-6AA5-402F-B257-7CDF92D2B0B4}"/>
                    </a:ext>
                  </a:extLst>
                </p14:cNvPr>
                <p14:cNvContentPartPr/>
                <p14:nvPr/>
              </p14:nvContentPartPr>
              <p14:xfrm>
                <a:off x="10166584" y="1743567"/>
                <a:ext cx="1191240" cy="813960"/>
              </p14:xfrm>
            </p:contentPart>
          </mc:Choice>
          <mc:Fallback>
            <p:pic>
              <p:nvPicPr>
                <p:cNvPr id="6" name="Ink 5">
                  <a:extLst>
                    <a:ext uri="{FF2B5EF4-FFF2-40B4-BE49-F238E27FC236}">
                      <a16:creationId xmlns:a16="http://schemas.microsoft.com/office/drawing/2014/main" id="{D5B8D9B3-6AA5-402F-B257-7CDF92D2B0B4}"/>
                    </a:ext>
                  </a:extLst>
                </p:cNvPr>
                <p:cNvPicPr/>
                <p:nvPr/>
              </p:nvPicPr>
              <p:blipFill>
                <a:blip r:embed="rId14"/>
                <a:stretch>
                  <a:fillRect/>
                </a:stretch>
              </p:blipFill>
              <p:spPr>
                <a:xfrm>
                  <a:off x="10157944" y="1734927"/>
                  <a:ext cx="1208880" cy="831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 name="Ink 6">
                  <a:extLst>
                    <a:ext uri="{FF2B5EF4-FFF2-40B4-BE49-F238E27FC236}">
                      <a16:creationId xmlns:a16="http://schemas.microsoft.com/office/drawing/2014/main" id="{AB4B3D3C-0130-495F-A8B9-44453BA7D83D}"/>
                    </a:ext>
                  </a:extLst>
                </p14:cNvPr>
                <p14:cNvContentPartPr/>
                <p14:nvPr/>
              </p14:nvContentPartPr>
              <p14:xfrm>
                <a:off x="10410664" y="1751127"/>
                <a:ext cx="964800" cy="496080"/>
              </p14:xfrm>
            </p:contentPart>
          </mc:Choice>
          <mc:Fallback>
            <p:pic>
              <p:nvPicPr>
                <p:cNvPr id="7" name="Ink 6">
                  <a:extLst>
                    <a:ext uri="{FF2B5EF4-FFF2-40B4-BE49-F238E27FC236}">
                      <a16:creationId xmlns:a16="http://schemas.microsoft.com/office/drawing/2014/main" id="{AB4B3D3C-0130-495F-A8B9-44453BA7D83D}"/>
                    </a:ext>
                  </a:extLst>
                </p:cNvPr>
                <p:cNvPicPr/>
                <p:nvPr/>
              </p:nvPicPr>
              <p:blipFill>
                <a:blip r:embed="rId16"/>
                <a:stretch>
                  <a:fillRect/>
                </a:stretch>
              </p:blipFill>
              <p:spPr>
                <a:xfrm>
                  <a:off x="10402024" y="1742127"/>
                  <a:ext cx="98244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 name="Ink 7">
                  <a:extLst>
                    <a:ext uri="{FF2B5EF4-FFF2-40B4-BE49-F238E27FC236}">
                      <a16:creationId xmlns:a16="http://schemas.microsoft.com/office/drawing/2014/main" id="{7A340D61-4C05-443C-A0E9-18D4D888FE63}"/>
                    </a:ext>
                  </a:extLst>
                </p14:cNvPr>
                <p14:cNvContentPartPr/>
                <p14:nvPr/>
              </p14:nvContentPartPr>
              <p14:xfrm>
                <a:off x="10940944" y="2233167"/>
                <a:ext cx="88920" cy="451800"/>
              </p14:xfrm>
            </p:contentPart>
          </mc:Choice>
          <mc:Fallback>
            <p:pic>
              <p:nvPicPr>
                <p:cNvPr id="8" name="Ink 7">
                  <a:extLst>
                    <a:ext uri="{FF2B5EF4-FFF2-40B4-BE49-F238E27FC236}">
                      <a16:creationId xmlns:a16="http://schemas.microsoft.com/office/drawing/2014/main" id="{7A340D61-4C05-443C-A0E9-18D4D888FE63}"/>
                    </a:ext>
                  </a:extLst>
                </p:cNvPr>
                <p:cNvPicPr/>
                <p:nvPr/>
              </p:nvPicPr>
              <p:blipFill>
                <a:blip r:embed="rId18"/>
                <a:stretch>
                  <a:fillRect/>
                </a:stretch>
              </p:blipFill>
              <p:spPr>
                <a:xfrm>
                  <a:off x="10932304" y="2224167"/>
                  <a:ext cx="10656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 name="Ink 8">
                  <a:extLst>
                    <a:ext uri="{FF2B5EF4-FFF2-40B4-BE49-F238E27FC236}">
                      <a16:creationId xmlns:a16="http://schemas.microsoft.com/office/drawing/2014/main" id="{AA072904-8CEB-46CF-8348-7AF092613342}"/>
                    </a:ext>
                  </a:extLst>
                </p14:cNvPr>
                <p14:cNvContentPartPr/>
                <p14:nvPr/>
              </p14:nvContentPartPr>
              <p14:xfrm>
                <a:off x="10974784" y="2202567"/>
                <a:ext cx="50040" cy="504000"/>
              </p14:xfrm>
            </p:contentPart>
          </mc:Choice>
          <mc:Fallback>
            <p:pic>
              <p:nvPicPr>
                <p:cNvPr id="9" name="Ink 8">
                  <a:extLst>
                    <a:ext uri="{FF2B5EF4-FFF2-40B4-BE49-F238E27FC236}">
                      <a16:creationId xmlns:a16="http://schemas.microsoft.com/office/drawing/2014/main" id="{AA072904-8CEB-46CF-8348-7AF092613342}"/>
                    </a:ext>
                  </a:extLst>
                </p:cNvPr>
                <p:cNvPicPr/>
                <p:nvPr/>
              </p:nvPicPr>
              <p:blipFill>
                <a:blip r:embed="rId20"/>
                <a:stretch>
                  <a:fillRect/>
                </a:stretch>
              </p:blipFill>
              <p:spPr>
                <a:xfrm>
                  <a:off x="10966144" y="2193567"/>
                  <a:ext cx="6768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EC070BEF-3DE9-4370-BF96-84C2520F218A}"/>
                    </a:ext>
                  </a:extLst>
                </p14:cNvPr>
                <p14:cNvContentPartPr/>
                <p14:nvPr/>
              </p14:nvContentPartPr>
              <p14:xfrm>
                <a:off x="9845464" y="1906647"/>
                <a:ext cx="516240" cy="127440"/>
              </p14:xfrm>
            </p:contentPart>
          </mc:Choice>
          <mc:Fallback>
            <p:pic>
              <p:nvPicPr>
                <p:cNvPr id="11" name="Ink 10">
                  <a:extLst>
                    <a:ext uri="{FF2B5EF4-FFF2-40B4-BE49-F238E27FC236}">
                      <a16:creationId xmlns:a16="http://schemas.microsoft.com/office/drawing/2014/main" id="{EC070BEF-3DE9-4370-BF96-84C2520F218A}"/>
                    </a:ext>
                  </a:extLst>
                </p:cNvPr>
                <p:cNvPicPr/>
                <p:nvPr/>
              </p:nvPicPr>
              <p:blipFill>
                <a:blip r:embed="rId22"/>
                <a:stretch>
                  <a:fillRect/>
                </a:stretch>
              </p:blipFill>
              <p:spPr>
                <a:xfrm>
                  <a:off x="9836824" y="1898007"/>
                  <a:ext cx="5338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2E7321BE-86B3-4215-97A1-0DB9B010D2A4}"/>
                    </a:ext>
                  </a:extLst>
                </p14:cNvPr>
                <p14:cNvContentPartPr/>
                <p14:nvPr/>
              </p14:nvContentPartPr>
              <p14:xfrm>
                <a:off x="10487704" y="1748607"/>
                <a:ext cx="174600" cy="108000"/>
              </p14:xfrm>
            </p:contentPart>
          </mc:Choice>
          <mc:Fallback>
            <p:pic>
              <p:nvPicPr>
                <p:cNvPr id="15" name="Ink 14">
                  <a:extLst>
                    <a:ext uri="{FF2B5EF4-FFF2-40B4-BE49-F238E27FC236}">
                      <a16:creationId xmlns:a16="http://schemas.microsoft.com/office/drawing/2014/main" id="{2E7321BE-86B3-4215-97A1-0DB9B010D2A4}"/>
                    </a:ext>
                  </a:extLst>
                </p:cNvPr>
                <p:cNvPicPr/>
                <p:nvPr/>
              </p:nvPicPr>
              <p:blipFill>
                <a:blip r:embed="rId24"/>
                <a:stretch>
                  <a:fillRect/>
                </a:stretch>
              </p:blipFill>
              <p:spPr>
                <a:xfrm>
                  <a:off x="10479064" y="1739967"/>
                  <a:ext cx="1922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AAA73B58-A956-4703-B983-D61CB651B8A7}"/>
                    </a:ext>
                  </a:extLst>
                </p14:cNvPr>
                <p14:cNvContentPartPr/>
                <p14:nvPr/>
              </p14:nvContentPartPr>
              <p14:xfrm>
                <a:off x="10708744" y="1454847"/>
                <a:ext cx="146520" cy="171720"/>
              </p14:xfrm>
            </p:contentPart>
          </mc:Choice>
          <mc:Fallback>
            <p:pic>
              <p:nvPicPr>
                <p:cNvPr id="16" name="Ink 15">
                  <a:extLst>
                    <a:ext uri="{FF2B5EF4-FFF2-40B4-BE49-F238E27FC236}">
                      <a16:creationId xmlns:a16="http://schemas.microsoft.com/office/drawing/2014/main" id="{AAA73B58-A956-4703-B983-D61CB651B8A7}"/>
                    </a:ext>
                  </a:extLst>
                </p:cNvPr>
                <p:cNvPicPr/>
                <p:nvPr/>
              </p:nvPicPr>
              <p:blipFill>
                <a:blip r:embed="rId26"/>
                <a:stretch>
                  <a:fillRect/>
                </a:stretch>
              </p:blipFill>
              <p:spPr>
                <a:xfrm>
                  <a:off x="10700104" y="1445847"/>
                  <a:ext cx="1641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9EC3E599-24F0-4325-8584-AFD5D6F9A161}"/>
                    </a:ext>
                  </a:extLst>
                </p14:cNvPr>
                <p14:cNvContentPartPr/>
                <p14:nvPr/>
              </p14:nvContentPartPr>
              <p14:xfrm>
                <a:off x="10900624" y="1453047"/>
                <a:ext cx="145080" cy="118440"/>
              </p14:xfrm>
            </p:contentPart>
          </mc:Choice>
          <mc:Fallback>
            <p:pic>
              <p:nvPicPr>
                <p:cNvPr id="17" name="Ink 16">
                  <a:extLst>
                    <a:ext uri="{FF2B5EF4-FFF2-40B4-BE49-F238E27FC236}">
                      <a16:creationId xmlns:a16="http://schemas.microsoft.com/office/drawing/2014/main" id="{9EC3E599-24F0-4325-8584-AFD5D6F9A161}"/>
                    </a:ext>
                  </a:extLst>
                </p:cNvPr>
                <p:cNvPicPr/>
                <p:nvPr/>
              </p:nvPicPr>
              <p:blipFill>
                <a:blip r:embed="rId28"/>
                <a:stretch>
                  <a:fillRect/>
                </a:stretch>
              </p:blipFill>
              <p:spPr>
                <a:xfrm>
                  <a:off x="10891624" y="1444407"/>
                  <a:ext cx="1627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CA861549-FC24-4508-A5DB-BF0AFC7366DD}"/>
                    </a:ext>
                  </a:extLst>
                </p14:cNvPr>
                <p14:cNvContentPartPr/>
                <p14:nvPr/>
              </p14:nvContentPartPr>
              <p14:xfrm>
                <a:off x="11046784" y="1236327"/>
                <a:ext cx="99360" cy="234000"/>
              </p14:xfrm>
            </p:contentPart>
          </mc:Choice>
          <mc:Fallback>
            <p:pic>
              <p:nvPicPr>
                <p:cNvPr id="18" name="Ink 17">
                  <a:extLst>
                    <a:ext uri="{FF2B5EF4-FFF2-40B4-BE49-F238E27FC236}">
                      <a16:creationId xmlns:a16="http://schemas.microsoft.com/office/drawing/2014/main" id="{CA861549-FC24-4508-A5DB-BF0AFC7366DD}"/>
                    </a:ext>
                  </a:extLst>
                </p:cNvPr>
                <p:cNvPicPr/>
                <p:nvPr/>
              </p:nvPicPr>
              <p:blipFill>
                <a:blip r:embed="rId30"/>
                <a:stretch>
                  <a:fillRect/>
                </a:stretch>
              </p:blipFill>
              <p:spPr>
                <a:xfrm>
                  <a:off x="11038144" y="1227687"/>
                  <a:ext cx="1170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EFA4F790-4C62-490B-A2B9-A2D2DC5FC301}"/>
                    </a:ext>
                  </a:extLst>
                </p14:cNvPr>
                <p14:cNvContentPartPr/>
                <p14:nvPr/>
              </p14:nvContentPartPr>
              <p14:xfrm>
                <a:off x="11210224" y="1083687"/>
                <a:ext cx="247320" cy="479520"/>
              </p14:xfrm>
            </p:contentPart>
          </mc:Choice>
          <mc:Fallback>
            <p:pic>
              <p:nvPicPr>
                <p:cNvPr id="19" name="Ink 18">
                  <a:extLst>
                    <a:ext uri="{FF2B5EF4-FFF2-40B4-BE49-F238E27FC236}">
                      <a16:creationId xmlns:a16="http://schemas.microsoft.com/office/drawing/2014/main" id="{EFA4F790-4C62-490B-A2B9-A2D2DC5FC301}"/>
                    </a:ext>
                  </a:extLst>
                </p:cNvPr>
                <p:cNvPicPr/>
                <p:nvPr/>
              </p:nvPicPr>
              <p:blipFill>
                <a:blip r:embed="rId32"/>
                <a:stretch>
                  <a:fillRect/>
                </a:stretch>
              </p:blipFill>
              <p:spPr>
                <a:xfrm>
                  <a:off x="11201224" y="1075047"/>
                  <a:ext cx="26496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531421F2-78CF-4F8F-BE7D-EF4092194A7C}"/>
                    </a:ext>
                  </a:extLst>
                </p14:cNvPr>
                <p14:cNvContentPartPr/>
                <p14:nvPr/>
              </p14:nvContentPartPr>
              <p14:xfrm>
                <a:off x="11402104" y="1190967"/>
                <a:ext cx="200880" cy="140760"/>
              </p14:xfrm>
            </p:contentPart>
          </mc:Choice>
          <mc:Fallback>
            <p:pic>
              <p:nvPicPr>
                <p:cNvPr id="20" name="Ink 19">
                  <a:extLst>
                    <a:ext uri="{FF2B5EF4-FFF2-40B4-BE49-F238E27FC236}">
                      <a16:creationId xmlns:a16="http://schemas.microsoft.com/office/drawing/2014/main" id="{531421F2-78CF-4F8F-BE7D-EF4092194A7C}"/>
                    </a:ext>
                  </a:extLst>
                </p:cNvPr>
                <p:cNvPicPr/>
                <p:nvPr/>
              </p:nvPicPr>
              <p:blipFill>
                <a:blip r:embed="rId34"/>
                <a:stretch>
                  <a:fillRect/>
                </a:stretch>
              </p:blipFill>
              <p:spPr>
                <a:xfrm>
                  <a:off x="11393104" y="1181967"/>
                  <a:ext cx="2185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A9594016-CB65-4274-93F1-F64FE44BEBCF}"/>
                    </a:ext>
                  </a:extLst>
                </p14:cNvPr>
                <p14:cNvContentPartPr/>
                <p14:nvPr/>
              </p14:nvContentPartPr>
              <p14:xfrm>
                <a:off x="11559424" y="1140207"/>
                <a:ext cx="234000" cy="195120"/>
              </p14:xfrm>
            </p:contentPart>
          </mc:Choice>
          <mc:Fallback>
            <p:pic>
              <p:nvPicPr>
                <p:cNvPr id="21" name="Ink 20">
                  <a:extLst>
                    <a:ext uri="{FF2B5EF4-FFF2-40B4-BE49-F238E27FC236}">
                      <a16:creationId xmlns:a16="http://schemas.microsoft.com/office/drawing/2014/main" id="{A9594016-CB65-4274-93F1-F64FE44BEBCF}"/>
                    </a:ext>
                  </a:extLst>
                </p:cNvPr>
                <p:cNvPicPr/>
                <p:nvPr/>
              </p:nvPicPr>
              <p:blipFill>
                <a:blip r:embed="rId36"/>
                <a:stretch>
                  <a:fillRect/>
                </a:stretch>
              </p:blipFill>
              <p:spPr>
                <a:xfrm>
                  <a:off x="11550784" y="1131207"/>
                  <a:ext cx="2516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Ink 21">
                  <a:extLst>
                    <a:ext uri="{FF2B5EF4-FFF2-40B4-BE49-F238E27FC236}">
                      <a16:creationId xmlns:a16="http://schemas.microsoft.com/office/drawing/2014/main" id="{7F3FAB2C-4530-4992-8266-31C77461D92C}"/>
                    </a:ext>
                  </a:extLst>
                </p14:cNvPr>
                <p14:cNvContentPartPr/>
                <p14:nvPr/>
              </p14:nvContentPartPr>
              <p14:xfrm>
                <a:off x="11741944" y="910887"/>
                <a:ext cx="208800" cy="322560"/>
              </p14:xfrm>
            </p:contentPart>
          </mc:Choice>
          <mc:Fallback>
            <p:pic>
              <p:nvPicPr>
                <p:cNvPr id="22" name="Ink 21">
                  <a:extLst>
                    <a:ext uri="{FF2B5EF4-FFF2-40B4-BE49-F238E27FC236}">
                      <a16:creationId xmlns:a16="http://schemas.microsoft.com/office/drawing/2014/main" id="{7F3FAB2C-4530-4992-8266-31C77461D92C}"/>
                    </a:ext>
                  </a:extLst>
                </p:cNvPr>
                <p:cNvPicPr/>
                <p:nvPr/>
              </p:nvPicPr>
              <p:blipFill>
                <a:blip r:embed="rId38"/>
                <a:stretch>
                  <a:fillRect/>
                </a:stretch>
              </p:blipFill>
              <p:spPr>
                <a:xfrm>
                  <a:off x="11732944" y="902247"/>
                  <a:ext cx="22644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C096F257-5A0B-4969-A583-0A5AB5DBD2F1}"/>
                    </a:ext>
                  </a:extLst>
                </p14:cNvPr>
                <p14:cNvContentPartPr/>
                <p14:nvPr/>
              </p14:nvContentPartPr>
              <p14:xfrm>
                <a:off x="10923304" y="2204727"/>
                <a:ext cx="64080" cy="447840"/>
              </p14:xfrm>
            </p:contentPart>
          </mc:Choice>
          <mc:Fallback>
            <p:pic>
              <p:nvPicPr>
                <p:cNvPr id="24" name="Ink 23">
                  <a:extLst>
                    <a:ext uri="{FF2B5EF4-FFF2-40B4-BE49-F238E27FC236}">
                      <a16:creationId xmlns:a16="http://schemas.microsoft.com/office/drawing/2014/main" id="{C096F257-5A0B-4969-A583-0A5AB5DBD2F1}"/>
                    </a:ext>
                  </a:extLst>
                </p:cNvPr>
                <p:cNvPicPr/>
                <p:nvPr/>
              </p:nvPicPr>
              <p:blipFill>
                <a:blip r:embed="rId40"/>
                <a:stretch>
                  <a:fillRect/>
                </a:stretch>
              </p:blipFill>
              <p:spPr>
                <a:xfrm>
                  <a:off x="10914664" y="2195727"/>
                  <a:ext cx="817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7C84D86F-38D0-4BEE-8DF6-E9C06A2E36AC}"/>
                    </a:ext>
                  </a:extLst>
                </p14:cNvPr>
                <p14:cNvContentPartPr/>
                <p14:nvPr/>
              </p14:nvContentPartPr>
              <p14:xfrm>
                <a:off x="10858144" y="2801607"/>
                <a:ext cx="256680" cy="144000"/>
              </p14:xfrm>
            </p:contentPart>
          </mc:Choice>
          <mc:Fallback>
            <p:pic>
              <p:nvPicPr>
                <p:cNvPr id="25" name="Ink 24">
                  <a:extLst>
                    <a:ext uri="{FF2B5EF4-FFF2-40B4-BE49-F238E27FC236}">
                      <a16:creationId xmlns:a16="http://schemas.microsoft.com/office/drawing/2014/main" id="{7C84D86F-38D0-4BEE-8DF6-E9C06A2E36AC}"/>
                    </a:ext>
                  </a:extLst>
                </p:cNvPr>
                <p:cNvPicPr/>
                <p:nvPr/>
              </p:nvPicPr>
              <p:blipFill>
                <a:blip r:embed="rId42"/>
                <a:stretch>
                  <a:fillRect/>
                </a:stretch>
              </p:blipFill>
              <p:spPr>
                <a:xfrm>
                  <a:off x="10849144" y="2792607"/>
                  <a:ext cx="2743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32B52070-028C-4CAA-B782-25EA30D5EE0A}"/>
                    </a:ext>
                  </a:extLst>
                </p14:cNvPr>
                <p14:cNvContentPartPr/>
                <p14:nvPr/>
              </p14:nvContentPartPr>
              <p14:xfrm>
                <a:off x="10996024" y="2800167"/>
                <a:ext cx="221040" cy="164520"/>
              </p14:xfrm>
            </p:contentPart>
          </mc:Choice>
          <mc:Fallback>
            <p:pic>
              <p:nvPicPr>
                <p:cNvPr id="26" name="Ink 25">
                  <a:extLst>
                    <a:ext uri="{FF2B5EF4-FFF2-40B4-BE49-F238E27FC236}">
                      <a16:creationId xmlns:a16="http://schemas.microsoft.com/office/drawing/2014/main" id="{32B52070-028C-4CAA-B782-25EA30D5EE0A}"/>
                    </a:ext>
                  </a:extLst>
                </p:cNvPr>
                <p:cNvPicPr/>
                <p:nvPr/>
              </p:nvPicPr>
              <p:blipFill>
                <a:blip r:embed="rId44"/>
                <a:stretch>
                  <a:fillRect/>
                </a:stretch>
              </p:blipFill>
              <p:spPr>
                <a:xfrm>
                  <a:off x="10987024" y="2791527"/>
                  <a:ext cx="2386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3D7AE2FF-BA08-4AC2-98A1-11F8F2CC6DEF}"/>
                    </a:ext>
                  </a:extLst>
                </p14:cNvPr>
                <p14:cNvContentPartPr/>
                <p14:nvPr/>
              </p14:nvContentPartPr>
              <p14:xfrm>
                <a:off x="10499944" y="2124447"/>
                <a:ext cx="129240" cy="93960"/>
              </p14:xfrm>
            </p:contentPart>
          </mc:Choice>
          <mc:Fallback>
            <p:pic>
              <p:nvPicPr>
                <p:cNvPr id="28" name="Ink 27">
                  <a:extLst>
                    <a:ext uri="{FF2B5EF4-FFF2-40B4-BE49-F238E27FC236}">
                      <a16:creationId xmlns:a16="http://schemas.microsoft.com/office/drawing/2014/main" id="{3D7AE2FF-BA08-4AC2-98A1-11F8F2CC6DEF}"/>
                    </a:ext>
                  </a:extLst>
                </p:cNvPr>
                <p:cNvPicPr/>
                <p:nvPr/>
              </p:nvPicPr>
              <p:blipFill>
                <a:blip r:embed="rId46"/>
                <a:stretch>
                  <a:fillRect/>
                </a:stretch>
              </p:blipFill>
              <p:spPr>
                <a:xfrm>
                  <a:off x="10490944" y="2115447"/>
                  <a:ext cx="1468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CDCD2F83-2166-489B-8B3D-AA1031DFA3EC}"/>
                    </a:ext>
                  </a:extLst>
                </p14:cNvPr>
                <p14:cNvContentPartPr/>
                <p14:nvPr/>
              </p14:nvContentPartPr>
              <p14:xfrm>
                <a:off x="10590664" y="2098887"/>
                <a:ext cx="75960" cy="89280"/>
              </p14:xfrm>
            </p:contentPart>
          </mc:Choice>
          <mc:Fallback>
            <p:pic>
              <p:nvPicPr>
                <p:cNvPr id="29" name="Ink 28">
                  <a:extLst>
                    <a:ext uri="{FF2B5EF4-FFF2-40B4-BE49-F238E27FC236}">
                      <a16:creationId xmlns:a16="http://schemas.microsoft.com/office/drawing/2014/main" id="{CDCD2F83-2166-489B-8B3D-AA1031DFA3EC}"/>
                    </a:ext>
                  </a:extLst>
                </p:cNvPr>
                <p:cNvPicPr/>
                <p:nvPr/>
              </p:nvPicPr>
              <p:blipFill>
                <a:blip r:embed="rId48"/>
                <a:stretch>
                  <a:fillRect/>
                </a:stretch>
              </p:blipFill>
              <p:spPr>
                <a:xfrm>
                  <a:off x="10581664" y="2089887"/>
                  <a:ext cx="936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B07A0D58-3061-4DFE-A876-7F49E3490ABC}"/>
                    </a:ext>
                  </a:extLst>
                </p14:cNvPr>
                <p14:cNvContentPartPr/>
                <p14:nvPr/>
              </p14:nvContentPartPr>
              <p14:xfrm>
                <a:off x="10488784" y="2130567"/>
                <a:ext cx="135720" cy="72360"/>
              </p14:xfrm>
            </p:contentPart>
          </mc:Choice>
          <mc:Fallback>
            <p:pic>
              <p:nvPicPr>
                <p:cNvPr id="30" name="Ink 29">
                  <a:extLst>
                    <a:ext uri="{FF2B5EF4-FFF2-40B4-BE49-F238E27FC236}">
                      <a16:creationId xmlns:a16="http://schemas.microsoft.com/office/drawing/2014/main" id="{B07A0D58-3061-4DFE-A876-7F49E3490ABC}"/>
                    </a:ext>
                  </a:extLst>
                </p:cNvPr>
                <p:cNvPicPr/>
                <p:nvPr/>
              </p:nvPicPr>
              <p:blipFill>
                <a:blip r:embed="rId50"/>
                <a:stretch>
                  <a:fillRect/>
                </a:stretch>
              </p:blipFill>
              <p:spPr>
                <a:xfrm>
                  <a:off x="10479784" y="2121567"/>
                  <a:ext cx="1533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F11A52AA-867D-40E3-B0F7-204527DFAF9B}"/>
                    </a:ext>
                  </a:extLst>
                </p14:cNvPr>
                <p14:cNvContentPartPr/>
                <p14:nvPr/>
              </p14:nvContentPartPr>
              <p14:xfrm>
                <a:off x="10997464" y="2670567"/>
                <a:ext cx="43920" cy="17280"/>
              </p14:xfrm>
            </p:contentPart>
          </mc:Choice>
          <mc:Fallback>
            <p:pic>
              <p:nvPicPr>
                <p:cNvPr id="32" name="Ink 31">
                  <a:extLst>
                    <a:ext uri="{FF2B5EF4-FFF2-40B4-BE49-F238E27FC236}">
                      <a16:creationId xmlns:a16="http://schemas.microsoft.com/office/drawing/2014/main" id="{F11A52AA-867D-40E3-B0F7-204527DFAF9B}"/>
                    </a:ext>
                  </a:extLst>
                </p:cNvPr>
                <p:cNvPicPr/>
                <p:nvPr/>
              </p:nvPicPr>
              <p:blipFill>
                <a:blip r:embed="rId52"/>
                <a:stretch>
                  <a:fillRect/>
                </a:stretch>
              </p:blipFill>
              <p:spPr>
                <a:xfrm>
                  <a:off x="10988824" y="2661927"/>
                  <a:ext cx="615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Ink 32">
                  <a:extLst>
                    <a:ext uri="{FF2B5EF4-FFF2-40B4-BE49-F238E27FC236}">
                      <a16:creationId xmlns:a16="http://schemas.microsoft.com/office/drawing/2014/main" id="{57245989-6B77-4F50-966B-20B6858F5EFF}"/>
                    </a:ext>
                  </a:extLst>
                </p14:cNvPr>
                <p14:cNvContentPartPr/>
                <p14:nvPr/>
              </p14:nvContentPartPr>
              <p14:xfrm>
                <a:off x="10968304" y="3070887"/>
                <a:ext cx="123840" cy="245520"/>
              </p14:xfrm>
            </p:contentPart>
          </mc:Choice>
          <mc:Fallback>
            <p:pic>
              <p:nvPicPr>
                <p:cNvPr id="33" name="Ink 32">
                  <a:extLst>
                    <a:ext uri="{FF2B5EF4-FFF2-40B4-BE49-F238E27FC236}">
                      <a16:creationId xmlns:a16="http://schemas.microsoft.com/office/drawing/2014/main" id="{57245989-6B77-4F50-966B-20B6858F5EFF}"/>
                    </a:ext>
                  </a:extLst>
                </p:cNvPr>
                <p:cNvPicPr/>
                <p:nvPr/>
              </p:nvPicPr>
              <p:blipFill>
                <a:blip r:embed="rId54"/>
                <a:stretch>
                  <a:fillRect/>
                </a:stretch>
              </p:blipFill>
              <p:spPr>
                <a:xfrm>
                  <a:off x="10959664" y="3062247"/>
                  <a:ext cx="1414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Ink 33">
                  <a:extLst>
                    <a:ext uri="{FF2B5EF4-FFF2-40B4-BE49-F238E27FC236}">
                      <a16:creationId xmlns:a16="http://schemas.microsoft.com/office/drawing/2014/main" id="{88067A6F-048E-492B-B76E-8ED74C3C6B37}"/>
                    </a:ext>
                  </a:extLst>
                </p14:cNvPr>
                <p14:cNvContentPartPr/>
                <p14:nvPr/>
              </p14:nvContentPartPr>
              <p14:xfrm>
                <a:off x="11093584" y="3162687"/>
                <a:ext cx="97200" cy="173880"/>
              </p14:xfrm>
            </p:contentPart>
          </mc:Choice>
          <mc:Fallback>
            <p:pic>
              <p:nvPicPr>
                <p:cNvPr id="34" name="Ink 33">
                  <a:extLst>
                    <a:ext uri="{FF2B5EF4-FFF2-40B4-BE49-F238E27FC236}">
                      <a16:creationId xmlns:a16="http://schemas.microsoft.com/office/drawing/2014/main" id="{88067A6F-048E-492B-B76E-8ED74C3C6B37}"/>
                    </a:ext>
                  </a:extLst>
                </p:cNvPr>
                <p:cNvPicPr/>
                <p:nvPr/>
              </p:nvPicPr>
              <p:blipFill>
                <a:blip r:embed="rId56"/>
                <a:stretch>
                  <a:fillRect/>
                </a:stretch>
              </p:blipFill>
              <p:spPr>
                <a:xfrm>
                  <a:off x="11084584" y="3154047"/>
                  <a:ext cx="1148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D099B08A-C721-4CE3-8D1E-96FCB95FCFB2}"/>
                    </a:ext>
                  </a:extLst>
                </p14:cNvPr>
                <p14:cNvContentPartPr/>
                <p14:nvPr/>
              </p14:nvContentPartPr>
              <p14:xfrm>
                <a:off x="10830064" y="2971887"/>
                <a:ext cx="453600" cy="450360"/>
              </p14:xfrm>
            </p:contentPart>
          </mc:Choice>
          <mc:Fallback>
            <p:pic>
              <p:nvPicPr>
                <p:cNvPr id="35" name="Ink 34">
                  <a:extLst>
                    <a:ext uri="{FF2B5EF4-FFF2-40B4-BE49-F238E27FC236}">
                      <a16:creationId xmlns:a16="http://schemas.microsoft.com/office/drawing/2014/main" id="{D099B08A-C721-4CE3-8D1E-96FCB95FCFB2}"/>
                    </a:ext>
                  </a:extLst>
                </p:cNvPr>
                <p:cNvPicPr/>
                <p:nvPr/>
              </p:nvPicPr>
              <p:blipFill>
                <a:blip r:embed="rId58"/>
                <a:stretch>
                  <a:fillRect/>
                </a:stretch>
              </p:blipFill>
              <p:spPr>
                <a:xfrm>
                  <a:off x="10821064" y="2962887"/>
                  <a:ext cx="47124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3E6B8A3B-B03B-45B7-9069-3E8B2830E647}"/>
                    </a:ext>
                  </a:extLst>
                </p14:cNvPr>
                <p14:cNvContentPartPr/>
                <p14:nvPr/>
              </p14:nvContentPartPr>
              <p14:xfrm>
                <a:off x="10498144" y="1595247"/>
                <a:ext cx="257040" cy="198360"/>
              </p14:xfrm>
            </p:contentPart>
          </mc:Choice>
          <mc:Fallback>
            <p:pic>
              <p:nvPicPr>
                <p:cNvPr id="37" name="Ink 36">
                  <a:extLst>
                    <a:ext uri="{FF2B5EF4-FFF2-40B4-BE49-F238E27FC236}">
                      <a16:creationId xmlns:a16="http://schemas.microsoft.com/office/drawing/2014/main" id="{3E6B8A3B-B03B-45B7-9069-3E8B2830E647}"/>
                    </a:ext>
                  </a:extLst>
                </p:cNvPr>
                <p:cNvPicPr/>
                <p:nvPr/>
              </p:nvPicPr>
              <p:blipFill>
                <a:blip r:embed="rId60"/>
                <a:stretch>
                  <a:fillRect/>
                </a:stretch>
              </p:blipFill>
              <p:spPr>
                <a:xfrm>
                  <a:off x="10489504" y="1586247"/>
                  <a:ext cx="2746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04587020-E7ED-4B18-B14B-41DB5F49FFA9}"/>
                    </a:ext>
                  </a:extLst>
                </p14:cNvPr>
                <p14:cNvContentPartPr/>
                <p14:nvPr/>
              </p14:nvContentPartPr>
              <p14:xfrm>
                <a:off x="10252624" y="1751847"/>
                <a:ext cx="216360" cy="159840"/>
              </p14:xfrm>
            </p:contentPart>
          </mc:Choice>
          <mc:Fallback>
            <p:pic>
              <p:nvPicPr>
                <p:cNvPr id="38" name="Ink 37">
                  <a:extLst>
                    <a:ext uri="{FF2B5EF4-FFF2-40B4-BE49-F238E27FC236}">
                      <a16:creationId xmlns:a16="http://schemas.microsoft.com/office/drawing/2014/main" id="{04587020-E7ED-4B18-B14B-41DB5F49FFA9}"/>
                    </a:ext>
                  </a:extLst>
                </p:cNvPr>
                <p:cNvPicPr/>
                <p:nvPr/>
              </p:nvPicPr>
              <p:blipFill>
                <a:blip r:embed="rId62"/>
                <a:stretch>
                  <a:fillRect/>
                </a:stretch>
              </p:blipFill>
              <p:spPr>
                <a:xfrm>
                  <a:off x="10243984" y="1742847"/>
                  <a:ext cx="2340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E1368363-E739-4809-9CF1-356E2848C00C}"/>
                    </a:ext>
                  </a:extLst>
                </p14:cNvPr>
                <p14:cNvContentPartPr/>
                <p14:nvPr/>
              </p14:nvContentPartPr>
              <p14:xfrm>
                <a:off x="10157584" y="2793327"/>
                <a:ext cx="751680" cy="213480"/>
              </p14:xfrm>
            </p:contentPart>
          </mc:Choice>
          <mc:Fallback>
            <p:pic>
              <p:nvPicPr>
                <p:cNvPr id="39" name="Ink 38">
                  <a:extLst>
                    <a:ext uri="{FF2B5EF4-FFF2-40B4-BE49-F238E27FC236}">
                      <a16:creationId xmlns:a16="http://schemas.microsoft.com/office/drawing/2014/main" id="{E1368363-E739-4809-9CF1-356E2848C00C}"/>
                    </a:ext>
                  </a:extLst>
                </p:cNvPr>
                <p:cNvPicPr/>
                <p:nvPr/>
              </p:nvPicPr>
              <p:blipFill>
                <a:blip r:embed="rId64"/>
                <a:stretch>
                  <a:fillRect/>
                </a:stretch>
              </p:blipFill>
              <p:spPr>
                <a:xfrm>
                  <a:off x="10148944" y="2784687"/>
                  <a:ext cx="7693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0" name="Ink 39">
                  <a:extLst>
                    <a:ext uri="{FF2B5EF4-FFF2-40B4-BE49-F238E27FC236}">
                      <a16:creationId xmlns:a16="http://schemas.microsoft.com/office/drawing/2014/main" id="{CD70C664-A980-4456-A03C-22A5F53C2318}"/>
                    </a:ext>
                  </a:extLst>
                </p14:cNvPr>
                <p14:cNvContentPartPr/>
                <p14:nvPr/>
              </p14:nvContentPartPr>
              <p14:xfrm>
                <a:off x="10926544" y="2571927"/>
                <a:ext cx="152280" cy="200160"/>
              </p14:xfrm>
            </p:contentPart>
          </mc:Choice>
          <mc:Fallback>
            <p:pic>
              <p:nvPicPr>
                <p:cNvPr id="40" name="Ink 39">
                  <a:extLst>
                    <a:ext uri="{FF2B5EF4-FFF2-40B4-BE49-F238E27FC236}">
                      <a16:creationId xmlns:a16="http://schemas.microsoft.com/office/drawing/2014/main" id="{CD70C664-A980-4456-A03C-22A5F53C2318}"/>
                    </a:ext>
                  </a:extLst>
                </p:cNvPr>
                <p:cNvPicPr/>
                <p:nvPr/>
              </p:nvPicPr>
              <p:blipFill>
                <a:blip r:embed="rId66"/>
                <a:stretch>
                  <a:fillRect/>
                </a:stretch>
              </p:blipFill>
              <p:spPr>
                <a:xfrm>
                  <a:off x="10917904" y="2563287"/>
                  <a:ext cx="1699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9B57BF8E-69A6-4EF7-9EA9-1748520CC0CE}"/>
                    </a:ext>
                  </a:extLst>
                </p14:cNvPr>
                <p14:cNvContentPartPr/>
                <p14:nvPr/>
              </p14:nvContentPartPr>
              <p14:xfrm>
                <a:off x="11089624" y="2588847"/>
                <a:ext cx="5040" cy="4680"/>
              </p14:xfrm>
            </p:contentPart>
          </mc:Choice>
          <mc:Fallback>
            <p:pic>
              <p:nvPicPr>
                <p:cNvPr id="42" name="Ink 41">
                  <a:extLst>
                    <a:ext uri="{FF2B5EF4-FFF2-40B4-BE49-F238E27FC236}">
                      <a16:creationId xmlns:a16="http://schemas.microsoft.com/office/drawing/2014/main" id="{9B57BF8E-69A6-4EF7-9EA9-1748520CC0CE}"/>
                    </a:ext>
                  </a:extLst>
                </p:cNvPr>
                <p:cNvPicPr/>
                <p:nvPr/>
              </p:nvPicPr>
              <p:blipFill>
                <a:blip r:embed="rId68"/>
                <a:stretch>
                  <a:fillRect/>
                </a:stretch>
              </p:blipFill>
              <p:spPr>
                <a:xfrm>
                  <a:off x="11080624" y="2580207"/>
                  <a:ext cx="226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Ink 43">
                  <a:extLst>
                    <a:ext uri="{FF2B5EF4-FFF2-40B4-BE49-F238E27FC236}">
                      <a16:creationId xmlns:a16="http://schemas.microsoft.com/office/drawing/2014/main" id="{331260C7-5E96-4065-A213-79C72AC6F0EF}"/>
                    </a:ext>
                  </a:extLst>
                </p14:cNvPr>
                <p14:cNvContentPartPr/>
                <p14:nvPr/>
              </p14:nvContentPartPr>
              <p14:xfrm>
                <a:off x="10114384" y="2508567"/>
                <a:ext cx="37800" cy="165600"/>
              </p14:xfrm>
            </p:contentPart>
          </mc:Choice>
          <mc:Fallback>
            <p:pic>
              <p:nvPicPr>
                <p:cNvPr id="44" name="Ink 43">
                  <a:extLst>
                    <a:ext uri="{FF2B5EF4-FFF2-40B4-BE49-F238E27FC236}">
                      <a16:creationId xmlns:a16="http://schemas.microsoft.com/office/drawing/2014/main" id="{331260C7-5E96-4065-A213-79C72AC6F0EF}"/>
                    </a:ext>
                  </a:extLst>
                </p:cNvPr>
                <p:cNvPicPr/>
                <p:nvPr/>
              </p:nvPicPr>
              <p:blipFill>
                <a:blip r:embed="rId70"/>
                <a:stretch>
                  <a:fillRect/>
                </a:stretch>
              </p:blipFill>
              <p:spPr>
                <a:xfrm>
                  <a:off x="10105744" y="2499567"/>
                  <a:ext cx="554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Ink 44">
                  <a:extLst>
                    <a:ext uri="{FF2B5EF4-FFF2-40B4-BE49-F238E27FC236}">
                      <a16:creationId xmlns:a16="http://schemas.microsoft.com/office/drawing/2014/main" id="{B3C3918F-5CE0-40BC-9CAD-6A8708A17E92}"/>
                    </a:ext>
                  </a:extLst>
                </p14:cNvPr>
                <p14:cNvContentPartPr/>
                <p14:nvPr/>
              </p14:nvContentPartPr>
              <p14:xfrm>
                <a:off x="10233184" y="2770287"/>
                <a:ext cx="741600" cy="156960"/>
              </p14:xfrm>
            </p:contentPart>
          </mc:Choice>
          <mc:Fallback>
            <p:pic>
              <p:nvPicPr>
                <p:cNvPr id="45" name="Ink 44">
                  <a:extLst>
                    <a:ext uri="{FF2B5EF4-FFF2-40B4-BE49-F238E27FC236}">
                      <a16:creationId xmlns:a16="http://schemas.microsoft.com/office/drawing/2014/main" id="{B3C3918F-5CE0-40BC-9CAD-6A8708A17E92}"/>
                    </a:ext>
                  </a:extLst>
                </p:cNvPr>
                <p:cNvPicPr/>
                <p:nvPr/>
              </p:nvPicPr>
              <p:blipFill>
                <a:blip r:embed="rId72"/>
                <a:stretch>
                  <a:fillRect/>
                </a:stretch>
              </p:blipFill>
              <p:spPr>
                <a:xfrm>
                  <a:off x="10224544" y="2761287"/>
                  <a:ext cx="7592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C2E69304-47C6-46EF-80F2-F289B2EB9B89}"/>
                    </a:ext>
                  </a:extLst>
                </p14:cNvPr>
                <p14:cNvContentPartPr/>
                <p14:nvPr/>
              </p14:nvContentPartPr>
              <p14:xfrm>
                <a:off x="10841944" y="2709447"/>
                <a:ext cx="149400" cy="120240"/>
              </p14:xfrm>
            </p:contentPart>
          </mc:Choice>
          <mc:Fallback>
            <p:pic>
              <p:nvPicPr>
                <p:cNvPr id="46" name="Ink 45">
                  <a:extLst>
                    <a:ext uri="{FF2B5EF4-FFF2-40B4-BE49-F238E27FC236}">
                      <a16:creationId xmlns:a16="http://schemas.microsoft.com/office/drawing/2014/main" id="{C2E69304-47C6-46EF-80F2-F289B2EB9B89}"/>
                    </a:ext>
                  </a:extLst>
                </p:cNvPr>
                <p:cNvPicPr/>
                <p:nvPr/>
              </p:nvPicPr>
              <p:blipFill>
                <a:blip r:embed="rId74"/>
                <a:stretch>
                  <a:fillRect/>
                </a:stretch>
              </p:blipFill>
              <p:spPr>
                <a:xfrm>
                  <a:off x="10833304" y="2700807"/>
                  <a:ext cx="1670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Ink 46">
                  <a:extLst>
                    <a:ext uri="{FF2B5EF4-FFF2-40B4-BE49-F238E27FC236}">
                      <a16:creationId xmlns:a16="http://schemas.microsoft.com/office/drawing/2014/main" id="{1259A23A-1D8A-4330-A6DB-44A661B32717}"/>
                    </a:ext>
                  </a:extLst>
                </p14:cNvPr>
                <p14:cNvContentPartPr/>
                <p14:nvPr/>
              </p14:nvContentPartPr>
              <p14:xfrm>
                <a:off x="10915744" y="2030487"/>
                <a:ext cx="20880" cy="36000"/>
              </p14:xfrm>
            </p:contentPart>
          </mc:Choice>
          <mc:Fallback>
            <p:pic>
              <p:nvPicPr>
                <p:cNvPr id="47" name="Ink 46">
                  <a:extLst>
                    <a:ext uri="{FF2B5EF4-FFF2-40B4-BE49-F238E27FC236}">
                      <a16:creationId xmlns:a16="http://schemas.microsoft.com/office/drawing/2014/main" id="{1259A23A-1D8A-4330-A6DB-44A661B32717}"/>
                    </a:ext>
                  </a:extLst>
                </p:cNvPr>
                <p:cNvPicPr/>
                <p:nvPr/>
              </p:nvPicPr>
              <p:blipFill>
                <a:blip r:embed="rId76"/>
                <a:stretch>
                  <a:fillRect/>
                </a:stretch>
              </p:blipFill>
              <p:spPr>
                <a:xfrm>
                  <a:off x="10907104" y="2021487"/>
                  <a:ext cx="385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Ink 48">
                  <a:extLst>
                    <a:ext uri="{FF2B5EF4-FFF2-40B4-BE49-F238E27FC236}">
                      <a16:creationId xmlns:a16="http://schemas.microsoft.com/office/drawing/2014/main" id="{DE86081B-9236-4BF6-AE59-2ECE5B36E04C}"/>
                    </a:ext>
                  </a:extLst>
                </p14:cNvPr>
                <p14:cNvContentPartPr/>
                <p14:nvPr/>
              </p14:nvContentPartPr>
              <p14:xfrm>
                <a:off x="10992064" y="2651847"/>
                <a:ext cx="21600" cy="15480"/>
              </p14:xfrm>
            </p:contentPart>
          </mc:Choice>
          <mc:Fallback>
            <p:pic>
              <p:nvPicPr>
                <p:cNvPr id="49" name="Ink 48">
                  <a:extLst>
                    <a:ext uri="{FF2B5EF4-FFF2-40B4-BE49-F238E27FC236}">
                      <a16:creationId xmlns:a16="http://schemas.microsoft.com/office/drawing/2014/main" id="{DE86081B-9236-4BF6-AE59-2ECE5B36E04C}"/>
                    </a:ext>
                  </a:extLst>
                </p:cNvPr>
                <p:cNvPicPr/>
                <p:nvPr/>
              </p:nvPicPr>
              <p:blipFill>
                <a:blip r:embed="rId78"/>
                <a:stretch>
                  <a:fillRect/>
                </a:stretch>
              </p:blipFill>
              <p:spPr>
                <a:xfrm>
                  <a:off x="10983064" y="2642847"/>
                  <a:ext cx="392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0" name="Ink 49">
                  <a:extLst>
                    <a:ext uri="{FF2B5EF4-FFF2-40B4-BE49-F238E27FC236}">
                      <a16:creationId xmlns:a16="http://schemas.microsoft.com/office/drawing/2014/main" id="{5B5EA713-FF46-4908-98C2-3836E8D0D0B2}"/>
                    </a:ext>
                  </a:extLst>
                </p14:cNvPr>
                <p14:cNvContentPartPr/>
                <p14:nvPr/>
              </p14:nvContentPartPr>
              <p14:xfrm>
                <a:off x="11008624" y="2394447"/>
                <a:ext cx="564480" cy="355320"/>
              </p14:xfrm>
            </p:contentPart>
          </mc:Choice>
          <mc:Fallback>
            <p:pic>
              <p:nvPicPr>
                <p:cNvPr id="50" name="Ink 49">
                  <a:extLst>
                    <a:ext uri="{FF2B5EF4-FFF2-40B4-BE49-F238E27FC236}">
                      <a16:creationId xmlns:a16="http://schemas.microsoft.com/office/drawing/2014/main" id="{5B5EA713-FF46-4908-98C2-3836E8D0D0B2}"/>
                    </a:ext>
                  </a:extLst>
                </p:cNvPr>
                <p:cNvPicPr/>
                <p:nvPr/>
              </p:nvPicPr>
              <p:blipFill>
                <a:blip r:embed="rId80"/>
                <a:stretch>
                  <a:fillRect/>
                </a:stretch>
              </p:blipFill>
              <p:spPr>
                <a:xfrm>
                  <a:off x="10999984" y="2385447"/>
                  <a:ext cx="5821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1" name="Ink 50">
                  <a:extLst>
                    <a:ext uri="{FF2B5EF4-FFF2-40B4-BE49-F238E27FC236}">
                      <a16:creationId xmlns:a16="http://schemas.microsoft.com/office/drawing/2014/main" id="{3D2474AC-3082-488B-8406-CAA1D5FDF88B}"/>
                    </a:ext>
                  </a:extLst>
                </p14:cNvPr>
                <p14:cNvContentPartPr/>
                <p14:nvPr/>
              </p14:nvContentPartPr>
              <p14:xfrm>
                <a:off x="11441704" y="2195727"/>
                <a:ext cx="284040" cy="241200"/>
              </p14:xfrm>
            </p:contentPart>
          </mc:Choice>
          <mc:Fallback>
            <p:pic>
              <p:nvPicPr>
                <p:cNvPr id="51" name="Ink 50">
                  <a:extLst>
                    <a:ext uri="{FF2B5EF4-FFF2-40B4-BE49-F238E27FC236}">
                      <a16:creationId xmlns:a16="http://schemas.microsoft.com/office/drawing/2014/main" id="{3D2474AC-3082-488B-8406-CAA1D5FDF88B}"/>
                    </a:ext>
                  </a:extLst>
                </p:cNvPr>
                <p:cNvPicPr/>
                <p:nvPr/>
              </p:nvPicPr>
              <p:blipFill>
                <a:blip r:embed="rId82"/>
                <a:stretch>
                  <a:fillRect/>
                </a:stretch>
              </p:blipFill>
              <p:spPr>
                <a:xfrm>
                  <a:off x="11432704" y="2186727"/>
                  <a:ext cx="301680" cy="258840"/>
                </a:xfrm>
                <a:prstGeom prst="rect">
                  <a:avLst/>
                </a:prstGeom>
              </p:spPr>
            </p:pic>
          </mc:Fallback>
        </mc:AlternateContent>
      </p:grpSp>
    </p:spTree>
    <p:extLst>
      <p:ext uri="{BB962C8B-B14F-4D97-AF65-F5344CB8AC3E}">
        <p14:creationId xmlns:p14="http://schemas.microsoft.com/office/powerpoint/2010/main" val="2823327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Exploiting the validation set</a:t>
            </a:r>
          </a:p>
        </p:txBody>
      </p:sp>
      <p:pic>
        <p:nvPicPr>
          <p:cNvPr id="4" name="Picture 3"/>
          <p:cNvPicPr>
            <a:picLocks noChangeAspect="1"/>
          </p:cNvPicPr>
          <p:nvPr/>
        </p:nvPicPr>
        <p:blipFill>
          <a:blip r:embed="rId2"/>
          <a:stretch>
            <a:fillRect/>
          </a:stretch>
        </p:blipFill>
        <p:spPr>
          <a:xfrm>
            <a:off x="1094997" y="1493149"/>
            <a:ext cx="10001250" cy="5410200"/>
          </a:xfrm>
          <a:prstGeom prst="rect">
            <a:avLst/>
          </a:prstGeom>
        </p:spPr>
      </p:pic>
      <mc:AlternateContent xmlns:mc="http://schemas.openxmlformats.org/markup-compatibility/2006">
        <mc:Choice xmlns:p14="http://schemas.microsoft.com/office/powerpoint/2010/main" Requires="p14">
          <p:contentPart p14:bwMode="auto" r:id="rId3">
            <p14:nvContentPartPr>
              <p14:cNvPr id="18" name="Ink 17">
                <a:extLst>
                  <a:ext uri="{FF2B5EF4-FFF2-40B4-BE49-F238E27FC236}">
                    <a16:creationId xmlns:a16="http://schemas.microsoft.com/office/drawing/2014/main" id="{2E48B0E9-A02A-487E-929D-68A4420EB094}"/>
                  </a:ext>
                </a:extLst>
              </p14:cNvPr>
              <p14:cNvContentPartPr/>
              <p14:nvPr/>
            </p14:nvContentPartPr>
            <p14:xfrm>
              <a:off x="11739784" y="1957434"/>
              <a:ext cx="553680" cy="238320"/>
            </p14:xfrm>
          </p:contentPart>
        </mc:Choice>
        <mc:Fallback>
          <p:pic>
            <p:nvPicPr>
              <p:cNvPr id="18" name="Ink 17">
                <a:extLst>
                  <a:ext uri="{FF2B5EF4-FFF2-40B4-BE49-F238E27FC236}">
                    <a16:creationId xmlns:a16="http://schemas.microsoft.com/office/drawing/2014/main" id="{2E48B0E9-A02A-487E-929D-68A4420EB094}"/>
                  </a:ext>
                </a:extLst>
              </p:cNvPr>
              <p:cNvPicPr/>
              <p:nvPr/>
            </p:nvPicPr>
            <p:blipFill>
              <a:blip r:embed="rId4"/>
              <a:stretch>
                <a:fillRect/>
              </a:stretch>
            </p:blipFill>
            <p:spPr>
              <a:xfrm>
                <a:off x="11731144" y="1948794"/>
                <a:ext cx="571320" cy="255960"/>
              </a:xfrm>
              <a:prstGeom prst="rect">
                <a:avLst/>
              </a:prstGeom>
            </p:spPr>
          </p:pic>
        </mc:Fallback>
      </mc:AlternateContent>
      <p:grpSp>
        <p:nvGrpSpPr>
          <p:cNvPr id="25" name="Group 24">
            <a:extLst>
              <a:ext uri="{FF2B5EF4-FFF2-40B4-BE49-F238E27FC236}">
                <a16:creationId xmlns:a16="http://schemas.microsoft.com/office/drawing/2014/main" id="{936C116A-7889-4EAD-B548-935A7E04B9D8}"/>
              </a:ext>
            </a:extLst>
          </p:cNvPr>
          <p:cNvGrpSpPr/>
          <p:nvPr/>
        </p:nvGrpSpPr>
        <p:grpSpPr>
          <a:xfrm>
            <a:off x="10773904" y="2740074"/>
            <a:ext cx="1674720" cy="2359800"/>
            <a:chOff x="10773904" y="2740074"/>
            <a:chExt cx="1674720" cy="2359800"/>
          </a:xfrm>
        </p:grpSpPr>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F05336D1-2E02-4EFE-B446-A6CC859E7389}"/>
                    </a:ext>
                  </a:extLst>
                </p14:cNvPr>
                <p14:cNvContentPartPr/>
                <p14:nvPr/>
              </p14:nvContentPartPr>
              <p14:xfrm>
                <a:off x="11260984" y="4034634"/>
                <a:ext cx="1049400" cy="208800"/>
              </p14:xfrm>
            </p:contentPart>
          </mc:Choice>
          <mc:Fallback>
            <p:pic>
              <p:nvPicPr>
                <p:cNvPr id="13" name="Ink 12">
                  <a:extLst>
                    <a:ext uri="{FF2B5EF4-FFF2-40B4-BE49-F238E27FC236}">
                      <a16:creationId xmlns:a16="http://schemas.microsoft.com/office/drawing/2014/main" id="{F05336D1-2E02-4EFE-B446-A6CC859E7389}"/>
                    </a:ext>
                  </a:extLst>
                </p:cNvPr>
                <p:cNvPicPr/>
                <p:nvPr/>
              </p:nvPicPr>
              <p:blipFill>
                <a:blip r:embed="rId6"/>
                <a:stretch>
                  <a:fillRect/>
                </a:stretch>
              </p:blipFill>
              <p:spPr>
                <a:xfrm>
                  <a:off x="11251984" y="4025634"/>
                  <a:ext cx="10670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D3854301-55F5-49D7-85C5-F7990FF7796B}"/>
                    </a:ext>
                  </a:extLst>
                </p14:cNvPr>
                <p14:cNvContentPartPr/>
                <p14:nvPr/>
              </p14:nvContentPartPr>
              <p14:xfrm>
                <a:off x="11350264" y="2998554"/>
                <a:ext cx="105120" cy="300600"/>
              </p14:xfrm>
            </p:contentPart>
          </mc:Choice>
          <mc:Fallback>
            <p:pic>
              <p:nvPicPr>
                <p:cNvPr id="3" name="Ink 2">
                  <a:extLst>
                    <a:ext uri="{FF2B5EF4-FFF2-40B4-BE49-F238E27FC236}">
                      <a16:creationId xmlns:a16="http://schemas.microsoft.com/office/drawing/2014/main" id="{D3854301-55F5-49D7-85C5-F7990FF7796B}"/>
                    </a:ext>
                  </a:extLst>
                </p:cNvPr>
                <p:cNvPicPr/>
                <p:nvPr/>
              </p:nvPicPr>
              <p:blipFill>
                <a:blip r:embed="rId8"/>
                <a:stretch>
                  <a:fillRect/>
                </a:stretch>
              </p:blipFill>
              <p:spPr>
                <a:xfrm>
                  <a:off x="11341264" y="2989554"/>
                  <a:ext cx="1227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41D54AD4-C2D8-4F05-B7F2-8AE19EB2DCD2}"/>
                    </a:ext>
                  </a:extLst>
                </p14:cNvPr>
                <p14:cNvContentPartPr/>
                <p14:nvPr/>
              </p14:nvContentPartPr>
              <p14:xfrm>
                <a:off x="11555104" y="3038514"/>
                <a:ext cx="91080" cy="194400"/>
              </p14:xfrm>
            </p:contentPart>
          </mc:Choice>
          <mc:Fallback>
            <p:pic>
              <p:nvPicPr>
                <p:cNvPr id="5" name="Ink 4">
                  <a:extLst>
                    <a:ext uri="{FF2B5EF4-FFF2-40B4-BE49-F238E27FC236}">
                      <a16:creationId xmlns:a16="http://schemas.microsoft.com/office/drawing/2014/main" id="{41D54AD4-C2D8-4F05-B7F2-8AE19EB2DCD2}"/>
                    </a:ext>
                  </a:extLst>
                </p:cNvPr>
                <p:cNvPicPr/>
                <p:nvPr/>
              </p:nvPicPr>
              <p:blipFill>
                <a:blip r:embed="rId10"/>
                <a:stretch>
                  <a:fillRect/>
                </a:stretch>
              </p:blipFill>
              <p:spPr>
                <a:xfrm>
                  <a:off x="11546104" y="3029874"/>
                  <a:ext cx="1087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E388B66B-E2EB-4C02-B1C2-40AFFE0A05A9}"/>
                    </a:ext>
                  </a:extLst>
                </p14:cNvPr>
                <p14:cNvContentPartPr/>
                <p14:nvPr/>
              </p14:nvContentPartPr>
              <p14:xfrm>
                <a:off x="11227504" y="3344874"/>
                <a:ext cx="555120" cy="141840"/>
              </p14:xfrm>
            </p:contentPart>
          </mc:Choice>
          <mc:Fallback>
            <p:pic>
              <p:nvPicPr>
                <p:cNvPr id="6" name="Ink 5">
                  <a:extLst>
                    <a:ext uri="{FF2B5EF4-FFF2-40B4-BE49-F238E27FC236}">
                      <a16:creationId xmlns:a16="http://schemas.microsoft.com/office/drawing/2014/main" id="{E388B66B-E2EB-4C02-B1C2-40AFFE0A05A9}"/>
                    </a:ext>
                  </a:extLst>
                </p:cNvPr>
                <p:cNvPicPr/>
                <p:nvPr/>
              </p:nvPicPr>
              <p:blipFill>
                <a:blip r:embed="rId12"/>
                <a:stretch>
                  <a:fillRect/>
                </a:stretch>
              </p:blipFill>
              <p:spPr>
                <a:xfrm>
                  <a:off x="11218504" y="3335874"/>
                  <a:ext cx="5727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DCDEB286-E7B8-42F3-B5FE-52B38E86B4A6}"/>
                    </a:ext>
                  </a:extLst>
                </p14:cNvPr>
                <p14:cNvContentPartPr/>
                <p14:nvPr/>
              </p14:nvContentPartPr>
              <p14:xfrm>
                <a:off x="11260984" y="3536754"/>
                <a:ext cx="203760" cy="369720"/>
              </p14:xfrm>
            </p:contentPart>
          </mc:Choice>
          <mc:Fallback>
            <p:pic>
              <p:nvPicPr>
                <p:cNvPr id="7" name="Ink 6">
                  <a:extLst>
                    <a:ext uri="{FF2B5EF4-FFF2-40B4-BE49-F238E27FC236}">
                      <a16:creationId xmlns:a16="http://schemas.microsoft.com/office/drawing/2014/main" id="{DCDEB286-E7B8-42F3-B5FE-52B38E86B4A6}"/>
                    </a:ext>
                  </a:extLst>
                </p:cNvPr>
                <p:cNvPicPr/>
                <p:nvPr/>
              </p:nvPicPr>
              <p:blipFill>
                <a:blip r:embed="rId14"/>
                <a:stretch>
                  <a:fillRect/>
                </a:stretch>
              </p:blipFill>
              <p:spPr>
                <a:xfrm>
                  <a:off x="11252344" y="3527754"/>
                  <a:ext cx="22140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FAFDDD73-4CBD-4A70-84E1-0FE76A652740}"/>
                    </a:ext>
                  </a:extLst>
                </p14:cNvPr>
                <p14:cNvContentPartPr/>
                <p14:nvPr/>
              </p14:nvContentPartPr>
              <p14:xfrm>
                <a:off x="11495704" y="3670674"/>
                <a:ext cx="171000" cy="151200"/>
              </p14:xfrm>
            </p:contentPart>
          </mc:Choice>
          <mc:Fallback>
            <p:pic>
              <p:nvPicPr>
                <p:cNvPr id="8" name="Ink 7">
                  <a:extLst>
                    <a:ext uri="{FF2B5EF4-FFF2-40B4-BE49-F238E27FC236}">
                      <a16:creationId xmlns:a16="http://schemas.microsoft.com/office/drawing/2014/main" id="{FAFDDD73-4CBD-4A70-84E1-0FE76A652740}"/>
                    </a:ext>
                  </a:extLst>
                </p:cNvPr>
                <p:cNvPicPr/>
                <p:nvPr/>
              </p:nvPicPr>
              <p:blipFill>
                <a:blip r:embed="rId16"/>
                <a:stretch>
                  <a:fillRect/>
                </a:stretch>
              </p:blipFill>
              <p:spPr>
                <a:xfrm>
                  <a:off x="11486704" y="3662034"/>
                  <a:ext cx="1886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6EF1229E-02E7-470B-B1FE-057905F30D96}"/>
                    </a:ext>
                  </a:extLst>
                </p14:cNvPr>
                <p14:cNvContentPartPr/>
                <p14:nvPr/>
              </p14:nvContentPartPr>
              <p14:xfrm>
                <a:off x="11624944" y="3655914"/>
                <a:ext cx="237960" cy="137160"/>
              </p14:xfrm>
            </p:contentPart>
          </mc:Choice>
          <mc:Fallback>
            <p:pic>
              <p:nvPicPr>
                <p:cNvPr id="9" name="Ink 8">
                  <a:extLst>
                    <a:ext uri="{FF2B5EF4-FFF2-40B4-BE49-F238E27FC236}">
                      <a16:creationId xmlns:a16="http://schemas.microsoft.com/office/drawing/2014/main" id="{6EF1229E-02E7-470B-B1FE-057905F30D96}"/>
                    </a:ext>
                  </a:extLst>
                </p:cNvPr>
                <p:cNvPicPr/>
                <p:nvPr/>
              </p:nvPicPr>
              <p:blipFill>
                <a:blip r:embed="rId18"/>
                <a:stretch>
                  <a:fillRect/>
                </a:stretch>
              </p:blipFill>
              <p:spPr>
                <a:xfrm>
                  <a:off x="11616304" y="3647274"/>
                  <a:ext cx="2556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5A8A073E-9B73-49A9-B091-66D5473943E8}"/>
                    </a:ext>
                  </a:extLst>
                </p14:cNvPr>
                <p14:cNvContentPartPr/>
                <p14:nvPr/>
              </p14:nvContentPartPr>
              <p14:xfrm>
                <a:off x="11817184" y="3622074"/>
                <a:ext cx="230400" cy="146160"/>
              </p14:xfrm>
            </p:contentPart>
          </mc:Choice>
          <mc:Fallback>
            <p:pic>
              <p:nvPicPr>
                <p:cNvPr id="10" name="Ink 9">
                  <a:extLst>
                    <a:ext uri="{FF2B5EF4-FFF2-40B4-BE49-F238E27FC236}">
                      <a16:creationId xmlns:a16="http://schemas.microsoft.com/office/drawing/2014/main" id="{5A8A073E-9B73-49A9-B091-66D5473943E8}"/>
                    </a:ext>
                  </a:extLst>
                </p:cNvPr>
                <p:cNvPicPr/>
                <p:nvPr/>
              </p:nvPicPr>
              <p:blipFill>
                <a:blip r:embed="rId20"/>
                <a:stretch>
                  <a:fillRect/>
                </a:stretch>
              </p:blipFill>
              <p:spPr>
                <a:xfrm>
                  <a:off x="11808184" y="3613434"/>
                  <a:ext cx="2480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76C76D6E-903F-488B-BEC2-D41859BA2435}"/>
                    </a:ext>
                  </a:extLst>
                </p14:cNvPr>
                <p14:cNvContentPartPr/>
                <p14:nvPr/>
              </p14:nvContentPartPr>
              <p14:xfrm>
                <a:off x="12054064" y="3586434"/>
                <a:ext cx="56880" cy="122400"/>
              </p14:xfrm>
            </p:contentPart>
          </mc:Choice>
          <mc:Fallback>
            <p:pic>
              <p:nvPicPr>
                <p:cNvPr id="11" name="Ink 10">
                  <a:extLst>
                    <a:ext uri="{FF2B5EF4-FFF2-40B4-BE49-F238E27FC236}">
                      <a16:creationId xmlns:a16="http://schemas.microsoft.com/office/drawing/2014/main" id="{76C76D6E-903F-488B-BEC2-D41859BA2435}"/>
                    </a:ext>
                  </a:extLst>
                </p:cNvPr>
                <p:cNvPicPr/>
                <p:nvPr/>
              </p:nvPicPr>
              <p:blipFill>
                <a:blip r:embed="rId22"/>
                <a:stretch>
                  <a:fillRect/>
                </a:stretch>
              </p:blipFill>
              <p:spPr>
                <a:xfrm>
                  <a:off x="12045424" y="3577794"/>
                  <a:ext cx="745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1905EF99-6EB1-471B-B41F-15265332BCA7}"/>
                    </a:ext>
                  </a:extLst>
                </p14:cNvPr>
                <p14:cNvContentPartPr/>
                <p14:nvPr/>
              </p14:nvContentPartPr>
              <p14:xfrm>
                <a:off x="12204184" y="3591474"/>
                <a:ext cx="203760" cy="148680"/>
              </p14:xfrm>
            </p:contentPart>
          </mc:Choice>
          <mc:Fallback>
            <p:pic>
              <p:nvPicPr>
                <p:cNvPr id="12" name="Ink 11">
                  <a:extLst>
                    <a:ext uri="{FF2B5EF4-FFF2-40B4-BE49-F238E27FC236}">
                      <a16:creationId xmlns:a16="http://schemas.microsoft.com/office/drawing/2014/main" id="{1905EF99-6EB1-471B-B41F-15265332BCA7}"/>
                    </a:ext>
                  </a:extLst>
                </p:cNvPr>
                <p:cNvPicPr/>
                <p:nvPr/>
              </p:nvPicPr>
              <p:blipFill>
                <a:blip r:embed="rId24"/>
                <a:stretch>
                  <a:fillRect/>
                </a:stretch>
              </p:blipFill>
              <p:spPr>
                <a:xfrm>
                  <a:off x="12195184" y="3582474"/>
                  <a:ext cx="221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C39BCA5F-69E6-4397-AD8B-01D61F7DCF45}"/>
                    </a:ext>
                  </a:extLst>
                </p14:cNvPr>
                <p14:cNvContentPartPr/>
                <p14:nvPr/>
              </p14:nvContentPartPr>
              <p14:xfrm>
                <a:off x="11065144" y="3188274"/>
                <a:ext cx="196920" cy="86400"/>
              </p14:xfrm>
            </p:contentPart>
          </mc:Choice>
          <mc:Fallback>
            <p:pic>
              <p:nvPicPr>
                <p:cNvPr id="15" name="Ink 14">
                  <a:extLst>
                    <a:ext uri="{FF2B5EF4-FFF2-40B4-BE49-F238E27FC236}">
                      <a16:creationId xmlns:a16="http://schemas.microsoft.com/office/drawing/2014/main" id="{C39BCA5F-69E6-4397-AD8B-01D61F7DCF45}"/>
                    </a:ext>
                  </a:extLst>
                </p:cNvPr>
                <p:cNvPicPr/>
                <p:nvPr/>
              </p:nvPicPr>
              <p:blipFill>
                <a:blip r:embed="rId26"/>
                <a:stretch>
                  <a:fillRect/>
                </a:stretch>
              </p:blipFill>
              <p:spPr>
                <a:xfrm>
                  <a:off x="11056504" y="3179274"/>
                  <a:ext cx="2145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B3525297-C21C-4421-8C6C-DB78E7FD8F7D}"/>
                    </a:ext>
                  </a:extLst>
                </p14:cNvPr>
                <p14:cNvContentPartPr/>
                <p14:nvPr/>
              </p14:nvContentPartPr>
              <p14:xfrm>
                <a:off x="11101144" y="3152274"/>
                <a:ext cx="197640" cy="153360"/>
              </p14:xfrm>
            </p:contentPart>
          </mc:Choice>
          <mc:Fallback>
            <p:pic>
              <p:nvPicPr>
                <p:cNvPr id="16" name="Ink 15">
                  <a:extLst>
                    <a:ext uri="{FF2B5EF4-FFF2-40B4-BE49-F238E27FC236}">
                      <a16:creationId xmlns:a16="http://schemas.microsoft.com/office/drawing/2014/main" id="{B3525297-C21C-4421-8C6C-DB78E7FD8F7D}"/>
                    </a:ext>
                  </a:extLst>
                </p:cNvPr>
                <p:cNvPicPr/>
                <p:nvPr/>
              </p:nvPicPr>
              <p:blipFill>
                <a:blip r:embed="rId28"/>
                <a:stretch>
                  <a:fillRect/>
                </a:stretch>
              </p:blipFill>
              <p:spPr>
                <a:xfrm>
                  <a:off x="11092144" y="3143634"/>
                  <a:ext cx="2152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4C469038-DD37-45C6-B482-1E9B47DDE216}"/>
                    </a:ext>
                  </a:extLst>
                </p14:cNvPr>
                <p14:cNvContentPartPr/>
                <p14:nvPr/>
              </p14:nvContentPartPr>
              <p14:xfrm>
                <a:off x="10983424" y="2740074"/>
                <a:ext cx="1465200" cy="1475640"/>
              </p14:xfrm>
            </p:contentPart>
          </mc:Choice>
          <mc:Fallback>
            <p:pic>
              <p:nvPicPr>
                <p:cNvPr id="19" name="Ink 18">
                  <a:extLst>
                    <a:ext uri="{FF2B5EF4-FFF2-40B4-BE49-F238E27FC236}">
                      <a16:creationId xmlns:a16="http://schemas.microsoft.com/office/drawing/2014/main" id="{4C469038-DD37-45C6-B482-1E9B47DDE216}"/>
                    </a:ext>
                  </a:extLst>
                </p:cNvPr>
                <p:cNvPicPr/>
                <p:nvPr/>
              </p:nvPicPr>
              <p:blipFill>
                <a:blip r:embed="rId30"/>
                <a:stretch>
                  <a:fillRect/>
                </a:stretch>
              </p:blipFill>
              <p:spPr>
                <a:xfrm>
                  <a:off x="10974784" y="2731434"/>
                  <a:ext cx="1482840" cy="1493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52E460BA-9718-4299-BC6D-F38BBC17C1A7}"/>
                    </a:ext>
                  </a:extLst>
                </p14:cNvPr>
                <p14:cNvContentPartPr/>
                <p14:nvPr/>
              </p14:nvContentPartPr>
              <p14:xfrm>
                <a:off x="10773904" y="4080354"/>
                <a:ext cx="586440" cy="1019520"/>
              </p14:xfrm>
            </p:contentPart>
          </mc:Choice>
          <mc:Fallback>
            <p:pic>
              <p:nvPicPr>
                <p:cNvPr id="20" name="Ink 19">
                  <a:extLst>
                    <a:ext uri="{FF2B5EF4-FFF2-40B4-BE49-F238E27FC236}">
                      <a16:creationId xmlns:a16="http://schemas.microsoft.com/office/drawing/2014/main" id="{52E460BA-9718-4299-BC6D-F38BBC17C1A7}"/>
                    </a:ext>
                  </a:extLst>
                </p:cNvPr>
                <p:cNvPicPr/>
                <p:nvPr/>
              </p:nvPicPr>
              <p:blipFill>
                <a:blip r:embed="rId32"/>
                <a:stretch>
                  <a:fillRect/>
                </a:stretch>
              </p:blipFill>
              <p:spPr>
                <a:xfrm>
                  <a:off x="10764904" y="4071714"/>
                  <a:ext cx="604080" cy="1037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BA226F53-549C-450C-99FB-EB1161495026}"/>
                    </a:ext>
                  </a:extLst>
                </p14:cNvPr>
                <p14:cNvContentPartPr/>
                <p14:nvPr/>
              </p14:nvContentPartPr>
              <p14:xfrm>
                <a:off x="11557264" y="4751754"/>
                <a:ext cx="168120" cy="345960"/>
              </p14:xfrm>
            </p:contentPart>
          </mc:Choice>
          <mc:Fallback>
            <p:pic>
              <p:nvPicPr>
                <p:cNvPr id="22" name="Ink 21">
                  <a:extLst>
                    <a:ext uri="{FF2B5EF4-FFF2-40B4-BE49-F238E27FC236}">
                      <a16:creationId xmlns:a16="http://schemas.microsoft.com/office/drawing/2014/main" id="{BA226F53-549C-450C-99FB-EB1161495026}"/>
                    </a:ext>
                  </a:extLst>
                </p:cNvPr>
                <p:cNvPicPr/>
                <p:nvPr/>
              </p:nvPicPr>
              <p:blipFill>
                <a:blip r:embed="rId34"/>
                <a:stretch>
                  <a:fillRect/>
                </a:stretch>
              </p:blipFill>
              <p:spPr>
                <a:xfrm>
                  <a:off x="11548264" y="4742754"/>
                  <a:ext cx="18576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F8795EBF-EB33-405D-925D-AA8CD93BC899}"/>
                    </a:ext>
                  </a:extLst>
                </p14:cNvPr>
                <p14:cNvContentPartPr/>
                <p14:nvPr/>
              </p14:nvContentPartPr>
              <p14:xfrm>
                <a:off x="11726464" y="4747074"/>
                <a:ext cx="155880" cy="263880"/>
              </p14:xfrm>
            </p:contentPart>
          </mc:Choice>
          <mc:Fallback>
            <p:pic>
              <p:nvPicPr>
                <p:cNvPr id="23" name="Ink 22">
                  <a:extLst>
                    <a:ext uri="{FF2B5EF4-FFF2-40B4-BE49-F238E27FC236}">
                      <a16:creationId xmlns:a16="http://schemas.microsoft.com/office/drawing/2014/main" id="{F8795EBF-EB33-405D-925D-AA8CD93BC899}"/>
                    </a:ext>
                  </a:extLst>
                </p:cNvPr>
                <p:cNvPicPr/>
                <p:nvPr/>
              </p:nvPicPr>
              <p:blipFill>
                <a:blip r:embed="rId36"/>
                <a:stretch>
                  <a:fillRect/>
                </a:stretch>
              </p:blipFill>
              <p:spPr>
                <a:xfrm>
                  <a:off x="11717464" y="4738074"/>
                  <a:ext cx="173520" cy="281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
            <p14:nvContentPartPr>
              <p14:cNvPr id="24" name="Ink 23">
                <a:extLst>
                  <a:ext uri="{FF2B5EF4-FFF2-40B4-BE49-F238E27FC236}">
                    <a16:creationId xmlns:a16="http://schemas.microsoft.com/office/drawing/2014/main" id="{8A74F850-C39E-4163-B973-BD3864DBC606}"/>
                  </a:ext>
                </a:extLst>
              </p14:cNvPr>
              <p14:cNvContentPartPr/>
              <p14:nvPr/>
            </p14:nvContentPartPr>
            <p14:xfrm>
              <a:off x="11700184" y="1482234"/>
              <a:ext cx="534960" cy="265320"/>
            </p14:xfrm>
          </p:contentPart>
        </mc:Choice>
        <mc:Fallback>
          <p:pic>
            <p:nvPicPr>
              <p:cNvPr id="24" name="Ink 23">
                <a:extLst>
                  <a:ext uri="{FF2B5EF4-FFF2-40B4-BE49-F238E27FC236}">
                    <a16:creationId xmlns:a16="http://schemas.microsoft.com/office/drawing/2014/main" id="{8A74F850-C39E-4163-B973-BD3864DBC606}"/>
                  </a:ext>
                </a:extLst>
              </p:cNvPr>
              <p:cNvPicPr/>
              <p:nvPr/>
            </p:nvPicPr>
            <p:blipFill>
              <a:blip r:embed="rId38"/>
              <a:stretch>
                <a:fillRect/>
              </a:stretch>
            </p:blipFill>
            <p:spPr>
              <a:xfrm>
                <a:off x="11691184" y="1473234"/>
                <a:ext cx="552600" cy="282960"/>
              </a:xfrm>
              <a:prstGeom prst="rect">
                <a:avLst/>
              </a:prstGeom>
            </p:spPr>
          </p:pic>
        </mc:Fallback>
      </mc:AlternateContent>
    </p:spTree>
    <p:extLst>
      <p:ext uri="{BB962C8B-B14F-4D97-AF65-F5344CB8AC3E}">
        <p14:creationId xmlns:p14="http://schemas.microsoft.com/office/powerpoint/2010/main" val="78722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a:t>
            </a:r>
          </a:p>
        </p:txBody>
      </p:sp>
      <p:pic>
        <p:nvPicPr>
          <p:cNvPr id="4" name="Picture 3"/>
          <p:cNvPicPr>
            <a:picLocks noChangeAspect="1"/>
          </p:cNvPicPr>
          <p:nvPr/>
        </p:nvPicPr>
        <p:blipFill>
          <a:blip r:embed="rId2"/>
          <a:stretch>
            <a:fillRect/>
          </a:stretch>
        </p:blipFill>
        <p:spPr>
          <a:xfrm>
            <a:off x="1309687" y="1285875"/>
            <a:ext cx="9572625" cy="4286250"/>
          </a:xfrm>
          <a:prstGeom prst="rect">
            <a:avLst/>
          </a:prstGeom>
        </p:spPr>
      </p:pic>
    </p:spTree>
    <p:extLst>
      <p:ext uri="{BB962C8B-B14F-4D97-AF65-F5344CB8AC3E}">
        <p14:creationId xmlns:p14="http://schemas.microsoft.com/office/powerpoint/2010/main" val="2719869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B069-7F21-4CA5-8A18-ECA7AF0BF8AC}"/>
              </a:ext>
            </a:extLst>
          </p:cNvPr>
          <p:cNvSpPr>
            <a:spLocks noGrp="1"/>
          </p:cNvSpPr>
          <p:nvPr>
            <p:ph type="title"/>
          </p:nvPr>
        </p:nvSpPr>
        <p:spPr/>
        <p:txBody>
          <a:bodyPr/>
          <a:lstStyle/>
          <a:p>
            <a:r>
              <a:rPr lang="en-US" dirty="0"/>
              <a:t>Dropout regularization</a:t>
            </a:r>
          </a:p>
        </p:txBody>
      </p:sp>
      <p:pic>
        <p:nvPicPr>
          <p:cNvPr id="2050" name="Picture 2" descr="Image result for dropout regularization">
            <a:extLst>
              <a:ext uri="{FF2B5EF4-FFF2-40B4-BE49-F238E27FC236}">
                <a16:creationId xmlns:a16="http://schemas.microsoft.com/office/drawing/2014/main" id="{5B827A6F-14E4-4E54-80A6-78B08085C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894" y="1640680"/>
            <a:ext cx="8403455" cy="44201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BDECE95-6FEE-4F43-AD19-FF94370DD5AC}"/>
                  </a:ext>
                </a:extLst>
              </p14:cNvPr>
              <p14:cNvContentPartPr/>
              <p14:nvPr/>
            </p14:nvContentPartPr>
            <p14:xfrm>
              <a:off x="4981864" y="2130927"/>
              <a:ext cx="317520" cy="258120"/>
            </p14:xfrm>
          </p:contentPart>
        </mc:Choice>
        <mc:Fallback>
          <p:pic>
            <p:nvPicPr>
              <p:cNvPr id="3" name="Ink 2">
                <a:extLst>
                  <a:ext uri="{FF2B5EF4-FFF2-40B4-BE49-F238E27FC236}">
                    <a16:creationId xmlns:a16="http://schemas.microsoft.com/office/drawing/2014/main" id="{7BDECE95-6FEE-4F43-AD19-FF94370DD5AC}"/>
                  </a:ext>
                </a:extLst>
              </p:cNvPr>
              <p:cNvPicPr/>
              <p:nvPr/>
            </p:nvPicPr>
            <p:blipFill>
              <a:blip r:embed="rId4"/>
              <a:stretch>
                <a:fillRect/>
              </a:stretch>
            </p:blipFill>
            <p:spPr>
              <a:xfrm>
                <a:off x="4972864" y="2122287"/>
                <a:ext cx="3351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4A0FE808-C844-49B3-A763-782806C8923C}"/>
                  </a:ext>
                </a:extLst>
              </p14:cNvPr>
              <p14:cNvContentPartPr/>
              <p14:nvPr/>
            </p14:nvContentPartPr>
            <p14:xfrm>
              <a:off x="5097424" y="2142447"/>
              <a:ext cx="358920" cy="232560"/>
            </p14:xfrm>
          </p:contentPart>
        </mc:Choice>
        <mc:Fallback>
          <p:pic>
            <p:nvPicPr>
              <p:cNvPr id="4" name="Ink 3">
                <a:extLst>
                  <a:ext uri="{FF2B5EF4-FFF2-40B4-BE49-F238E27FC236}">
                    <a16:creationId xmlns:a16="http://schemas.microsoft.com/office/drawing/2014/main" id="{4A0FE808-C844-49B3-A763-782806C8923C}"/>
                  </a:ext>
                </a:extLst>
              </p:cNvPr>
              <p:cNvPicPr/>
              <p:nvPr/>
            </p:nvPicPr>
            <p:blipFill>
              <a:blip r:embed="rId6"/>
              <a:stretch>
                <a:fillRect/>
              </a:stretch>
            </p:blipFill>
            <p:spPr>
              <a:xfrm>
                <a:off x="5088784" y="2133807"/>
                <a:ext cx="3765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EF2436AF-5AEF-40C1-8480-C0E41E30446D}"/>
                  </a:ext>
                </a:extLst>
              </p14:cNvPr>
              <p14:cNvContentPartPr/>
              <p14:nvPr/>
            </p14:nvContentPartPr>
            <p14:xfrm>
              <a:off x="9259024" y="1932567"/>
              <a:ext cx="251640" cy="106560"/>
            </p14:xfrm>
          </p:contentPart>
        </mc:Choice>
        <mc:Fallback>
          <p:pic>
            <p:nvPicPr>
              <p:cNvPr id="5" name="Ink 4">
                <a:extLst>
                  <a:ext uri="{FF2B5EF4-FFF2-40B4-BE49-F238E27FC236}">
                    <a16:creationId xmlns:a16="http://schemas.microsoft.com/office/drawing/2014/main" id="{EF2436AF-5AEF-40C1-8480-C0E41E30446D}"/>
                  </a:ext>
                </a:extLst>
              </p:cNvPr>
              <p:cNvPicPr/>
              <p:nvPr/>
            </p:nvPicPr>
            <p:blipFill>
              <a:blip r:embed="rId8"/>
              <a:stretch>
                <a:fillRect/>
              </a:stretch>
            </p:blipFill>
            <p:spPr>
              <a:xfrm>
                <a:off x="9250384" y="1923927"/>
                <a:ext cx="2692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B122AFDE-B2A4-4AD8-981E-3EDBB215C8E8}"/>
                  </a:ext>
                </a:extLst>
              </p14:cNvPr>
              <p14:cNvContentPartPr/>
              <p14:nvPr/>
            </p14:nvContentPartPr>
            <p14:xfrm>
              <a:off x="9373864" y="1944087"/>
              <a:ext cx="172080" cy="104400"/>
            </p14:xfrm>
          </p:contentPart>
        </mc:Choice>
        <mc:Fallback>
          <p:pic>
            <p:nvPicPr>
              <p:cNvPr id="6" name="Ink 5">
                <a:extLst>
                  <a:ext uri="{FF2B5EF4-FFF2-40B4-BE49-F238E27FC236}">
                    <a16:creationId xmlns:a16="http://schemas.microsoft.com/office/drawing/2014/main" id="{B122AFDE-B2A4-4AD8-981E-3EDBB215C8E8}"/>
                  </a:ext>
                </a:extLst>
              </p:cNvPr>
              <p:cNvPicPr/>
              <p:nvPr/>
            </p:nvPicPr>
            <p:blipFill>
              <a:blip r:embed="rId10"/>
              <a:stretch>
                <a:fillRect/>
              </a:stretch>
            </p:blipFill>
            <p:spPr>
              <a:xfrm>
                <a:off x="9365224" y="1935087"/>
                <a:ext cx="1897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01221D86-A866-4619-8238-4F380310EA6B}"/>
                  </a:ext>
                </a:extLst>
              </p14:cNvPr>
              <p14:cNvContentPartPr/>
              <p14:nvPr/>
            </p14:nvContentPartPr>
            <p14:xfrm>
              <a:off x="9021064" y="1388967"/>
              <a:ext cx="283680" cy="144360"/>
            </p14:xfrm>
          </p:contentPart>
        </mc:Choice>
        <mc:Fallback>
          <p:pic>
            <p:nvPicPr>
              <p:cNvPr id="7" name="Ink 6">
                <a:extLst>
                  <a:ext uri="{FF2B5EF4-FFF2-40B4-BE49-F238E27FC236}">
                    <a16:creationId xmlns:a16="http://schemas.microsoft.com/office/drawing/2014/main" id="{01221D86-A866-4619-8238-4F380310EA6B}"/>
                  </a:ext>
                </a:extLst>
              </p:cNvPr>
              <p:cNvPicPr/>
              <p:nvPr/>
            </p:nvPicPr>
            <p:blipFill>
              <a:blip r:embed="rId12"/>
              <a:stretch>
                <a:fillRect/>
              </a:stretch>
            </p:blipFill>
            <p:spPr>
              <a:xfrm>
                <a:off x="9012064" y="1380327"/>
                <a:ext cx="3013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1DCA6EED-8850-4626-9681-CDFDB5CD3A72}"/>
                  </a:ext>
                </a:extLst>
              </p14:cNvPr>
              <p14:cNvContentPartPr/>
              <p14:nvPr/>
            </p14:nvContentPartPr>
            <p14:xfrm>
              <a:off x="7711744" y="3967287"/>
              <a:ext cx="160560" cy="109800"/>
            </p14:xfrm>
          </p:contentPart>
        </mc:Choice>
        <mc:Fallback>
          <p:pic>
            <p:nvPicPr>
              <p:cNvPr id="23" name="Ink 22">
                <a:extLst>
                  <a:ext uri="{FF2B5EF4-FFF2-40B4-BE49-F238E27FC236}">
                    <a16:creationId xmlns:a16="http://schemas.microsoft.com/office/drawing/2014/main" id="{1DCA6EED-8850-4626-9681-CDFDB5CD3A72}"/>
                  </a:ext>
                </a:extLst>
              </p:cNvPr>
              <p:cNvPicPr/>
              <p:nvPr/>
            </p:nvPicPr>
            <p:blipFill>
              <a:blip r:embed="rId14"/>
              <a:stretch>
                <a:fillRect/>
              </a:stretch>
            </p:blipFill>
            <p:spPr>
              <a:xfrm>
                <a:off x="7703104" y="3958287"/>
                <a:ext cx="1782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E990EE8A-DB6B-4AFD-B9BA-0EDC89E916DA}"/>
                  </a:ext>
                </a:extLst>
              </p14:cNvPr>
              <p14:cNvContentPartPr/>
              <p14:nvPr/>
            </p14:nvContentPartPr>
            <p14:xfrm>
              <a:off x="3654544" y="4100487"/>
              <a:ext cx="11160" cy="6120"/>
            </p14:xfrm>
          </p:contentPart>
        </mc:Choice>
        <mc:Fallback>
          <p:pic>
            <p:nvPicPr>
              <p:cNvPr id="24" name="Ink 23">
                <a:extLst>
                  <a:ext uri="{FF2B5EF4-FFF2-40B4-BE49-F238E27FC236}">
                    <a16:creationId xmlns:a16="http://schemas.microsoft.com/office/drawing/2014/main" id="{E990EE8A-DB6B-4AFD-B9BA-0EDC89E916DA}"/>
                  </a:ext>
                </a:extLst>
              </p:cNvPr>
              <p:cNvPicPr/>
              <p:nvPr/>
            </p:nvPicPr>
            <p:blipFill>
              <a:blip r:embed="rId16"/>
              <a:stretch>
                <a:fillRect/>
              </a:stretch>
            </p:blipFill>
            <p:spPr>
              <a:xfrm>
                <a:off x="3645904" y="4091487"/>
                <a:ext cx="28800" cy="23760"/>
              </a:xfrm>
              <a:prstGeom prst="rect">
                <a:avLst/>
              </a:prstGeom>
            </p:spPr>
          </p:pic>
        </mc:Fallback>
      </mc:AlternateContent>
      <p:grpSp>
        <p:nvGrpSpPr>
          <p:cNvPr id="2049" name="Group 2048">
            <a:extLst>
              <a:ext uri="{FF2B5EF4-FFF2-40B4-BE49-F238E27FC236}">
                <a16:creationId xmlns:a16="http://schemas.microsoft.com/office/drawing/2014/main" id="{D106FDB3-7A48-48EE-9305-F804C9FD8BEE}"/>
              </a:ext>
            </a:extLst>
          </p:cNvPr>
          <p:cNvGrpSpPr/>
          <p:nvPr/>
        </p:nvGrpSpPr>
        <p:grpSpPr>
          <a:xfrm>
            <a:off x="9467104" y="1291047"/>
            <a:ext cx="474120" cy="338760"/>
            <a:chOff x="9467104" y="1291047"/>
            <a:chExt cx="474120" cy="338760"/>
          </a:xfrm>
        </p:grpSpPr>
        <mc:AlternateContent xmlns:mc="http://schemas.openxmlformats.org/markup-compatibility/2006">
          <mc:Choice xmlns:p14="http://schemas.microsoft.com/office/powerpoint/2010/main" Requires="p14">
            <p:contentPart p14:bwMode="auto" r:id="rId17">
              <p14:nvContentPartPr>
                <p14:cNvPr id="31" name="Ink 30">
                  <a:extLst>
                    <a:ext uri="{FF2B5EF4-FFF2-40B4-BE49-F238E27FC236}">
                      <a16:creationId xmlns:a16="http://schemas.microsoft.com/office/drawing/2014/main" id="{6864BCBF-9650-4E7F-9F15-68F571ACAD1E}"/>
                    </a:ext>
                  </a:extLst>
                </p14:cNvPr>
                <p14:cNvContentPartPr/>
                <p14:nvPr/>
              </p14:nvContentPartPr>
              <p14:xfrm>
                <a:off x="9467104" y="1291047"/>
                <a:ext cx="474120" cy="280800"/>
              </p14:xfrm>
            </p:contentPart>
          </mc:Choice>
          <mc:Fallback>
            <p:pic>
              <p:nvPicPr>
                <p:cNvPr id="31" name="Ink 30">
                  <a:extLst>
                    <a:ext uri="{FF2B5EF4-FFF2-40B4-BE49-F238E27FC236}">
                      <a16:creationId xmlns:a16="http://schemas.microsoft.com/office/drawing/2014/main" id="{6864BCBF-9650-4E7F-9F15-68F571ACAD1E}"/>
                    </a:ext>
                  </a:extLst>
                </p:cNvPr>
                <p:cNvPicPr/>
                <p:nvPr/>
              </p:nvPicPr>
              <p:blipFill>
                <a:blip r:embed="rId18"/>
                <a:stretch>
                  <a:fillRect/>
                </a:stretch>
              </p:blipFill>
              <p:spPr>
                <a:xfrm>
                  <a:off x="9458104" y="1282407"/>
                  <a:ext cx="4917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48" name="Ink 2047">
                  <a:extLst>
                    <a:ext uri="{FF2B5EF4-FFF2-40B4-BE49-F238E27FC236}">
                      <a16:creationId xmlns:a16="http://schemas.microsoft.com/office/drawing/2014/main" id="{6E05E2A0-C27A-4F23-A174-C0CC6C783D3C}"/>
                    </a:ext>
                  </a:extLst>
                </p14:cNvPr>
                <p14:cNvContentPartPr/>
                <p14:nvPr/>
              </p14:nvContentPartPr>
              <p14:xfrm>
                <a:off x="9528664" y="1360527"/>
                <a:ext cx="236520" cy="269280"/>
              </p14:xfrm>
            </p:contentPart>
          </mc:Choice>
          <mc:Fallback>
            <p:pic>
              <p:nvPicPr>
                <p:cNvPr id="2048" name="Ink 2047">
                  <a:extLst>
                    <a:ext uri="{FF2B5EF4-FFF2-40B4-BE49-F238E27FC236}">
                      <a16:creationId xmlns:a16="http://schemas.microsoft.com/office/drawing/2014/main" id="{6E05E2A0-C27A-4F23-A174-C0CC6C783D3C}"/>
                    </a:ext>
                  </a:extLst>
                </p:cNvPr>
                <p:cNvPicPr/>
                <p:nvPr/>
              </p:nvPicPr>
              <p:blipFill>
                <a:blip r:embed="rId20"/>
                <a:stretch>
                  <a:fillRect/>
                </a:stretch>
              </p:blipFill>
              <p:spPr>
                <a:xfrm>
                  <a:off x="9520024" y="1351887"/>
                  <a:ext cx="254160" cy="286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2051" name="Ink 2050">
                <a:extLst>
                  <a:ext uri="{FF2B5EF4-FFF2-40B4-BE49-F238E27FC236}">
                    <a16:creationId xmlns:a16="http://schemas.microsoft.com/office/drawing/2014/main" id="{00FBE40A-5DEC-4A89-95A1-B6B083A73B81}"/>
                  </a:ext>
                </a:extLst>
              </p14:cNvPr>
              <p14:cNvContentPartPr/>
              <p14:nvPr/>
            </p14:nvContentPartPr>
            <p14:xfrm>
              <a:off x="4490104" y="1701087"/>
              <a:ext cx="335160" cy="325800"/>
            </p14:xfrm>
          </p:contentPart>
        </mc:Choice>
        <mc:Fallback>
          <p:pic>
            <p:nvPicPr>
              <p:cNvPr id="2051" name="Ink 2050">
                <a:extLst>
                  <a:ext uri="{FF2B5EF4-FFF2-40B4-BE49-F238E27FC236}">
                    <a16:creationId xmlns:a16="http://schemas.microsoft.com/office/drawing/2014/main" id="{00FBE40A-5DEC-4A89-95A1-B6B083A73B81}"/>
                  </a:ext>
                </a:extLst>
              </p:cNvPr>
              <p:cNvPicPr/>
              <p:nvPr/>
            </p:nvPicPr>
            <p:blipFill>
              <a:blip r:embed="rId22"/>
              <a:stretch>
                <a:fillRect/>
              </a:stretch>
            </p:blipFill>
            <p:spPr>
              <a:xfrm>
                <a:off x="4481464" y="1692087"/>
                <a:ext cx="3528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55" name="Ink 2054">
                <a:extLst>
                  <a:ext uri="{FF2B5EF4-FFF2-40B4-BE49-F238E27FC236}">
                    <a16:creationId xmlns:a16="http://schemas.microsoft.com/office/drawing/2014/main" id="{333A366C-7CFF-4596-8589-77C32E1C9406}"/>
                  </a:ext>
                </a:extLst>
              </p14:cNvPr>
              <p14:cNvContentPartPr/>
              <p14:nvPr/>
            </p14:nvContentPartPr>
            <p14:xfrm>
              <a:off x="4905544" y="3075567"/>
              <a:ext cx="23040" cy="24120"/>
            </p14:xfrm>
          </p:contentPart>
        </mc:Choice>
        <mc:Fallback>
          <p:pic>
            <p:nvPicPr>
              <p:cNvPr id="2055" name="Ink 2054">
                <a:extLst>
                  <a:ext uri="{FF2B5EF4-FFF2-40B4-BE49-F238E27FC236}">
                    <a16:creationId xmlns:a16="http://schemas.microsoft.com/office/drawing/2014/main" id="{333A366C-7CFF-4596-8589-77C32E1C9406}"/>
                  </a:ext>
                </a:extLst>
              </p:cNvPr>
              <p:cNvPicPr/>
              <p:nvPr/>
            </p:nvPicPr>
            <p:blipFill>
              <a:blip r:embed="rId24"/>
              <a:stretch>
                <a:fillRect/>
              </a:stretch>
            </p:blipFill>
            <p:spPr>
              <a:xfrm>
                <a:off x="4896544" y="3066567"/>
                <a:ext cx="40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56" name="Ink 2055">
                <a:extLst>
                  <a:ext uri="{FF2B5EF4-FFF2-40B4-BE49-F238E27FC236}">
                    <a16:creationId xmlns:a16="http://schemas.microsoft.com/office/drawing/2014/main" id="{796BCE29-811A-412D-A690-02094328E09D}"/>
                  </a:ext>
                </a:extLst>
              </p14:cNvPr>
              <p14:cNvContentPartPr/>
              <p14:nvPr/>
            </p14:nvContentPartPr>
            <p14:xfrm>
              <a:off x="4877464" y="2684247"/>
              <a:ext cx="29520" cy="29520"/>
            </p14:xfrm>
          </p:contentPart>
        </mc:Choice>
        <mc:Fallback>
          <p:pic>
            <p:nvPicPr>
              <p:cNvPr id="2056" name="Ink 2055">
                <a:extLst>
                  <a:ext uri="{FF2B5EF4-FFF2-40B4-BE49-F238E27FC236}">
                    <a16:creationId xmlns:a16="http://schemas.microsoft.com/office/drawing/2014/main" id="{796BCE29-811A-412D-A690-02094328E09D}"/>
                  </a:ext>
                </a:extLst>
              </p:cNvPr>
              <p:cNvPicPr/>
              <p:nvPr/>
            </p:nvPicPr>
            <p:blipFill>
              <a:blip r:embed="rId26"/>
              <a:stretch>
                <a:fillRect/>
              </a:stretch>
            </p:blipFill>
            <p:spPr>
              <a:xfrm>
                <a:off x="4868464" y="2675607"/>
                <a:ext cx="471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60" name="Ink 2059">
                <a:extLst>
                  <a:ext uri="{FF2B5EF4-FFF2-40B4-BE49-F238E27FC236}">
                    <a16:creationId xmlns:a16="http://schemas.microsoft.com/office/drawing/2014/main" id="{7CE461CB-509F-495E-8BEC-6E5C70EEAC98}"/>
                  </a:ext>
                </a:extLst>
              </p14:cNvPr>
              <p14:cNvContentPartPr/>
              <p14:nvPr/>
            </p14:nvContentPartPr>
            <p14:xfrm>
              <a:off x="-258296" y="1236687"/>
              <a:ext cx="241920" cy="323640"/>
            </p14:xfrm>
          </p:contentPart>
        </mc:Choice>
        <mc:Fallback>
          <p:pic>
            <p:nvPicPr>
              <p:cNvPr id="2060" name="Ink 2059">
                <a:extLst>
                  <a:ext uri="{FF2B5EF4-FFF2-40B4-BE49-F238E27FC236}">
                    <a16:creationId xmlns:a16="http://schemas.microsoft.com/office/drawing/2014/main" id="{7CE461CB-509F-495E-8BEC-6E5C70EEAC98}"/>
                  </a:ext>
                </a:extLst>
              </p:cNvPr>
              <p:cNvPicPr/>
              <p:nvPr/>
            </p:nvPicPr>
            <p:blipFill>
              <a:blip r:embed="rId28"/>
              <a:stretch>
                <a:fillRect/>
              </a:stretch>
            </p:blipFill>
            <p:spPr>
              <a:xfrm>
                <a:off x="-266936" y="1228047"/>
                <a:ext cx="25956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65" name="Ink 2064">
                <a:extLst>
                  <a:ext uri="{FF2B5EF4-FFF2-40B4-BE49-F238E27FC236}">
                    <a16:creationId xmlns:a16="http://schemas.microsoft.com/office/drawing/2014/main" id="{267847F8-DCC2-4797-A484-2278D656A29C}"/>
                  </a:ext>
                </a:extLst>
              </p14:cNvPr>
              <p14:cNvContentPartPr/>
              <p14:nvPr/>
            </p14:nvContentPartPr>
            <p14:xfrm>
              <a:off x="-305096" y="2056407"/>
              <a:ext cx="288000" cy="333360"/>
            </p14:xfrm>
          </p:contentPart>
        </mc:Choice>
        <mc:Fallback>
          <p:pic>
            <p:nvPicPr>
              <p:cNvPr id="2065" name="Ink 2064">
                <a:extLst>
                  <a:ext uri="{FF2B5EF4-FFF2-40B4-BE49-F238E27FC236}">
                    <a16:creationId xmlns:a16="http://schemas.microsoft.com/office/drawing/2014/main" id="{267847F8-DCC2-4797-A484-2278D656A29C}"/>
                  </a:ext>
                </a:extLst>
              </p:cNvPr>
              <p:cNvPicPr/>
              <p:nvPr/>
            </p:nvPicPr>
            <p:blipFill>
              <a:blip r:embed="rId30"/>
              <a:stretch>
                <a:fillRect/>
              </a:stretch>
            </p:blipFill>
            <p:spPr>
              <a:xfrm>
                <a:off x="-313736" y="2047767"/>
                <a:ext cx="30564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76" name="Ink 2075">
                <a:extLst>
                  <a:ext uri="{FF2B5EF4-FFF2-40B4-BE49-F238E27FC236}">
                    <a16:creationId xmlns:a16="http://schemas.microsoft.com/office/drawing/2014/main" id="{ACE2CF32-19E6-4610-AA9C-DDCC552702E0}"/>
                  </a:ext>
                </a:extLst>
              </p14:cNvPr>
              <p14:cNvContentPartPr/>
              <p14:nvPr/>
            </p14:nvContentPartPr>
            <p14:xfrm>
              <a:off x="9978304" y="2092767"/>
              <a:ext cx="646920" cy="463680"/>
            </p14:xfrm>
          </p:contentPart>
        </mc:Choice>
        <mc:Fallback>
          <p:pic>
            <p:nvPicPr>
              <p:cNvPr id="2076" name="Ink 2075">
                <a:extLst>
                  <a:ext uri="{FF2B5EF4-FFF2-40B4-BE49-F238E27FC236}">
                    <a16:creationId xmlns:a16="http://schemas.microsoft.com/office/drawing/2014/main" id="{ACE2CF32-19E6-4610-AA9C-DDCC552702E0}"/>
                  </a:ext>
                </a:extLst>
              </p:cNvPr>
              <p:cNvPicPr/>
              <p:nvPr/>
            </p:nvPicPr>
            <p:blipFill>
              <a:blip r:embed="rId32"/>
              <a:stretch>
                <a:fillRect/>
              </a:stretch>
            </p:blipFill>
            <p:spPr>
              <a:xfrm>
                <a:off x="9969664" y="2083767"/>
                <a:ext cx="66456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90" name="Ink 2089">
                <a:extLst>
                  <a:ext uri="{FF2B5EF4-FFF2-40B4-BE49-F238E27FC236}">
                    <a16:creationId xmlns:a16="http://schemas.microsoft.com/office/drawing/2014/main" id="{74BE07FD-50EC-49DE-BA4A-D10A856BFB33}"/>
                  </a:ext>
                </a:extLst>
              </p14:cNvPr>
              <p14:cNvContentPartPr/>
              <p14:nvPr/>
            </p14:nvContentPartPr>
            <p14:xfrm>
              <a:off x="-250376" y="1521807"/>
              <a:ext cx="200880" cy="193320"/>
            </p14:xfrm>
          </p:contentPart>
        </mc:Choice>
        <mc:Fallback>
          <p:pic>
            <p:nvPicPr>
              <p:cNvPr id="2090" name="Ink 2089">
                <a:extLst>
                  <a:ext uri="{FF2B5EF4-FFF2-40B4-BE49-F238E27FC236}">
                    <a16:creationId xmlns:a16="http://schemas.microsoft.com/office/drawing/2014/main" id="{74BE07FD-50EC-49DE-BA4A-D10A856BFB33}"/>
                  </a:ext>
                </a:extLst>
              </p:cNvPr>
              <p:cNvPicPr/>
              <p:nvPr/>
            </p:nvPicPr>
            <p:blipFill>
              <a:blip r:embed="rId34"/>
              <a:stretch>
                <a:fillRect/>
              </a:stretch>
            </p:blipFill>
            <p:spPr>
              <a:xfrm>
                <a:off x="-259016" y="1513167"/>
                <a:ext cx="2185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089" name="Ink 2088">
                <a:extLst>
                  <a:ext uri="{FF2B5EF4-FFF2-40B4-BE49-F238E27FC236}">
                    <a16:creationId xmlns:a16="http://schemas.microsoft.com/office/drawing/2014/main" id="{F428E788-2F50-47DC-8822-E44527D76EBC}"/>
                  </a:ext>
                </a:extLst>
              </p14:cNvPr>
              <p14:cNvContentPartPr/>
              <p14:nvPr/>
            </p14:nvContentPartPr>
            <p14:xfrm>
              <a:off x="-150656" y="1519287"/>
              <a:ext cx="39960" cy="712080"/>
            </p14:xfrm>
          </p:contentPart>
        </mc:Choice>
        <mc:Fallback>
          <p:pic>
            <p:nvPicPr>
              <p:cNvPr id="2089" name="Ink 2088">
                <a:extLst>
                  <a:ext uri="{FF2B5EF4-FFF2-40B4-BE49-F238E27FC236}">
                    <a16:creationId xmlns:a16="http://schemas.microsoft.com/office/drawing/2014/main" id="{F428E788-2F50-47DC-8822-E44527D76EBC}"/>
                  </a:ext>
                </a:extLst>
              </p:cNvPr>
              <p:cNvPicPr/>
              <p:nvPr/>
            </p:nvPicPr>
            <p:blipFill>
              <a:blip r:embed="rId36"/>
              <a:stretch>
                <a:fillRect/>
              </a:stretch>
            </p:blipFill>
            <p:spPr>
              <a:xfrm>
                <a:off x="-159296" y="1510287"/>
                <a:ext cx="57600" cy="729720"/>
              </a:xfrm>
              <a:prstGeom prst="rect">
                <a:avLst/>
              </a:prstGeom>
            </p:spPr>
          </p:pic>
        </mc:Fallback>
      </mc:AlternateContent>
      <p:grpSp>
        <p:nvGrpSpPr>
          <p:cNvPr id="2122" name="Group 2121">
            <a:extLst>
              <a:ext uri="{FF2B5EF4-FFF2-40B4-BE49-F238E27FC236}">
                <a16:creationId xmlns:a16="http://schemas.microsoft.com/office/drawing/2014/main" id="{3F53F2AA-5449-4489-BEC5-7CEDC0846105}"/>
              </a:ext>
            </a:extLst>
          </p:cNvPr>
          <p:cNvGrpSpPr/>
          <p:nvPr/>
        </p:nvGrpSpPr>
        <p:grpSpPr>
          <a:xfrm>
            <a:off x="6640744" y="1478247"/>
            <a:ext cx="1030320" cy="1143000"/>
            <a:chOff x="6640744" y="1478247"/>
            <a:chExt cx="1030320" cy="1143000"/>
          </a:xfrm>
        </p:grpSpPr>
        <mc:AlternateContent xmlns:mc="http://schemas.openxmlformats.org/markup-compatibility/2006">
          <mc:Choice xmlns:p14="http://schemas.microsoft.com/office/powerpoint/2010/main" Requires="p14">
            <p:contentPart p14:bwMode="auto" r:id="rId37">
              <p14:nvContentPartPr>
                <p14:cNvPr id="2052" name="Ink 2051">
                  <a:extLst>
                    <a:ext uri="{FF2B5EF4-FFF2-40B4-BE49-F238E27FC236}">
                      <a16:creationId xmlns:a16="http://schemas.microsoft.com/office/drawing/2014/main" id="{7E0AE735-6532-4600-A365-9B34268F37B2}"/>
                    </a:ext>
                  </a:extLst>
                </p14:cNvPr>
                <p14:cNvContentPartPr/>
                <p14:nvPr/>
              </p14:nvContentPartPr>
              <p14:xfrm>
                <a:off x="7436704" y="1478247"/>
                <a:ext cx="75240" cy="504000"/>
              </p14:xfrm>
            </p:contentPart>
          </mc:Choice>
          <mc:Fallback>
            <p:pic>
              <p:nvPicPr>
                <p:cNvPr id="2052" name="Ink 2051">
                  <a:extLst>
                    <a:ext uri="{FF2B5EF4-FFF2-40B4-BE49-F238E27FC236}">
                      <a16:creationId xmlns:a16="http://schemas.microsoft.com/office/drawing/2014/main" id="{7E0AE735-6532-4600-A365-9B34268F37B2}"/>
                    </a:ext>
                  </a:extLst>
                </p:cNvPr>
                <p:cNvPicPr/>
                <p:nvPr/>
              </p:nvPicPr>
              <p:blipFill>
                <a:blip r:embed="rId38"/>
                <a:stretch>
                  <a:fillRect/>
                </a:stretch>
              </p:blipFill>
              <p:spPr>
                <a:xfrm>
                  <a:off x="7428064" y="1469247"/>
                  <a:ext cx="9288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53" name="Ink 2052">
                  <a:extLst>
                    <a:ext uri="{FF2B5EF4-FFF2-40B4-BE49-F238E27FC236}">
                      <a16:creationId xmlns:a16="http://schemas.microsoft.com/office/drawing/2014/main" id="{AEE3FA21-AA92-49CC-BB1B-775B80C91A32}"/>
                    </a:ext>
                  </a:extLst>
                </p14:cNvPr>
                <p14:cNvContentPartPr/>
                <p14:nvPr/>
              </p14:nvContentPartPr>
              <p14:xfrm>
                <a:off x="7324024" y="1798647"/>
                <a:ext cx="347040" cy="186480"/>
              </p14:xfrm>
            </p:contentPart>
          </mc:Choice>
          <mc:Fallback>
            <p:pic>
              <p:nvPicPr>
                <p:cNvPr id="2053" name="Ink 2052">
                  <a:extLst>
                    <a:ext uri="{FF2B5EF4-FFF2-40B4-BE49-F238E27FC236}">
                      <a16:creationId xmlns:a16="http://schemas.microsoft.com/office/drawing/2014/main" id="{AEE3FA21-AA92-49CC-BB1B-775B80C91A32}"/>
                    </a:ext>
                  </a:extLst>
                </p:cNvPr>
                <p:cNvPicPr/>
                <p:nvPr/>
              </p:nvPicPr>
              <p:blipFill>
                <a:blip r:embed="rId40"/>
                <a:stretch>
                  <a:fillRect/>
                </a:stretch>
              </p:blipFill>
              <p:spPr>
                <a:xfrm>
                  <a:off x="7315384" y="1790007"/>
                  <a:ext cx="3646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20" name="Ink 2119">
                  <a:extLst>
                    <a:ext uri="{FF2B5EF4-FFF2-40B4-BE49-F238E27FC236}">
                      <a16:creationId xmlns:a16="http://schemas.microsoft.com/office/drawing/2014/main" id="{429B308A-81F7-45CD-A1C3-B8D04237BDE6}"/>
                    </a:ext>
                  </a:extLst>
                </p14:cNvPr>
                <p14:cNvContentPartPr/>
                <p14:nvPr/>
              </p14:nvContentPartPr>
              <p14:xfrm>
                <a:off x="6816784" y="2132367"/>
                <a:ext cx="18720" cy="319680"/>
              </p14:xfrm>
            </p:contentPart>
          </mc:Choice>
          <mc:Fallback>
            <p:pic>
              <p:nvPicPr>
                <p:cNvPr id="2120" name="Ink 2119">
                  <a:extLst>
                    <a:ext uri="{FF2B5EF4-FFF2-40B4-BE49-F238E27FC236}">
                      <a16:creationId xmlns:a16="http://schemas.microsoft.com/office/drawing/2014/main" id="{429B308A-81F7-45CD-A1C3-B8D04237BDE6}"/>
                    </a:ext>
                  </a:extLst>
                </p:cNvPr>
                <p:cNvPicPr/>
                <p:nvPr/>
              </p:nvPicPr>
              <p:blipFill>
                <a:blip r:embed="rId42"/>
                <a:stretch>
                  <a:fillRect/>
                </a:stretch>
              </p:blipFill>
              <p:spPr>
                <a:xfrm>
                  <a:off x="6808144" y="2123727"/>
                  <a:ext cx="3636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121" name="Ink 2120">
                  <a:extLst>
                    <a:ext uri="{FF2B5EF4-FFF2-40B4-BE49-F238E27FC236}">
                      <a16:creationId xmlns:a16="http://schemas.microsoft.com/office/drawing/2014/main" id="{36CE0798-6435-4889-89ED-B356F1007A0D}"/>
                    </a:ext>
                  </a:extLst>
                </p14:cNvPr>
                <p14:cNvContentPartPr/>
                <p14:nvPr/>
              </p14:nvContentPartPr>
              <p14:xfrm>
                <a:off x="6640744" y="1836087"/>
                <a:ext cx="660240" cy="785160"/>
              </p14:xfrm>
            </p:contentPart>
          </mc:Choice>
          <mc:Fallback>
            <p:pic>
              <p:nvPicPr>
                <p:cNvPr id="2121" name="Ink 2120">
                  <a:extLst>
                    <a:ext uri="{FF2B5EF4-FFF2-40B4-BE49-F238E27FC236}">
                      <a16:creationId xmlns:a16="http://schemas.microsoft.com/office/drawing/2014/main" id="{36CE0798-6435-4889-89ED-B356F1007A0D}"/>
                    </a:ext>
                  </a:extLst>
                </p:cNvPr>
                <p:cNvPicPr/>
                <p:nvPr/>
              </p:nvPicPr>
              <p:blipFill>
                <a:blip r:embed="rId44"/>
                <a:stretch>
                  <a:fillRect/>
                </a:stretch>
              </p:blipFill>
              <p:spPr>
                <a:xfrm>
                  <a:off x="6632104" y="1827087"/>
                  <a:ext cx="677880" cy="802800"/>
                </a:xfrm>
                <a:prstGeom prst="rect">
                  <a:avLst/>
                </a:prstGeom>
              </p:spPr>
            </p:pic>
          </mc:Fallback>
        </mc:AlternateContent>
      </p:grpSp>
      <p:grpSp>
        <p:nvGrpSpPr>
          <p:cNvPr id="2125" name="Group 2124">
            <a:extLst>
              <a:ext uri="{FF2B5EF4-FFF2-40B4-BE49-F238E27FC236}">
                <a16:creationId xmlns:a16="http://schemas.microsoft.com/office/drawing/2014/main" id="{F98B1BF5-517E-405E-95ED-441EFDA221F1}"/>
              </a:ext>
            </a:extLst>
          </p:cNvPr>
          <p:cNvGrpSpPr/>
          <p:nvPr/>
        </p:nvGrpSpPr>
        <p:grpSpPr>
          <a:xfrm>
            <a:off x="-193136" y="-6753"/>
            <a:ext cx="2920680" cy="3353760"/>
            <a:chOff x="-193136" y="-6753"/>
            <a:chExt cx="2920680" cy="3353760"/>
          </a:xfrm>
        </p:grpSpPr>
        <mc:AlternateContent xmlns:mc="http://schemas.openxmlformats.org/markup-compatibility/2006">
          <mc:Choice xmlns:p14="http://schemas.microsoft.com/office/powerpoint/2010/main" Requires="p14">
            <p:contentPart p14:bwMode="auto" r:id="rId45">
              <p14:nvContentPartPr>
                <p14:cNvPr id="2066" name="Ink 2065">
                  <a:extLst>
                    <a:ext uri="{FF2B5EF4-FFF2-40B4-BE49-F238E27FC236}">
                      <a16:creationId xmlns:a16="http://schemas.microsoft.com/office/drawing/2014/main" id="{5EE85D8E-997B-46AF-84D9-9D7BC86B1EA3}"/>
                    </a:ext>
                  </a:extLst>
                </p14:cNvPr>
                <p14:cNvContentPartPr/>
                <p14:nvPr/>
              </p14:nvContentPartPr>
              <p14:xfrm>
                <a:off x="789664" y="2050647"/>
                <a:ext cx="132120" cy="315000"/>
              </p14:xfrm>
            </p:contentPart>
          </mc:Choice>
          <mc:Fallback>
            <p:pic>
              <p:nvPicPr>
                <p:cNvPr id="2066" name="Ink 2065">
                  <a:extLst>
                    <a:ext uri="{FF2B5EF4-FFF2-40B4-BE49-F238E27FC236}">
                      <a16:creationId xmlns:a16="http://schemas.microsoft.com/office/drawing/2014/main" id="{5EE85D8E-997B-46AF-84D9-9D7BC86B1EA3}"/>
                    </a:ext>
                  </a:extLst>
                </p:cNvPr>
                <p:cNvPicPr/>
                <p:nvPr/>
              </p:nvPicPr>
              <p:blipFill>
                <a:blip r:embed="rId46"/>
                <a:stretch>
                  <a:fillRect/>
                </a:stretch>
              </p:blipFill>
              <p:spPr>
                <a:xfrm>
                  <a:off x="781024" y="2042007"/>
                  <a:ext cx="1497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067" name="Ink 2066">
                  <a:extLst>
                    <a:ext uri="{FF2B5EF4-FFF2-40B4-BE49-F238E27FC236}">
                      <a16:creationId xmlns:a16="http://schemas.microsoft.com/office/drawing/2014/main" id="{6660E621-A9E5-45F6-950F-178892ED5916}"/>
                    </a:ext>
                  </a:extLst>
                </p14:cNvPr>
                <p14:cNvContentPartPr/>
                <p14:nvPr/>
              </p14:nvContentPartPr>
              <p14:xfrm>
                <a:off x="1307344" y="1925727"/>
                <a:ext cx="226440" cy="308160"/>
              </p14:xfrm>
            </p:contentPart>
          </mc:Choice>
          <mc:Fallback>
            <p:pic>
              <p:nvPicPr>
                <p:cNvPr id="2067" name="Ink 2066">
                  <a:extLst>
                    <a:ext uri="{FF2B5EF4-FFF2-40B4-BE49-F238E27FC236}">
                      <a16:creationId xmlns:a16="http://schemas.microsoft.com/office/drawing/2014/main" id="{6660E621-A9E5-45F6-950F-178892ED5916}"/>
                    </a:ext>
                  </a:extLst>
                </p:cNvPr>
                <p:cNvPicPr/>
                <p:nvPr/>
              </p:nvPicPr>
              <p:blipFill>
                <a:blip r:embed="rId48"/>
                <a:stretch>
                  <a:fillRect/>
                </a:stretch>
              </p:blipFill>
              <p:spPr>
                <a:xfrm>
                  <a:off x="1298704" y="1917087"/>
                  <a:ext cx="24408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070" name="Ink 2069">
                  <a:extLst>
                    <a:ext uri="{FF2B5EF4-FFF2-40B4-BE49-F238E27FC236}">
                      <a16:creationId xmlns:a16="http://schemas.microsoft.com/office/drawing/2014/main" id="{9F33C81D-9CA8-4B04-AE5D-F2F125CFE71C}"/>
                    </a:ext>
                  </a:extLst>
                </p14:cNvPr>
                <p14:cNvContentPartPr/>
                <p14:nvPr/>
              </p14:nvContentPartPr>
              <p14:xfrm>
                <a:off x="-154976" y="3003207"/>
                <a:ext cx="288360" cy="343800"/>
              </p14:xfrm>
            </p:contentPart>
          </mc:Choice>
          <mc:Fallback>
            <p:pic>
              <p:nvPicPr>
                <p:cNvPr id="2070" name="Ink 2069">
                  <a:extLst>
                    <a:ext uri="{FF2B5EF4-FFF2-40B4-BE49-F238E27FC236}">
                      <a16:creationId xmlns:a16="http://schemas.microsoft.com/office/drawing/2014/main" id="{9F33C81D-9CA8-4B04-AE5D-F2F125CFE71C}"/>
                    </a:ext>
                  </a:extLst>
                </p:cNvPr>
                <p:cNvPicPr/>
                <p:nvPr/>
              </p:nvPicPr>
              <p:blipFill>
                <a:blip r:embed="rId50"/>
                <a:stretch>
                  <a:fillRect/>
                </a:stretch>
              </p:blipFill>
              <p:spPr>
                <a:xfrm>
                  <a:off x="-163616" y="2994207"/>
                  <a:ext cx="30600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071" name="Ink 2070">
                  <a:extLst>
                    <a:ext uri="{FF2B5EF4-FFF2-40B4-BE49-F238E27FC236}">
                      <a16:creationId xmlns:a16="http://schemas.microsoft.com/office/drawing/2014/main" id="{423A5182-0062-41EA-825A-E57724E90931}"/>
                    </a:ext>
                  </a:extLst>
                </p14:cNvPr>
                <p14:cNvContentPartPr/>
                <p14:nvPr/>
              </p14:nvContentPartPr>
              <p14:xfrm>
                <a:off x="798664" y="2838327"/>
                <a:ext cx="183960" cy="357840"/>
              </p14:xfrm>
            </p:contentPart>
          </mc:Choice>
          <mc:Fallback>
            <p:pic>
              <p:nvPicPr>
                <p:cNvPr id="2071" name="Ink 2070">
                  <a:extLst>
                    <a:ext uri="{FF2B5EF4-FFF2-40B4-BE49-F238E27FC236}">
                      <a16:creationId xmlns:a16="http://schemas.microsoft.com/office/drawing/2014/main" id="{423A5182-0062-41EA-825A-E57724E90931}"/>
                    </a:ext>
                  </a:extLst>
                </p:cNvPr>
                <p:cNvPicPr/>
                <p:nvPr/>
              </p:nvPicPr>
              <p:blipFill>
                <a:blip r:embed="rId52"/>
                <a:stretch>
                  <a:fillRect/>
                </a:stretch>
              </p:blipFill>
              <p:spPr>
                <a:xfrm>
                  <a:off x="790024" y="2829327"/>
                  <a:ext cx="2016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072" name="Ink 2071">
                  <a:extLst>
                    <a:ext uri="{FF2B5EF4-FFF2-40B4-BE49-F238E27FC236}">
                      <a16:creationId xmlns:a16="http://schemas.microsoft.com/office/drawing/2014/main" id="{2F72B4DA-55E9-45C5-9645-095B05F24041}"/>
                    </a:ext>
                  </a:extLst>
                </p14:cNvPr>
                <p14:cNvContentPartPr/>
                <p14:nvPr/>
              </p14:nvContentPartPr>
              <p14:xfrm>
                <a:off x="1424344" y="2650047"/>
                <a:ext cx="213480" cy="319320"/>
              </p14:xfrm>
            </p:contentPart>
          </mc:Choice>
          <mc:Fallback>
            <p:pic>
              <p:nvPicPr>
                <p:cNvPr id="2072" name="Ink 2071">
                  <a:extLst>
                    <a:ext uri="{FF2B5EF4-FFF2-40B4-BE49-F238E27FC236}">
                      <a16:creationId xmlns:a16="http://schemas.microsoft.com/office/drawing/2014/main" id="{2F72B4DA-55E9-45C5-9645-095B05F24041}"/>
                    </a:ext>
                  </a:extLst>
                </p:cNvPr>
                <p:cNvPicPr/>
                <p:nvPr/>
              </p:nvPicPr>
              <p:blipFill>
                <a:blip r:embed="rId54"/>
                <a:stretch>
                  <a:fillRect/>
                </a:stretch>
              </p:blipFill>
              <p:spPr>
                <a:xfrm>
                  <a:off x="1415344" y="2641407"/>
                  <a:ext cx="2311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059" name="Ink 2058">
                  <a:extLst>
                    <a:ext uri="{FF2B5EF4-FFF2-40B4-BE49-F238E27FC236}">
                      <a16:creationId xmlns:a16="http://schemas.microsoft.com/office/drawing/2014/main" id="{9448D56A-A925-4FCD-AEF4-AE9E928E4F63}"/>
                    </a:ext>
                  </a:extLst>
                </p14:cNvPr>
                <p14:cNvContentPartPr/>
                <p14:nvPr/>
              </p14:nvContentPartPr>
              <p14:xfrm>
                <a:off x="899104" y="392847"/>
                <a:ext cx="355320" cy="459720"/>
              </p14:xfrm>
            </p:contentPart>
          </mc:Choice>
          <mc:Fallback>
            <p:pic>
              <p:nvPicPr>
                <p:cNvPr id="2059" name="Ink 2058">
                  <a:extLst>
                    <a:ext uri="{FF2B5EF4-FFF2-40B4-BE49-F238E27FC236}">
                      <a16:creationId xmlns:a16="http://schemas.microsoft.com/office/drawing/2014/main" id="{9448D56A-A925-4FCD-AEF4-AE9E928E4F63}"/>
                    </a:ext>
                  </a:extLst>
                </p:cNvPr>
                <p:cNvPicPr/>
                <p:nvPr/>
              </p:nvPicPr>
              <p:blipFill>
                <a:blip r:embed="rId56"/>
                <a:stretch>
                  <a:fillRect/>
                </a:stretch>
              </p:blipFill>
              <p:spPr>
                <a:xfrm>
                  <a:off x="890464" y="383847"/>
                  <a:ext cx="37296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061" name="Ink 2060">
                  <a:extLst>
                    <a:ext uri="{FF2B5EF4-FFF2-40B4-BE49-F238E27FC236}">
                      <a16:creationId xmlns:a16="http://schemas.microsoft.com/office/drawing/2014/main" id="{9C045B3E-A78D-4D18-B6A0-576998AF6008}"/>
                    </a:ext>
                  </a:extLst>
                </p14:cNvPr>
                <p14:cNvContentPartPr/>
                <p14:nvPr/>
              </p14:nvContentPartPr>
              <p14:xfrm>
                <a:off x="456664" y="1269807"/>
                <a:ext cx="207360" cy="236160"/>
              </p14:xfrm>
            </p:contentPart>
          </mc:Choice>
          <mc:Fallback>
            <p:pic>
              <p:nvPicPr>
                <p:cNvPr id="2061" name="Ink 2060">
                  <a:extLst>
                    <a:ext uri="{FF2B5EF4-FFF2-40B4-BE49-F238E27FC236}">
                      <a16:creationId xmlns:a16="http://schemas.microsoft.com/office/drawing/2014/main" id="{9C045B3E-A78D-4D18-B6A0-576998AF6008}"/>
                    </a:ext>
                  </a:extLst>
                </p:cNvPr>
                <p:cNvPicPr/>
                <p:nvPr/>
              </p:nvPicPr>
              <p:blipFill>
                <a:blip r:embed="rId58"/>
                <a:stretch>
                  <a:fillRect/>
                </a:stretch>
              </p:blipFill>
              <p:spPr>
                <a:xfrm>
                  <a:off x="447664" y="1260807"/>
                  <a:ext cx="2250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077" name="Ink 2076">
                  <a:extLst>
                    <a:ext uri="{FF2B5EF4-FFF2-40B4-BE49-F238E27FC236}">
                      <a16:creationId xmlns:a16="http://schemas.microsoft.com/office/drawing/2014/main" id="{716494F2-0ABE-4D43-8429-CCFA8E8B174D}"/>
                    </a:ext>
                  </a:extLst>
                </p14:cNvPr>
                <p14:cNvContentPartPr/>
                <p14:nvPr/>
              </p14:nvContentPartPr>
              <p14:xfrm>
                <a:off x="-130136" y="487527"/>
                <a:ext cx="995040" cy="785880"/>
              </p14:xfrm>
            </p:contentPart>
          </mc:Choice>
          <mc:Fallback>
            <p:pic>
              <p:nvPicPr>
                <p:cNvPr id="2077" name="Ink 2076">
                  <a:extLst>
                    <a:ext uri="{FF2B5EF4-FFF2-40B4-BE49-F238E27FC236}">
                      <a16:creationId xmlns:a16="http://schemas.microsoft.com/office/drawing/2014/main" id="{716494F2-0ABE-4D43-8429-CCFA8E8B174D}"/>
                    </a:ext>
                  </a:extLst>
                </p:cNvPr>
                <p:cNvPicPr/>
                <p:nvPr/>
              </p:nvPicPr>
              <p:blipFill>
                <a:blip r:embed="rId60"/>
                <a:stretch>
                  <a:fillRect/>
                </a:stretch>
              </p:blipFill>
              <p:spPr>
                <a:xfrm>
                  <a:off x="-138776" y="478527"/>
                  <a:ext cx="1012680" cy="803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062" name="Ink 2061">
                  <a:extLst>
                    <a:ext uri="{FF2B5EF4-FFF2-40B4-BE49-F238E27FC236}">
                      <a16:creationId xmlns:a16="http://schemas.microsoft.com/office/drawing/2014/main" id="{89516129-7EB8-4D90-B96D-C6B1CCC852AC}"/>
                    </a:ext>
                  </a:extLst>
                </p14:cNvPr>
                <p14:cNvContentPartPr/>
                <p14:nvPr/>
              </p14:nvContentPartPr>
              <p14:xfrm>
                <a:off x="1262704" y="1226247"/>
                <a:ext cx="228600" cy="310320"/>
              </p14:xfrm>
            </p:contentPart>
          </mc:Choice>
          <mc:Fallback>
            <p:pic>
              <p:nvPicPr>
                <p:cNvPr id="2062" name="Ink 2061">
                  <a:extLst>
                    <a:ext uri="{FF2B5EF4-FFF2-40B4-BE49-F238E27FC236}">
                      <a16:creationId xmlns:a16="http://schemas.microsoft.com/office/drawing/2014/main" id="{89516129-7EB8-4D90-B96D-C6B1CCC852AC}"/>
                    </a:ext>
                  </a:extLst>
                </p:cNvPr>
                <p:cNvPicPr/>
                <p:nvPr/>
              </p:nvPicPr>
              <p:blipFill>
                <a:blip r:embed="rId62"/>
                <a:stretch>
                  <a:fillRect/>
                </a:stretch>
              </p:blipFill>
              <p:spPr>
                <a:xfrm>
                  <a:off x="1254064" y="1217607"/>
                  <a:ext cx="24624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063" name="Ink 2062">
                  <a:extLst>
                    <a:ext uri="{FF2B5EF4-FFF2-40B4-BE49-F238E27FC236}">
                      <a16:creationId xmlns:a16="http://schemas.microsoft.com/office/drawing/2014/main" id="{AF8B90DC-00DD-4EA9-BBD3-83058589E1BB}"/>
                    </a:ext>
                  </a:extLst>
                </p14:cNvPr>
                <p14:cNvContentPartPr/>
                <p14:nvPr/>
              </p14:nvContentPartPr>
              <p14:xfrm>
                <a:off x="1856344" y="1170087"/>
                <a:ext cx="194760" cy="252360"/>
              </p14:xfrm>
            </p:contentPart>
          </mc:Choice>
          <mc:Fallback>
            <p:pic>
              <p:nvPicPr>
                <p:cNvPr id="2063" name="Ink 2062">
                  <a:extLst>
                    <a:ext uri="{FF2B5EF4-FFF2-40B4-BE49-F238E27FC236}">
                      <a16:creationId xmlns:a16="http://schemas.microsoft.com/office/drawing/2014/main" id="{AF8B90DC-00DD-4EA9-BBD3-83058589E1BB}"/>
                    </a:ext>
                  </a:extLst>
                </p:cNvPr>
                <p:cNvPicPr/>
                <p:nvPr/>
              </p:nvPicPr>
              <p:blipFill>
                <a:blip r:embed="rId64"/>
                <a:stretch>
                  <a:fillRect/>
                </a:stretch>
              </p:blipFill>
              <p:spPr>
                <a:xfrm>
                  <a:off x="1847344" y="1161447"/>
                  <a:ext cx="2124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064" name="Ink 2063">
                  <a:extLst>
                    <a:ext uri="{FF2B5EF4-FFF2-40B4-BE49-F238E27FC236}">
                      <a16:creationId xmlns:a16="http://schemas.microsoft.com/office/drawing/2014/main" id="{F5E70BA9-63C0-40D5-999D-407D11ABA7A8}"/>
                    </a:ext>
                  </a:extLst>
                </p14:cNvPr>
                <p14:cNvContentPartPr/>
                <p14:nvPr/>
              </p14:nvContentPartPr>
              <p14:xfrm>
                <a:off x="2324704" y="1080087"/>
                <a:ext cx="151200" cy="379800"/>
              </p14:xfrm>
            </p:contentPart>
          </mc:Choice>
          <mc:Fallback>
            <p:pic>
              <p:nvPicPr>
                <p:cNvPr id="2064" name="Ink 2063">
                  <a:extLst>
                    <a:ext uri="{FF2B5EF4-FFF2-40B4-BE49-F238E27FC236}">
                      <a16:creationId xmlns:a16="http://schemas.microsoft.com/office/drawing/2014/main" id="{F5E70BA9-63C0-40D5-999D-407D11ABA7A8}"/>
                    </a:ext>
                  </a:extLst>
                </p:cNvPr>
                <p:cNvPicPr/>
                <p:nvPr/>
              </p:nvPicPr>
              <p:blipFill>
                <a:blip r:embed="rId66"/>
                <a:stretch>
                  <a:fillRect/>
                </a:stretch>
              </p:blipFill>
              <p:spPr>
                <a:xfrm>
                  <a:off x="2316064" y="1071087"/>
                  <a:ext cx="16884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078" name="Ink 2077">
                  <a:extLst>
                    <a:ext uri="{FF2B5EF4-FFF2-40B4-BE49-F238E27FC236}">
                      <a16:creationId xmlns:a16="http://schemas.microsoft.com/office/drawing/2014/main" id="{33FAEBE8-2E71-4FC0-9218-66BA21993A2D}"/>
                    </a:ext>
                  </a:extLst>
                </p14:cNvPr>
                <p14:cNvContentPartPr/>
                <p14:nvPr/>
              </p14:nvContentPartPr>
              <p14:xfrm>
                <a:off x="1323184" y="771567"/>
                <a:ext cx="990720" cy="375120"/>
              </p14:xfrm>
            </p:contentPart>
          </mc:Choice>
          <mc:Fallback>
            <p:pic>
              <p:nvPicPr>
                <p:cNvPr id="2078" name="Ink 2077">
                  <a:extLst>
                    <a:ext uri="{FF2B5EF4-FFF2-40B4-BE49-F238E27FC236}">
                      <a16:creationId xmlns:a16="http://schemas.microsoft.com/office/drawing/2014/main" id="{33FAEBE8-2E71-4FC0-9218-66BA21993A2D}"/>
                    </a:ext>
                  </a:extLst>
                </p:cNvPr>
                <p:cNvPicPr/>
                <p:nvPr/>
              </p:nvPicPr>
              <p:blipFill>
                <a:blip r:embed="rId68"/>
                <a:stretch>
                  <a:fillRect/>
                </a:stretch>
              </p:blipFill>
              <p:spPr>
                <a:xfrm>
                  <a:off x="1314184" y="762567"/>
                  <a:ext cx="10083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079" name="Ink 2078">
                  <a:extLst>
                    <a:ext uri="{FF2B5EF4-FFF2-40B4-BE49-F238E27FC236}">
                      <a16:creationId xmlns:a16="http://schemas.microsoft.com/office/drawing/2014/main" id="{1F792CE7-EEE2-4572-8FF6-6E51AF58413B}"/>
                    </a:ext>
                  </a:extLst>
                </p14:cNvPr>
                <p14:cNvContentPartPr/>
                <p14:nvPr/>
              </p14:nvContentPartPr>
              <p14:xfrm>
                <a:off x="1233184" y="673287"/>
                <a:ext cx="433080" cy="225720"/>
              </p14:xfrm>
            </p:contentPart>
          </mc:Choice>
          <mc:Fallback>
            <p:pic>
              <p:nvPicPr>
                <p:cNvPr id="2079" name="Ink 2078">
                  <a:extLst>
                    <a:ext uri="{FF2B5EF4-FFF2-40B4-BE49-F238E27FC236}">
                      <a16:creationId xmlns:a16="http://schemas.microsoft.com/office/drawing/2014/main" id="{1F792CE7-EEE2-4572-8FF6-6E51AF58413B}"/>
                    </a:ext>
                  </a:extLst>
                </p:cNvPr>
                <p:cNvPicPr/>
                <p:nvPr/>
              </p:nvPicPr>
              <p:blipFill>
                <a:blip r:embed="rId70"/>
                <a:stretch>
                  <a:fillRect/>
                </a:stretch>
              </p:blipFill>
              <p:spPr>
                <a:xfrm>
                  <a:off x="1224184" y="664287"/>
                  <a:ext cx="4507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084" name="Ink 2083">
                  <a:extLst>
                    <a:ext uri="{FF2B5EF4-FFF2-40B4-BE49-F238E27FC236}">
                      <a16:creationId xmlns:a16="http://schemas.microsoft.com/office/drawing/2014/main" id="{45A38044-B855-4957-8337-9DC844D7FA03}"/>
                    </a:ext>
                  </a:extLst>
                </p14:cNvPr>
                <p14:cNvContentPartPr/>
                <p14:nvPr/>
              </p14:nvContentPartPr>
              <p14:xfrm>
                <a:off x="1298704" y="1224807"/>
                <a:ext cx="142560" cy="298080"/>
              </p14:xfrm>
            </p:contentPart>
          </mc:Choice>
          <mc:Fallback>
            <p:pic>
              <p:nvPicPr>
                <p:cNvPr id="2084" name="Ink 2083">
                  <a:extLst>
                    <a:ext uri="{FF2B5EF4-FFF2-40B4-BE49-F238E27FC236}">
                      <a16:creationId xmlns:a16="http://schemas.microsoft.com/office/drawing/2014/main" id="{45A38044-B855-4957-8337-9DC844D7FA03}"/>
                    </a:ext>
                  </a:extLst>
                </p:cNvPr>
                <p:cNvPicPr/>
                <p:nvPr/>
              </p:nvPicPr>
              <p:blipFill>
                <a:blip r:embed="rId72"/>
                <a:stretch>
                  <a:fillRect/>
                </a:stretch>
              </p:blipFill>
              <p:spPr>
                <a:xfrm>
                  <a:off x="1289704" y="1216167"/>
                  <a:ext cx="16020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085" name="Ink 2084">
                  <a:extLst>
                    <a:ext uri="{FF2B5EF4-FFF2-40B4-BE49-F238E27FC236}">
                      <a16:creationId xmlns:a16="http://schemas.microsoft.com/office/drawing/2014/main" id="{4124F2BD-9FFB-4B2D-B488-C7C36B918F8B}"/>
                    </a:ext>
                  </a:extLst>
                </p14:cNvPr>
                <p14:cNvContentPartPr/>
                <p14:nvPr/>
              </p14:nvContentPartPr>
              <p14:xfrm>
                <a:off x="1266304" y="1354407"/>
                <a:ext cx="334080" cy="75240"/>
              </p14:xfrm>
            </p:contentPart>
          </mc:Choice>
          <mc:Fallback>
            <p:pic>
              <p:nvPicPr>
                <p:cNvPr id="2085" name="Ink 2084">
                  <a:extLst>
                    <a:ext uri="{FF2B5EF4-FFF2-40B4-BE49-F238E27FC236}">
                      <a16:creationId xmlns:a16="http://schemas.microsoft.com/office/drawing/2014/main" id="{4124F2BD-9FFB-4B2D-B488-C7C36B918F8B}"/>
                    </a:ext>
                  </a:extLst>
                </p:cNvPr>
                <p:cNvPicPr/>
                <p:nvPr/>
              </p:nvPicPr>
              <p:blipFill>
                <a:blip r:embed="rId74"/>
                <a:stretch>
                  <a:fillRect/>
                </a:stretch>
              </p:blipFill>
              <p:spPr>
                <a:xfrm>
                  <a:off x="1257664" y="1345407"/>
                  <a:ext cx="3517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086" name="Ink 2085">
                  <a:extLst>
                    <a:ext uri="{FF2B5EF4-FFF2-40B4-BE49-F238E27FC236}">
                      <a16:creationId xmlns:a16="http://schemas.microsoft.com/office/drawing/2014/main" id="{255AF2E4-96E6-4A6A-9365-21A61F95E03C}"/>
                    </a:ext>
                  </a:extLst>
                </p14:cNvPr>
                <p14:cNvContentPartPr/>
                <p14:nvPr/>
              </p14:nvContentPartPr>
              <p14:xfrm>
                <a:off x="1792264" y="1062807"/>
                <a:ext cx="193320" cy="304560"/>
              </p14:xfrm>
            </p:contentPart>
          </mc:Choice>
          <mc:Fallback>
            <p:pic>
              <p:nvPicPr>
                <p:cNvPr id="2086" name="Ink 2085">
                  <a:extLst>
                    <a:ext uri="{FF2B5EF4-FFF2-40B4-BE49-F238E27FC236}">
                      <a16:creationId xmlns:a16="http://schemas.microsoft.com/office/drawing/2014/main" id="{255AF2E4-96E6-4A6A-9365-21A61F95E03C}"/>
                    </a:ext>
                  </a:extLst>
                </p:cNvPr>
                <p:cNvPicPr/>
                <p:nvPr/>
              </p:nvPicPr>
              <p:blipFill>
                <a:blip r:embed="rId76"/>
                <a:stretch>
                  <a:fillRect/>
                </a:stretch>
              </p:blipFill>
              <p:spPr>
                <a:xfrm>
                  <a:off x="1783264" y="1054167"/>
                  <a:ext cx="21096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082" name="Ink 2081">
                  <a:extLst>
                    <a:ext uri="{FF2B5EF4-FFF2-40B4-BE49-F238E27FC236}">
                      <a16:creationId xmlns:a16="http://schemas.microsoft.com/office/drawing/2014/main" id="{0835315C-C063-4A6B-A3F7-2EF23750F44B}"/>
                    </a:ext>
                  </a:extLst>
                </p14:cNvPr>
                <p14:cNvContentPartPr/>
                <p14:nvPr/>
              </p14:nvContentPartPr>
              <p14:xfrm>
                <a:off x="518224" y="1226967"/>
                <a:ext cx="180360" cy="259200"/>
              </p14:xfrm>
            </p:contentPart>
          </mc:Choice>
          <mc:Fallback>
            <p:pic>
              <p:nvPicPr>
                <p:cNvPr id="2082" name="Ink 2081">
                  <a:extLst>
                    <a:ext uri="{FF2B5EF4-FFF2-40B4-BE49-F238E27FC236}">
                      <a16:creationId xmlns:a16="http://schemas.microsoft.com/office/drawing/2014/main" id="{0835315C-C063-4A6B-A3F7-2EF23750F44B}"/>
                    </a:ext>
                  </a:extLst>
                </p:cNvPr>
                <p:cNvPicPr/>
                <p:nvPr/>
              </p:nvPicPr>
              <p:blipFill>
                <a:blip r:embed="rId78"/>
                <a:stretch>
                  <a:fillRect/>
                </a:stretch>
              </p:blipFill>
              <p:spPr>
                <a:xfrm>
                  <a:off x="509584" y="1218327"/>
                  <a:ext cx="1980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083" name="Ink 2082">
                  <a:extLst>
                    <a:ext uri="{FF2B5EF4-FFF2-40B4-BE49-F238E27FC236}">
                      <a16:creationId xmlns:a16="http://schemas.microsoft.com/office/drawing/2014/main" id="{4944C6DD-0E08-471A-AD07-FB03D1565723}"/>
                    </a:ext>
                  </a:extLst>
                </p14:cNvPr>
                <p14:cNvContentPartPr/>
                <p14:nvPr/>
              </p14:nvContentPartPr>
              <p14:xfrm>
                <a:off x="501664" y="1297527"/>
                <a:ext cx="306720" cy="92520"/>
              </p14:xfrm>
            </p:contentPart>
          </mc:Choice>
          <mc:Fallback>
            <p:pic>
              <p:nvPicPr>
                <p:cNvPr id="2083" name="Ink 2082">
                  <a:extLst>
                    <a:ext uri="{FF2B5EF4-FFF2-40B4-BE49-F238E27FC236}">
                      <a16:creationId xmlns:a16="http://schemas.microsoft.com/office/drawing/2014/main" id="{4944C6DD-0E08-471A-AD07-FB03D1565723}"/>
                    </a:ext>
                  </a:extLst>
                </p:cNvPr>
                <p:cNvPicPr/>
                <p:nvPr/>
              </p:nvPicPr>
              <p:blipFill>
                <a:blip r:embed="rId80"/>
                <a:stretch>
                  <a:fillRect/>
                </a:stretch>
              </p:blipFill>
              <p:spPr>
                <a:xfrm>
                  <a:off x="493024" y="1288527"/>
                  <a:ext cx="3243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091" name="Ink 2090">
                  <a:extLst>
                    <a:ext uri="{FF2B5EF4-FFF2-40B4-BE49-F238E27FC236}">
                      <a16:creationId xmlns:a16="http://schemas.microsoft.com/office/drawing/2014/main" id="{F8C1ABBB-D221-4608-9E88-3341C1F70E12}"/>
                    </a:ext>
                  </a:extLst>
                </p14:cNvPr>
                <p14:cNvContentPartPr/>
                <p14:nvPr/>
              </p14:nvContentPartPr>
              <p14:xfrm>
                <a:off x="-102416" y="1493007"/>
                <a:ext cx="872640" cy="541800"/>
              </p14:xfrm>
            </p:contentPart>
          </mc:Choice>
          <mc:Fallback>
            <p:pic>
              <p:nvPicPr>
                <p:cNvPr id="2091" name="Ink 2090">
                  <a:extLst>
                    <a:ext uri="{FF2B5EF4-FFF2-40B4-BE49-F238E27FC236}">
                      <a16:creationId xmlns:a16="http://schemas.microsoft.com/office/drawing/2014/main" id="{F8C1ABBB-D221-4608-9E88-3341C1F70E12}"/>
                    </a:ext>
                  </a:extLst>
                </p:cNvPr>
                <p:cNvPicPr/>
                <p:nvPr/>
              </p:nvPicPr>
              <p:blipFill>
                <a:blip r:embed="rId82"/>
                <a:stretch>
                  <a:fillRect/>
                </a:stretch>
              </p:blipFill>
              <p:spPr>
                <a:xfrm>
                  <a:off x="-111056" y="1484367"/>
                  <a:ext cx="890280" cy="559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092" name="Ink 2091">
                  <a:extLst>
                    <a:ext uri="{FF2B5EF4-FFF2-40B4-BE49-F238E27FC236}">
                      <a16:creationId xmlns:a16="http://schemas.microsoft.com/office/drawing/2014/main" id="{81C957D2-D3E2-4DF2-A1A8-A7729D4044F5}"/>
                    </a:ext>
                  </a:extLst>
                </p14:cNvPr>
                <p14:cNvContentPartPr/>
                <p14:nvPr/>
              </p14:nvContentPartPr>
              <p14:xfrm>
                <a:off x="-79376" y="1508127"/>
                <a:ext cx="272880" cy="165240"/>
              </p14:xfrm>
            </p:contentPart>
          </mc:Choice>
          <mc:Fallback>
            <p:pic>
              <p:nvPicPr>
                <p:cNvPr id="2092" name="Ink 2091">
                  <a:extLst>
                    <a:ext uri="{FF2B5EF4-FFF2-40B4-BE49-F238E27FC236}">
                      <a16:creationId xmlns:a16="http://schemas.microsoft.com/office/drawing/2014/main" id="{81C957D2-D3E2-4DF2-A1A8-A7729D4044F5}"/>
                    </a:ext>
                  </a:extLst>
                </p:cNvPr>
                <p:cNvPicPr/>
                <p:nvPr/>
              </p:nvPicPr>
              <p:blipFill>
                <a:blip r:embed="rId84"/>
                <a:stretch>
                  <a:fillRect/>
                </a:stretch>
              </p:blipFill>
              <p:spPr>
                <a:xfrm>
                  <a:off x="-88376" y="1499487"/>
                  <a:ext cx="2905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068" name="Ink 2067">
                  <a:extLst>
                    <a:ext uri="{FF2B5EF4-FFF2-40B4-BE49-F238E27FC236}">
                      <a16:creationId xmlns:a16="http://schemas.microsoft.com/office/drawing/2014/main" id="{0109B983-99D8-4645-AC34-FDDDACD0AFB6}"/>
                    </a:ext>
                  </a:extLst>
                </p14:cNvPr>
                <p14:cNvContentPartPr/>
                <p14:nvPr/>
              </p14:nvContentPartPr>
              <p14:xfrm>
                <a:off x="2017624" y="1863087"/>
                <a:ext cx="114120" cy="324000"/>
              </p14:xfrm>
            </p:contentPart>
          </mc:Choice>
          <mc:Fallback>
            <p:pic>
              <p:nvPicPr>
                <p:cNvPr id="2068" name="Ink 2067">
                  <a:extLst>
                    <a:ext uri="{FF2B5EF4-FFF2-40B4-BE49-F238E27FC236}">
                      <a16:creationId xmlns:a16="http://schemas.microsoft.com/office/drawing/2014/main" id="{0109B983-99D8-4645-AC34-FDDDACD0AFB6}"/>
                    </a:ext>
                  </a:extLst>
                </p:cNvPr>
                <p:cNvPicPr/>
                <p:nvPr/>
              </p:nvPicPr>
              <p:blipFill>
                <a:blip r:embed="rId86"/>
                <a:stretch>
                  <a:fillRect/>
                </a:stretch>
              </p:blipFill>
              <p:spPr>
                <a:xfrm>
                  <a:off x="2008624" y="1854087"/>
                  <a:ext cx="13176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069" name="Ink 2068">
                  <a:extLst>
                    <a:ext uri="{FF2B5EF4-FFF2-40B4-BE49-F238E27FC236}">
                      <a16:creationId xmlns:a16="http://schemas.microsoft.com/office/drawing/2014/main" id="{FEC6E2EF-9BE1-44C5-B516-0BE908B905C3}"/>
                    </a:ext>
                  </a:extLst>
                </p14:cNvPr>
                <p14:cNvContentPartPr/>
                <p14:nvPr/>
              </p14:nvContentPartPr>
              <p14:xfrm>
                <a:off x="2366464" y="1737807"/>
                <a:ext cx="260280" cy="356760"/>
              </p14:xfrm>
            </p:contentPart>
          </mc:Choice>
          <mc:Fallback>
            <p:pic>
              <p:nvPicPr>
                <p:cNvPr id="2069" name="Ink 2068">
                  <a:extLst>
                    <a:ext uri="{FF2B5EF4-FFF2-40B4-BE49-F238E27FC236}">
                      <a16:creationId xmlns:a16="http://schemas.microsoft.com/office/drawing/2014/main" id="{FEC6E2EF-9BE1-44C5-B516-0BE908B905C3}"/>
                    </a:ext>
                  </a:extLst>
                </p:cNvPr>
                <p:cNvPicPr/>
                <p:nvPr/>
              </p:nvPicPr>
              <p:blipFill>
                <a:blip r:embed="rId88"/>
                <a:stretch>
                  <a:fillRect/>
                </a:stretch>
              </p:blipFill>
              <p:spPr>
                <a:xfrm>
                  <a:off x="2357464" y="1729167"/>
                  <a:ext cx="2779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073" name="Ink 2072">
                  <a:extLst>
                    <a:ext uri="{FF2B5EF4-FFF2-40B4-BE49-F238E27FC236}">
                      <a16:creationId xmlns:a16="http://schemas.microsoft.com/office/drawing/2014/main" id="{2BFCC6C8-E83A-4396-8514-91D0F59CB185}"/>
                    </a:ext>
                  </a:extLst>
                </p14:cNvPr>
                <p14:cNvContentPartPr/>
                <p14:nvPr/>
              </p14:nvContentPartPr>
              <p14:xfrm>
                <a:off x="2043904" y="2632047"/>
                <a:ext cx="147240" cy="249120"/>
              </p14:xfrm>
            </p:contentPart>
          </mc:Choice>
          <mc:Fallback>
            <p:pic>
              <p:nvPicPr>
                <p:cNvPr id="2073" name="Ink 2072">
                  <a:extLst>
                    <a:ext uri="{FF2B5EF4-FFF2-40B4-BE49-F238E27FC236}">
                      <a16:creationId xmlns:a16="http://schemas.microsoft.com/office/drawing/2014/main" id="{2BFCC6C8-E83A-4396-8514-91D0F59CB185}"/>
                    </a:ext>
                  </a:extLst>
                </p:cNvPr>
                <p:cNvPicPr/>
                <p:nvPr/>
              </p:nvPicPr>
              <p:blipFill>
                <a:blip r:embed="rId90"/>
                <a:stretch>
                  <a:fillRect/>
                </a:stretch>
              </p:blipFill>
              <p:spPr>
                <a:xfrm>
                  <a:off x="2035264" y="2623407"/>
                  <a:ext cx="1648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074" name="Ink 2073">
                  <a:extLst>
                    <a:ext uri="{FF2B5EF4-FFF2-40B4-BE49-F238E27FC236}">
                      <a16:creationId xmlns:a16="http://schemas.microsoft.com/office/drawing/2014/main" id="{077BA140-692C-434A-8228-9B2BD7A129E4}"/>
                    </a:ext>
                  </a:extLst>
                </p14:cNvPr>
                <p14:cNvContentPartPr/>
                <p14:nvPr/>
              </p14:nvContentPartPr>
              <p14:xfrm>
                <a:off x="2410744" y="2314527"/>
                <a:ext cx="212760" cy="435600"/>
              </p14:xfrm>
            </p:contentPart>
          </mc:Choice>
          <mc:Fallback>
            <p:pic>
              <p:nvPicPr>
                <p:cNvPr id="2074" name="Ink 2073">
                  <a:extLst>
                    <a:ext uri="{FF2B5EF4-FFF2-40B4-BE49-F238E27FC236}">
                      <a16:creationId xmlns:a16="http://schemas.microsoft.com/office/drawing/2014/main" id="{077BA140-692C-434A-8228-9B2BD7A129E4}"/>
                    </a:ext>
                  </a:extLst>
                </p:cNvPr>
                <p:cNvPicPr/>
                <p:nvPr/>
              </p:nvPicPr>
              <p:blipFill>
                <a:blip r:embed="rId92"/>
                <a:stretch>
                  <a:fillRect/>
                </a:stretch>
              </p:blipFill>
              <p:spPr>
                <a:xfrm>
                  <a:off x="2402104" y="2305887"/>
                  <a:ext cx="23040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096" name="Ink 2095">
                  <a:extLst>
                    <a:ext uri="{FF2B5EF4-FFF2-40B4-BE49-F238E27FC236}">
                      <a16:creationId xmlns:a16="http://schemas.microsoft.com/office/drawing/2014/main" id="{DB57E083-542F-43B2-AA5F-AA06CF55CDB7}"/>
                    </a:ext>
                  </a:extLst>
                </p14:cNvPr>
                <p14:cNvContentPartPr/>
                <p14:nvPr/>
              </p14:nvContentPartPr>
              <p14:xfrm>
                <a:off x="2487784" y="1770927"/>
                <a:ext cx="104040" cy="265680"/>
              </p14:xfrm>
            </p:contentPart>
          </mc:Choice>
          <mc:Fallback>
            <p:pic>
              <p:nvPicPr>
                <p:cNvPr id="2096" name="Ink 2095">
                  <a:extLst>
                    <a:ext uri="{FF2B5EF4-FFF2-40B4-BE49-F238E27FC236}">
                      <a16:creationId xmlns:a16="http://schemas.microsoft.com/office/drawing/2014/main" id="{DB57E083-542F-43B2-AA5F-AA06CF55CDB7}"/>
                    </a:ext>
                  </a:extLst>
                </p:cNvPr>
                <p:cNvPicPr/>
                <p:nvPr/>
              </p:nvPicPr>
              <p:blipFill>
                <a:blip r:embed="rId94"/>
                <a:stretch>
                  <a:fillRect/>
                </a:stretch>
              </p:blipFill>
              <p:spPr>
                <a:xfrm>
                  <a:off x="2478784" y="1762287"/>
                  <a:ext cx="1216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097" name="Ink 2096">
                  <a:extLst>
                    <a:ext uri="{FF2B5EF4-FFF2-40B4-BE49-F238E27FC236}">
                      <a16:creationId xmlns:a16="http://schemas.microsoft.com/office/drawing/2014/main" id="{93DE48BC-8F84-4494-86C7-1908BBBCBC95}"/>
                    </a:ext>
                  </a:extLst>
                </p14:cNvPr>
                <p14:cNvContentPartPr/>
                <p14:nvPr/>
              </p14:nvContentPartPr>
              <p14:xfrm>
                <a:off x="2478784" y="1912047"/>
                <a:ext cx="221040" cy="92520"/>
              </p14:xfrm>
            </p:contentPart>
          </mc:Choice>
          <mc:Fallback>
            <p:pic>
              <p:nvPicPr>
                <p:cNvPr id="2097" name="Ink 2096">
                  <a:extLst>
                    <a:ext uri="{FF2B5EF4-FFF2-40B4-BE49-F238E27FC236}">
                      <a16:creationId xmlns:a16="http://schemas.microsoft.com/office/drawing/2014/main" id="{93DE48BC-8F84-4494-86C7-1908BBBCBC95}"/>
                    </a:ext>
                  </a:extLst>
                </p:cNvPr>
                <p:cNvPicPr/>
                <p:nvPr/>
              </p:nvPicPr>
              <p:blipFill>
                <a:blip r:embed="rId96"/>
                <a:stretch>
                  <a:fillRect/>
                </a:stretch>
              </p:blipFill>
              <p:spPr>
                <a:xfrm>
                  <a:off x="2469784" y="1903047"/>
                  <a:ext cx="2386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098" name="Ink 2097">
                  <a:extLst>
                    <a:ext uri="{FF2B5EF4-FFF2-40B4-BE49-F238E27FC236}">
                      <a16:creationId xmlns:a16="http://schemas.microsoft.com/office/drawing/2014/main" id="{DF485051-B9C6-4040-9021-CD6D066DE0C3}"/>
                    </a:ext>
                  </a:extLst>
                </p14:cNvPr>
                <p14:cNvContentPartPr/>
                <p14:nvPr/>
              </p14:nvContentPartPr>
              <p14:xfrm>
                <a:off x="2021944" y="1792167"/>
                <a:ext cx="268560" cy="334800"/>
              </p14:xfrm>
            </p:contentPart>
          </mc:Choice>
          <mc:Fallback>
            <p:pic>
              <p:nvPicPr>
                <p:cNvPr id="2098" name="Ink 2097">
                  <a:extLst>
                    <a:ext uri="{FF2B5EF4-FFF2-40B4-BE49-F238E27FC236}">
                      <a16:creationId xmlns:a16="http://schemas.microsoft.com/office/drawing/2014/main" id="{DF485051-B9C6-4040-9021-CD6D066DE0C3}"/>
                    </a:ext>
                  </a:extLst>
                </p:cNvPr>
                <p:cNvPicPr/>
                <p:nvPr/>
              </p:nvPicPr>
              <p:blipFill>
                <a:blip r:embed="rId98"/>
                <a:stretch>
                  <a:fillRect/>
                </a:stretch>
              </p:blipFill>
              <p:spPr>
                <a:xfrm>
                  <a:off x="2013304" y="1783167"/>
                  <a:ext cx="2862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100" name="Ink 2099">
                  <a:extLst>
                    <a:ext uri="{FF2B5EF4-FFF2-40B4-BE49-F238E27FC236}">
                      <a16:creationId xmlns:a16="http://schemas.microsoft.com/office/drawing/2014/main" id="{EC01E8DE-EEA8-48DC-9E04-68AFA951E236}"/>
                    </a:ext>
                  </a:extLst>
                </p14:cNvPr>
                <p14:cNvContentPartPr/>
                <p14:nvPr/>
              </p14:nvContentPartPr>
              <p14:xfrm>
                <a:off x="47704" y="1473567"/>
                <a:ext cx="1559160" cy="363600"/>
              </p14:xfrm>
            </p:contentPart>
          </mc:Choice>
          <mc:Fallback>
            <p:pic>
              <p:nvPicPr>
                <p:cNvPr id="2100" name="Ink 2099">
                  <a:extLst>
                    <a:ext uri="{FF2B5EF4-FFF2-40B4-BE49-F238E27FC236}">
                      <a16:creationId xmlns:a16="http://schemas.microsoft.com/office/drawing/2014/main" id="{EC01E8DE-EEA8-48DC-9E04-68AFA951E236}"/>
                    </a:ext>
                  </a:extLst>
                </p:cNvPr>
                <p:cNvPicPr/>
                <p:nvPr/>
              </p:nvPicPr>
              <p:blipFill>
                <a:blip r:embed="rId100"/>
                <a:stretch>
                  <a:fillRect/>
                </a:stretch>
              </p:blipFill>
              <p:spPr>
                <a:xfrm>
                  <a:off x="39064" y="1464927"/>
                  <a:ext cx="157680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101" name="Ink 2100">
                  <a:extLst>
                    <a:ext uri="{FF2B5EF4-FFF2-40B4-BE49-F238E27FC236}">
                      <a16:creationId xmlns:a16="http://schemas.microsoft.com/office/drawing/2014/main" id="{912CC820-4EB5-49C0-A86F-EE7F81D2428D}"/>
                    </a:ext>
                  </a:extLst>
                </p14:cNvPr>
                <p14:cNvContentPartPr/>
                <p14:nvPr/>
              </p14:nvContentPartPr>
              <p14:xfrm>
                <a:off x="1509664" y="1702167"/>
                <a:ext cx="88920" cy="264240"/>
              </p14:xfrm>
            </p:contentPart>
          </mc:Choice>
          <mc:Fallback>
            <p:pic>
              <p:nvPicPr>
                <p:cNvPr id="2101" name="Ink 2100">
                  <a:extLst>
                    <a:ext uri="{FF2B5EF4-FFF2-40B4-BE49-F238E27FC236}">
                      <a16:creationId xmlns:a16="http://schemas.microsoft.com/office/drawing/2014/main" id="{912CC820-4EB5-49C0-A86F-EE7F81D2428D}"/>
                    </a:ext>
                  </a:extLst>
                </p:cNvPr>
                <p:cNvPicPr/>
                <p:nvPr/>
              </p:nvPicPr>
              <p:blipFill>
                <a:blip r:embed="rId102"/>
                <a:stretch>
                  <a:fillRect/>
                </a:stretch>
              </p:blipFill>
              <p:spPr>
                <a:xfrm>
                  <a:off x="1500664" y="1693167"/>
                  <a:ext cx="1065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102" name="Ink 2101">
                  <a:extLst>
                    <a:ext uri="{FF2B5EF4-FFF2-40B4-BE49-F238E27FC236}">
                      <a16:creationId xmlns:a16="http://schemas.microsoft.com/office/drawing/2014/main" id="{D6159192-446E-4D07-807D-23F2BEAC7225}"/>
                    </a:ext>
                  </a:extLst>
                </p14:cNvPr>
                <p14:cNvContentPartPr/>
                <p14:nvPr/>
              </p14:nvContentPartPr>
              <p14:xfrm>
                <a:off x="54544" y="1328487"/>
                <a:ext cx="223920" cy="154800"/>
              </p14:xfrm>
            </p:contentPart>
          </mc:Choice>
          <mc:Fallback>
            <p:pic>
              <p:nvPicPr>
                <p:cNvPr id="2102" name="Ink 2101">
                  <a:extLst>
                    <a:ext uri="{FF2B5EF4-FFF2-40B4-BE49-F238E27FC236}">
                      <a16:creationId xmlns:a16="http://schemas.microsoft.com/office/drawing/2014/main" id="{D6159192-446E-4D07-807D-23F2BEAC7225}"/>
                    </a:ext>
                  </a:extLst>
                </p:cNvPr>
                <p:cNvPicPr/>
                <p:nvPr/>
              </p:nvPicPr>
              <p:blipFill>
                <a:blip r:embed="rId104"/>
                <a:stretch>
                  <a:fillRect/>
                </a:stretch>
              </p:blipFill>
              <p:spPr>
                <a:xfrm>
                  <a:off x="45904" y="1319487"/>
                  <a:ext cx="2415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103" name="Ink 2102">
                  <a:extLst>
                    <a:ext uri="{FF2B5EF4-FFF2-40B4-BE49-F238E27FC236}">
                      <a16:creationId xmlns:a16="http://schemas.microsoft.com/office/drawing/2014/main" id="{4E978B38-F6DB-44C4-8A59-570E60929858}"/>
                    </a:ext>
                  </a:extLst>
                </p14:cNvPr>
                <p14:cNvContentPartPr/>
                <p14:nvPr/>
              </p14:nvContentPartPr>
              <p14:xfrm>
                <a:off x="986944" y="1218687"/>
                <a:ext cx="1283400" cy="908280"/>
              </p14:xfrm>
            </p:contentPart>
          </mc:Choice>
          <mc:Fallback>
            <p:pic>
              <p:nvPicPr>
                <p:cNvPr id="2103" name="Ink 2102">
                  <a:extLst>
                    <a:ext uri="{FF2B5EF4-FFF2-40B4-BE49-F238E27FC236}">
                      <a16:creationId xmlns:a16="http://schemas.microsoft.com/office/drawing/2014/main" id="{4E978B38-F6DB-44C4-8A59-570E60929858}"/>
                    </a:ext>
                  </a:extLst>
                </p:cNvPr>
                <p:cNvPicPr/>
                <p:nvPr/>
              </p:nvPicPr>
              <p:blipFill>
                <a:blip r:embed="rId106"/>
                <a:stretch>
                  <a:fillRect/>
                </a:stretch>
              </p:blipFill>
              <p:spPr>
                <a:xfrm>
                  <a:off x="978304" y="1209687"/>
                  <a:ext cx="1301040" cy="925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105" name="Ink 2104">
                  <a:extLst>
                    <a:ext uri="{FF2B5EF4-FFF2-40B4-BE49-F238E27FC236}">
                      <a16:creationId xmlns:a16="http://schemas.microsoft.com/office/drawing/2014/main" id="{AD84F83A-3DD8-4EC7-8C72-34668C63AF7B}"/>
                    </a:ext>
                  </a:extLst>
                </p14:cNvPr>
                <p14:cNvContentPartPr/>
                <p14:nvPr/>
              </p14:nvContentPartPr>
              <p14:xfrm>
                <a:off x="-101696" y="1306167"/>
                <a:ext cx="2428920" cy="911880"/>
              </p14:xfrm>
            </p:contentPart>
          </mc:Choice>
          <mc:Fallback>
            <p:pic>
              <p:nvPicPr>
                <p:cNvPr id="2105" name="Ink 2104">
                  <a:extLst>
                    <a:ext uri="{FF2B5EF4-FFF2-40B4-BE49-F238E27FC236}">
                      <a16:creationId xmlns:a16="http://schemas.microsoft.com/office/drawing/2014/main" id="{AD84F83A-3DD8-4EC7-8C72-34668C63AF7B}"/>
                    </a:ext>
                  </a:extLst>
                </p:cNvPr>
                <p:cNvPicPr/>
                <p:nvPr/>
              </p:nvPicPr>
              <p:blipFill>
                <a:blip r:embed="rId108"/>
                <a:stretch>
                  <a:fillRect/>
                </a:stretch>
              </p:blipFill>
              <p:spPr>
                <a:xfrm>
                  <a:off x="-110336" y="1297527"/>
                  <a:ext cx="2446560" cy="9295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106" name="Ink 2105">
                  <a:extLst>
                    <a:ext uri="{FF2B5EF4-FFF2-40B4-BE49-F238E27FC236}">
                      <a16:creationId xmlns:a16="http://schemas.microsoft.com/office/drawing/2014/main" id="{683B8CFD-E194-412E-8BEC-C3807BE7D72C}"/>
                    </a:ext>
                  </a:extLst>
                </p14:cNvPr>
                <p14:cNvContentPartPr/>
                <p14:nvPr/>
              </p14:nvContentPartPr>
              <p14:xfrm>
                <a:off x="1493824" y="1398687"/>
                <a:ext cx="866520" cy="649800"/>
              </p14:xfrm>
            </p:contentPart>
          </mc:Choice>
          <mc:Fallback>
            <p:pic>
              <p:nvPicPr>
                <p:cNvPr id="2106" name="Ink 2105">
                  <a:extLst>
                    <a:ext uri="{FF2B5EF4-FFF2-40B4-BE49-F238E27FC236}">
                      <a16:creationId xmlns:a16="http://schemas.microsoft.com/office/drawing/2014/main" id="{683B8CFD-E194-412E-8BEC-C3807BE7D72C}"/>
                    </a:ext>
                  </a:extLst>
                </p:cNvPr>
                <p:cNvPicPr/>
                <p:nvPr/>
              </p:nvPicPr>
              <p:blipFill>
                <a:blip r:embed="rId110"/>
                <a:stretch>
                  <a:fillRect/>
                </a:stretch>
              </p:blipFill>
              <p:spPr>
                <a:xfrm>
                  <a:off x="1484824" y="1390047"/>
                  <a:ext cx="884160" cy="6674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108" name="Ink 2107">
                  <a:extLst>
                    <a:ext uri="{FF2B5EF4-FFF2-40B4-BE49-F238E27FC236}">
                      <a16:creationId xmlns:a16="http://schemas.microsoft.com/office/drawing/2014/main" id="{F8ADFFAA-6D91-43B6-9423-F36C2F5A99E2}"/>
                    </a:ext>
                  </a:extLst>
                </p14:cNvPr>
                <p14:cNvContentPartPr/>
                <p14:nvPr/>
              </p14:nvContentPartPr>
              <p14:xfrm>
                <a:off x="-193136" y="2494527"/>
                <a:ext cx="239760" cy="413280"/>
              </p14:xfrm>
            </p:contentPart>
          </mc:Choice>
          <mc:Fallback>
            <p:pic>
              <p:nvPicPr>
                <p:cNvPr id="2108" name="Ink 2107">
                  <a:extLst>
                    <a:ext uri="{FF2B5EF4-FFF2-40B4-BE49-F238E27FC236}">
                      <a16:creationId xmlns:a16="http://schemas.microsoft.com/office/drawing/2014/main" id="{F8ADFFAA-6D91-43B6-9423-F36C2F5A99E2}"/>
                    </a:ext>
                  </a:extLst>
                </p:cNvPr>
                <p:cNvPicPr/>
                <p:nvPr/>
              </p:nvPicPr>
              <p:blipFill>
                <a:blip r:embed="rId112"/>
                <a:stretch>
                  <a:fillRect/>
                </a:stretch>
              </p:blipFill>
              <p:spPr>
                <a:xfrm>
                  <a:off x="-201776" y="2485887"/>
                  <a:ext cx="25740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109" name="Ink 2108">
                  <a:extLst>
                    <a:ext uri="{FF2B5EF4-FFF2-40B4-BE49-F238E27FC236}">
                      <a16:creationId xmlns:a16="http://schemas.microsoft.com/office/drawing/2014/main" id="{1604EE25-B56C-45C5-BBB3-EC7EFB56D41F}"/>
                    </a:ext>
                  </a:extLst>
                </p14:cNvPr>
                <p14:cNvContentPartPr/>
                <p14:nvPr/>
              </p14:nvContentPartPr>
              <p14:xfrm>
                <a:off x="-35456" y="2405247"/>
                <a:ext cx="793800" cy="641880"/>
              </p14:xfrm>
            </p:contentPart>
          </mc:Choice>
          <mc:Fallback>
            <p:pic>
              <p:nvPicPr>
                <p:cNvPr id="2109" name="Ink 2108">
                  <a:extLst>
                    <a:ext uri="{FF2B5EF4-FFF2-40B4-BE49-F238E27FC236}">
                      <a16:creationId xmlns:a16="http://schemas.microsoft.com/office/drawing/2014/main" id="{1604EE25-B56C-45C5-BBB3-EC7EFB56D41F}"/>
                    </a:ext>
                  </a:extLst>
                </p:cNvPr>
                <p:cNvPicPr/>
                <p:nvPr/>
              </p:nvPicPr>
              <p:blipFill>
                <a:blip r:embed="rId114"/>
                <a:stretch>
                  <a:fillRect/>
                </a:stretch>
              </p:blipFill>
              <p:spPr>
                <a:xfrm>
                  <a:off x="-44456" y="2396247"/>
                  <a:ext cx="811440" cy="659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111" name="Ink 2110">
                  <a:extLst>
                    <a:ext uri="{FF2B5EF4-FFF2-40B4-BE49-F238E27FC236}">
                      <a16:creationId xmlns:a16="http://schemas.microsoft.com/office/drawing/2014/main" id="{3FD92B31-27FE-44F5-868D-9C529DD71E17}"/>
                    </a:ext>
                  </a:extLst>
                </p14:cNvPr>
                <p14:cNvContentPartPr/>
                <p14:nvPr/>
              </p14:nvContentPartPr>
              <p14:xfrm>
                <a:off x="16744" y="2221647"/>
                <a:ext cx="1211400" cy="790560"/>
              </p14:xfrm>
            </p:contentPart>
          </mc:Choice>
          <mc:Fallback>
            <p:pic>
              <p:nvPicPr>
                <p:cNvPr id="2111" name="Ink 2110">
                  <a:extLst>
                    <a:ext uri="{FF2B5EF4-FFF2-40B4-BE49-F238E27FC236}">
                      <a16:creationId xmlns:a16="http://schemas.microsoft.com/office/drawing/2014/main" id="{3FD92B31-27FE-44F5-868D-9C529DD71E17}"/>
                    </a:ext>
                  </a:extLst>
                </p:cNvPr>
                <p:cNvPicPr/>
                <p:nvPr/>
              </p:nvPicPr>
              <p:blipFill>
                <a:blip r:embed="rId116"/>
                <a:stretch>
                  <a:fillRect/>
                </a:stretch>
              </p:blipFill>
              <p:spPr>
                <a:xfrm>
                  <a:off x="7744" y="2213007"/>
                  <a:ext cx="1229040" cy="8082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113" name="Ink 2112">
                  <a:extLst>
                    <a:ext uri="{FF2B5EF4-FFF2-40B4-BE49-F238E27FC236}">
                      <a16:creationId xmlns:a16="http://schemas.microsoft.com/office/drawing/2014/main" id="{5FD92B17-7564-4786-BFB9-325086B05947}"/>
                    </a:ext>
                  </a:extLst>
                </p14:cNvPr>
                <p14:cNvContentPartPr/>
                <p14:nvPr/>
              </p14:nvContentPartPr>
              <p14:xfrm>
                <a:off x="79384" y="2524047"/>
                <a:ext cx="860040" cy="312480"/>
              </p14:xfrm>
            </p:contentPart>
          </mc:Choice>
          <mc:Fallback>
            <p:pic>
              <p:nvPicPr>
                <p:cNvPr id="2113" name="Ink 2112">
                  <a:extLst>
                    <a:ext uri="{FF2B5EF4-FFF2-40B4-BE49-F238E27FC236}">
                      <a16:creationId xmlns:a16="http://schemas.microsoft.com/office/drawing/2014/main" id="{5FD92B17-7564-4786-BFB9-325086B05947}"/>
                    </a:ext>
                  </a:extLst>
                </p:cNvPr>
                <p:cNvPicPr/>
                <p:nvPr/>
              </p:nvPicPr>
              <p:blipFill>
                <a:blip r:embed="rId118"/>
                <a:stretch>
                  <a:fillRect/>
                </a:stretch>
              </p:blipFill>
              <p:spPr>
                <a:xfrm>
                  <a:off x="70384" y="2515407"/>
                  <a:ext cx="8776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114" name="Ink 2113">
                  <a:extLst>
                    <a:ext uri="{FF2B5EF4-FFF2-40B4-BE49-F238E27FC236}">
                      <a16:creationId xmlns:a16="http://schemas.microsoft.com/office/drawing/2014/main" id="{31EDE64D-0B5D-4A65-BDB2-3FA6886652D5}"/>
                    </a:ext>
                  </a:extLst>
                </p14:cNvPr>
                <p14:cNvContentPartPr/>
                <p14:nvPr/>
              </p14:nvContentPartPr>
              <p14:xfrm>
                <a:off x="736384" y="2264127"/>
                <a:ext cx="41040" cy="677520"/>
              </p14:xfrm>
            </p:contentPart>
          </mc:Choice>
          <mc:Fallback>
            <p:pic>
              <p:nvPicPr>
                <p:cNvPr id="2114" name="Ink 2113">
                  <a:extLst>
                    <a:ext uri="{FF2B5EF4-FFF2-40B4-BE49-F238E27FC236}">
                      <a16:creationId xmlns:a16="http://schemas.microsoft.com/office/drawing/2014/main" id="{31EDE64D-0B5D-4A65-BDB2-3FA6886652D5}"/>
                    </a:ext>
                  </a:extLst>
                </p:cNvPr>
                <p:cNvPicPr/>
                <p:nvPr/>
              </p:nvPicPr>
              <p:blipFill>
                <a:blip r:embed="rId120"/>
                <a:stretch>
                  <a:fillRect/>
                </a:stretch>
              </p:blipFill>
              <p:spPr>
                <a:xfrm>
                  <a:off x="727384" y="2255127"/>
                  <a:ext cx="58680" cy="6951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115" name="Ink 2114">
                  <a:extLst>
                    <a:ext uri="{FF2B5EF4-FFF2-40B4-BE49-F238E27FC236}">
                      <a16:creationId xmlns:a16="http://schemas.microsoft.com/office/drawing/2014/main" id="{2BFF785C-73FC-4B84-8B1C-361F0136E6CC}"/>
                    </a:ext>
                  </a:extLst>
                </p14:cNvPr>
                <p14:cNvContentPartPr/>
                <p14:nvPr/>
              </p14:nvContentPartPr>
              <p14:xfrm>
                <a:off x="1223464" y="2195727"/>
                <a:ext cx="254520" cy="621720"/>
              </p14:xfrm>
            </p:contentPart>
          </mc:Choice>
          <mc:Fallback>
            <p:pic>
              <p:nvPicPr>
                <p:cNvPr id="2115" name="Ink 2114">
                  <a:extLst>
                    <a:ext uri="{FF2B5EF4-FFF2-40B4-BE49-F238E27FC236}">
                      <a16:creationId xmlns:a16="http://schemas.microsoft.com/office/drawing/2014/main" id="{2BFF785C-73FC-4B84-8B1C-361F0136E6CC}"/>
                    </a:ext>
                  </a:extLst>
                </p:cNvPr>
                <p:cNvPicPr/>
                <p:nvPr/>
              </p:nvPicPr>
              <p:blipFill>
                <a:blip r:embed="rId122"/>
                <a:stretch>
                  <a:fillRect/>
                </a:stretch>
              </p:blipFill>
              <p:spPr>
                <a:xfrm>
                  <a:off x="1214464" y="2186727"/>
                  <a:ext cx="27216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116" name="Ink 2115">
                  <a:extLst>
                    <a:ext uri="{FF2B5EF4-FFF2-40B4-BE49-F238E27FC236}">
                      <a16:creationId xmlns:a16="http://schemas.microsoft.com/office/drawing/2014/main" id="{A625ADCF-02BE-46D7-AEEA-F40BC29B8916}"/>
                    </a:ext>
                  </a:extLst>
                </p14:cNvPr>
                <p14:cNvContentPartPr/>
                <p14:nvPr/>
              </p14:nvContentPartPr>
              <p14:xfrm>
                <a:off x="2039944" y="2624487"/>
                <a:ext cx="159480" cy="264240"/>
              </p14:xfrm>
            </p:contentPart>
          </mc:Choice>
          <mc:Fallback>
            <p:pic>
              <p:nvPicPr>
                <p:cNvPr id="2116" name="Ink 2115">
                  <a:extLst>
                    <a:ext uri="{FF2B5EF4-FFF2-40B4-BE49-F238E27FC236}">
                      <a16:creationId xmlns:a16="http://schemas.microsoft.com/office/drawing/2014/main" id="{A625ADCF-02BE-46D7-AEEA-F40BC29B8916}"/>
                    </a:ext>
                  </a:extLst>
                </p:cNvPr>
                <p:cNvPicPr/>
                <p:nvPr/>
              </p:nvPicPr>
              <p:blipFill>
                <a:blip r:embed="rId124"/>
                <a:stretch>
                  <a:fillRect/>
                </a:stretch>
              </p:blipFill>
              <p:spPr>
                <a:xfrm>
                  <a:off x="2031304" y="2615847"/>
                  <a:ext cx="17712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117" name="Ink 2116">
                  <a:extLst>
                    <a:ext uri="{FF2B5EF4-FFF2-40B4-BE49-F238E27FC236}">
                      <a16:creationId xmlns:a16="http://schemas.microsoft.com/office/drawing/2014/main" id="{90B436AE-710F-4093-879A-C03A17B52AD7}"/>
                    </a:ext>
                  </a:extLst>
                </p14:cNvPr>
                <p14:cNvContentPartPr/>
                <p14:nvPr/>
              </p14:nvContentPartPr>
              <p14:xfrm>
                <a:off x="1993504" y="2371407"/>
                <a:ext cx="558000" cy="482760"/>
              </p14:xfrm>
            </p:contentPart>
          </mc:Choice>
          <mc:Fallback>
            <p:pic>
              <p:nvPicPr>
                <p:cNvPr id="2117" name="Ink 2116">
                  <a:extLst>
                    <a:ext uri="{FF2B5EF4-FFF2-40B4-BE49-F238E27FC236}">
                      <a16:creationId xmlns:a16="http://schemas.microsoft.com/office/drawing/2014/main" id="{90B436AE-710F-4093-879A-C03A17B52AD7}"/>
                    </a:ext>
                  </a:extLst>
                </p:cNvPr>
                <p:cNvPicPr/>
                <p:nvPr/>
              </p:nvPicPr>
              <p:blipFill>
                <a:blip r:embed="rId126"/>
                <a:stretch>
                  <a:fillRect/>
                </a:stretch>
              </p:blipFill>
              <p:spPr>
                <a:xfrm>
                  <a:off x="1984504" y="2362407"/>
                  <a:ext cx="57564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118" name="Ink 2117">
                  <a:extLst>
                    <a:ext uri="{FF2B5EF4-FFF2-40B4-BE49-F238E27FC236}">
                      <a16:creationId xmlns:a16="http://schemas.microsoft.com/office/drawing/2014/main" id="{3712F1DC-8F52-44E2-9B39-70377FDC44AA}"/>
                    </a:ext>
                  </a:extLst>
                </p14:cNvPr>
                <p14:cNvContentPartPr/>
                <p14:nvPr/>
              </p14:nvContentPartPr>
              <p14:xfrm>
                <a:off x="2408584" y="2506047"/>
                <a:ext cx="318960" cy="207360"/>
              </p14:xfrm>
            </p:contentPart>
          </mc:Choice>
          <mc:Fallback>
            <p:pic>
              <p:nvPicPr>
                <p:cNvPr id="2118" name="Ink 2117">
                  <a:extLst>
                    <a:ext uri="{FF2B5EF4-FFF2-40B4-BE49-F238E27FC236}">
                      <a16:creationId xmlns:a16="http://schemas.microsoft.com/office/drawing/2014/main" id="{3712F1DC-8F52-44E2-9B39-70377FDC44AA}"/>
                    </a:ext>
                  </a:extLst>
                </p:cNvPr>
                <p:cNvPicPr/>
                <p:nvPr/>
              </p:nvPicPr>
              <p:blipFill>
                <a:blip r:embed="rId128"/>
                <a:stretch>
                  <a:fillRect/>
                </a:stretch>
              </p:blipFill>
              <p:spPr>
                <a:xfrm>
                  <a:off x="2399584" y="2497407"/>
                  <a:ext cx="3366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123" name="Ink 2122">
                  <a:extLst>
                    <a:ext uri="{FF2B5EF4-FFF2-40B4-BE49-F238E27FC236}">
                      <a16:creationId xmlns:a16="http://schemas.microsoft.com/office/drawing/2014/main" id="{36B3FDD6-A3E6-4971-A8E8-0C7945372C32}"/>
                    </a:ext>
                  </a:extLst>
                </p14:cNvPr>
                <p14:cNvContentPartPr/>
                <p14:nvPr/>
              </p14:nvContentPartPr>
              <p14:xfrm>
                <a:off x="1931584" y="257487"/>
                <a:ext cx="322560" cy="210600"/>
              </p14:xfrm>
            </p:contentPart>
          </mc:Choice>
          <mc:Fallback>
            <p:pic>
              <p:nvPicPr>
                <p:cNvPr id="2123" name="Ink 2122">
                  <a:extLst>
                    <a:ext uri="{FF2B5EF4-FFF2-40B4-BE49-F238E27FC236}">
                      <a16:creationId xmlns:a16="http://schemas.microsoft.com/office/drawing/2014/main" id="{36B3FDD6-A3E6-4971-A8E8-0C7945372C32}"/>
                    </a:ext>
                  </a:extLst>
                </p:cNvPr>
                <p:cNvPicPr/>
                <p:nvPr/>
              </p:nvPicPr>
              <p:blipFill>
                <a:blip r:embed="rId130"/>
                <a:stretch>
                  <a:fillRect/>
                </a:stretch>
              </p:blipFill>
              <p:spPr>
                <a:xfrm>
                  <a:off x="1922584" y="248847"/>
                  <a:ext cx="3402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124" name="Ink 2123">
                  <a:extLst>
                    <a:ext uri="{FF2B5EF4-FFF2-40B4-BE49-F238E27FC236}">
                      <a16:creationId xmlns:a16="http://schemas.microsoft.com/office/drawing/2014/main" id="{39B72A73-BD6A-4768-A141-B0394574B456}"/>
                    </a:ext>
                  </a:extLst>
                </p14:cNvPr>
                <p14:cNvContentPartPr/>
                <p14:nvPr/>
              </p14:nvContentPartPr>
              <p14:xfrm>
                <a:off x="1905664" y="-6753"/>
                <a:ext cx="515520" cy="645840"/>
              </p14:xfrm>
            </p:contentPart>
          </mc:Choice>
          <mc:Fallback>
            <p:pic>
              <p:nvPicPr>
                <p:cNvPr id="2124" name="Ink 2123">
                  <a:extLst>
                    <a:ext uri="{FF2B5EF4-FFF2-40B4-BE49-F238E27FC236}">
                      <a16:creationId xmlns:a16="http://schemas.microsoft.com/office/drawing/2014/main" id="{39B72A73-BD6A-4768-A141-B0394574B456}"/>
                    </a:ext>
                  </a:extLst>
                </p:cNvPr>
                <p:cNvPicPr/>
                <p:nvPr/>
              </p:nvPicPr>
              <p:blipFill>
                <a:blip r:embed="rId132"/>
                <a:stretch>
                  <a:fillRect/>
                </a:stretch>
              </p:blipFill>
              <p:spPr>
                <a:xfrm>
                  <a:off x="1897024" y="-15393"/>
                  <a:ext cx="533160" cy="66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3">
            <p14:nvContentPartPr>
              <p14:cNvPr id="2128" name="Ink 2127">
                <a:extLst>
                  <a:ext uri="{FF2B5EF4-FFF2-40B4-BE49-F238E27FC236}">
                    <a16:creationId xmlns:a16="http://schemas.microsoft.com/office/drawing/2014/main" id="{53C4124C-7ED0-4E43-9EE5-90BD8576B634}"/>
                  </a:ext>
                </a:extLst>
              </p14:cNvPr>
              <p14:cNvContentPartPr/>
              <p14:nvPr/>
            </p14:nvContentPartPr>
            <p14:xfrm>
              <a:off x="10015384" y="2733180"/>
              <a:ext cx="288360" cy="203040"/>
            </p14:xfrm>
          </p:contentPart>
        </mc:Choice>
        <mc:Fallback>
          <p:pic>
            <p:nvPicPr>
              <p:cNvPr id="2128" name="Ink 2127">
                <a:extLst>
                  <a:ext uri="{FF2B5EF4-FFF2-40B4-BE49-F238E27FC236}">
                    <a16:creationId xmlns:a16="http://schemas.microsoft.com/office/drawing/2014/main" id="{53C4124C-7ED0-4E43-9EE5-90BD8576B634}"/>
                  </a:ext>
                </a:extLst>
              </p:cNvPr>
              <p:cNvPicPr/>
              <p:nvPr/>
            </p:nvPicPr>
            <p:blipFill>
              <a:blip r:embed="rId134"/>
              <a:stretch>
                <a:fillRect/>
              </a:stretch>
            </p:blipFill>
            <p:spPr>
              <a:xfrm>
                <a:off x="10006744" y="2724180"/>
                <a:ext cx="306000" cy="220680"/>
              </a:xfrm>
              <a:prstGeom prst="rect">
                <a:avLst/>
              </a:prstGeom>
            </p:spPr>
          </p:pic>
        </mc:Fallback>
      </mc:AlternateContent>
      <p:grpSp>
        <p:nvGrpSpPr>
          <p:cNvPr id="2141" name="Group 2140">
            <a:extLst>
              <a:ext uri="{FF2B5EF4-FFF2-40B4-BE49-F238E27FC236}">
                <a16:creationId xmlns:a16="http://schemas.microsoft.com/office/drawing/2014/main" id="{4B2D4B4F-7904-48A7-ACF0-7ECF899984EF}"/>
              </a:ext>
            </a:extLst>
          </p:cNvPr>
          <p:cNvGrpSpPr/>
          <p:nvPr/>
        </p:nvGrpSpPr>
        <p:grpSpPr>
          <a:xfrm>
            <a:off x="6857824" y="2750460"/>
            <a:ext cx="2567880" cy="528147"/>
            <a:chOff x="6857824" y="2750460"/>
            <a:chExt cx="2567880" cy="528147"/>
          </a:xfrm>
        </p:grpSpPr>
        <mc:AlternateContent xmlns:mc="http://schemas.openxmlformats.org/markup-compatibility/2006">
          <mc:Choice xmlns:p14="http://schemas.microsoft.com/office/powerpoint/2010/main" Requires="p14">
            <p:contentPart p14:bwMode="auto" r:id="rId135">
              <p14:nvContentPartPr>
                <p14:cNvPr id="8" name="Ink 7">
                  <a:extLst>
                    <a:ext uri="{FF2B5EF4-FFF2-40B4-BE49-F238E27FC236}">
                      <a16:creationId xmlns:a16="http://schemas.microsoft.com/office/drawing/2014/main" id="{22042E17-90D6-4C5B-AB72-7782D2777026}"/>
                    </a:ext>
                  </a:extLst>
                </p14:cNvPr>
                <p14:cNvContentPartPr/>
                <p14:nvPr/>
              </p14:nvContentPartPr>
              <p14:xfrm>
                <a:off x="7581784" y="2889807"/>
                <a:ext cx="213480" cy="388800"/>
              </p14:xfrm>
            </p:contentPart>
          </mc:Choice>
          <mc:Fallback>
            <p:pic>
              <p:nvPicPr>
                <p:cNvPr id="8" name="Ink 7">
                  <a:extLst>
                    <a:ext uri="{FF2B5EF4-FFF2-40B4-BE49-F238E27FC236}">
                      <a16:creationId xmlns:a16="http://schemas.microsoft.com/office/drawing/2014/main" id="{22042E17-90D6-4C5B-AB72-7782D2777026}"/>
                    </a:ext>
                  </a:extLst>
                </p:cNvPr>
                <p:cNvPicPr/>
                <p:nvPr/>
              </p:nvPicPr>
              <p:blipFill>
                <a:blip r:embed="rId136"/>
                <a:stretch>
                  <a:fillRect/>
                </a:stretch>
              </p:blipFill>
              <p:spPr>
                <a:xfrm>
                  <a:off x="7572784" y="2881167"/>
                  <a:ext cx="23112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 name="Ink 8">
                  <a:extLst>
                    <a:ext uri="{FF2B5EF4-FFF2-40B4-BE49-F238E27FC236}">
                      <a16:creationId xmlns:a16="http://schemas.microsoft.com/office/drawing/2014/main" id="{A5D6376C-C093-49EC-9B72-0990746D2D0B}"/>
                    </a:ext>
                  </a:extLst>
                </p14:cNvPr>
                <p14:cNvContentPartPr/>
                <p14:nvPr/>
              </p14:nvContentPartPr>
              <p14:xfrm>
                <a:off x="7533544" y="2940927"/>
                <a:ext cx="493920" cy="259920"/>
              </p14:xfrm>
            </p:contentPart>
          </mc:Choice>
          <mc:Fallback>
            <p:pic>
              <p:nvPicPr>
                <p:cNvPr id="9" name="Ink 8">
                  <a:extLst>
                    <a:ext uri="{FF2B5EF4-FFF2-40B4-BE49-F238E27FC236}">
                      <a16:creationId xmlns:a16="http://schemas.microsoft.com/office/drawing/2014/main" id="{A5D6376C-C093-49EC-9B72-0990746D2D0B}"/>
                    </a:ext>
                  </a:extLst>
                </p:cNvPr>
                <p:cNvPicPr/>
                <p:nvPr/>
              </p:nvPicPr>
              <p:blipFill>
                <a:blip r:embed="rId138"/>
                <a:stretch>
                  <a:fillRect/>
                </a:stretch>
              </p:blipFill>
              <p:spPr>
                <a:xfrm>
                  <a:off x="7524904" y="2932287"/>
                  <a:ext cx="5115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 name="Ink 9">
                  <a:extLst>
                    <a:ext uri="{FF2B5EF4-FFF2-40B4-BE49-F238E27FC236}">
                      <a16:creationId xmlns:a16="http://schemas.microsoft.com/office/drawing/2014/main" id="{E2845640-3C5B-4B94-815A-8D55378B0F43}"/>
                    </a:ext>
                  </a:extLst>
                </p14:cNvPr>
                <p14:cNvContentPartPr/>
                <p14:nvPr/>
              </p14:nvContentPartPr>
              <p14:xfrm>
                <a:off x="9038344" y="2847687"/>
                <a:ext cx="159480" cy="325440"/>
              </p14:xfrm>
            </p:contentPart>
          </mc:Choice>
          <mc:Fallback>
            <p:pic>
              <p:nvPicPr>
                <p:cNvPr id="10" name="Ink 9">
                  <a:extLst>
                    <a:ext uri="{FF2B5EF4-FFF2-40B4-BE49-F238E27FC236}">
                      <a16:creationId xmlns:a16="http://schemas.microsoft.com/office/drawing/2014/main" id="{E2845640-3C5B-4B94-815A-8D55378B0F43}"/>
                    </a:ext>
                  </a:extLst>
                </p:cNvPr>
                <p:cNvPicPr/>
                <p:nvPr/>
              </p:nvPicPr>
              <p:blipFill>
                <a:blip r:embed="rId140"/>
                <a:stretch>
                  <a:fillRect/>
                </a:stretch>
              </p:blipFill>
              <p:spPr>
                <a:xfrm>
                  <a:off x="9029344" y="2838687"/>
                  <a:ext cx="1771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1" name="Ink 10">
                  <a:extLst>
                    <a:ext uri="{FF2B5EF4-FFF2-40B4-BE49-F238E27FC236}">
                      <a16:creationId xmlns:a16="http://schemas.microsoft.com/office/drawing/2014/main" id="{325F4810-118E-4C2B-A55F-569760EF9DEC}"/>
                    </a:ext>
                  </a:extLst>
                </p14:cNvPr>
                <p14:cNvContentPartPr/>
                <p14:nvPr/>
              </p14:nvContentPartPr>
              <p14:xfrm>
                <a:off x="9086944" y="2955687"/>
                <a:ext cx="198360" cy="162000"/>
              </p14:xfrm>
            </p:contentPart>
          </mc:Choice>
          <mc:Fallback>
            <p:pic>
              <p:nvPicPr>
                <p:cNvPr id="11" name="Ink 10">
                  <a:extLst>
                    <a:ext uri="{FF2B5EF4-FFF2-40B4-BE49-F238E27FC236}">
                      <a16:creationId xmlns:a16="http://schemas.microsoft.com/office/drawing/2014/main" id="{325F4810-118E-4C2B-A55F-569760EF9DEC}"/>
                    </a:ext>
                  </a:extLst>
                </p:cNvPr>
                <p:cNvPicPr/>
                <p:nvPr/>
              </p:nvPicPr>
              <p:blipFill>
                <a:blip r:embed="rId142"/>
                <a:stretch>
                  <a:fillRect/>
                </a:stretch>
              </p:blipFill>
              <p:spPr>
                <a:xfrm>
                  <a:off x="9078304" y="2946687"/>
                  <a:ext cx="2160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057" name="Ink 2056">
                  <a:extLst>
                    <a:ext uri="{FF2B5EF4-FFF2-40B4-BE49-F238E27FC236}">
                      <a16:creationId xmlns:a16="http://schemas.microsoft.com/office/drawing/2014/main" id="{48657737-71DC-447E-93C0-D55548DB72DE}"/>
                    </a:ext>
                  </a:extLst>
                </p14:cNvPr>
                <p14:cNvContentPartPr/>
                <p14:nvPr/>
              </p14:nvContentPartPr>
              <p14:xfrm>
                <a:off x="8247424" y="2916087"/>
                <a:ext cx="51480" cy="25560"/>
              </p14:xfrm>
            </p:contentPart>
          </mc:Choice>
          <mc:Fallback>
            <p:pic>
              <p:nvPicPr>
                <p:cNvPr id="2057" name="Ink 2056">
                  <a:extLst>
                    <a:ext uri="{FF2B5EF4-FFF2-40B4-BE49-F238E27FC236}">
                      <a16:creationId xmlns:a16="http://schemas.microsoft.com/office/drawing/2014/main" id="{48657737-71DC-447E-93C0-D55548DB72DE}"/>
                    </a:ext>
                  </a:extLst>
                </p:cNvPr>
                <p:cNvPicPr/>
                <p:nvPr/>
              </p:nvPicPr>
              <p:blipFill>
                <a:blip r:embed="rId144"/>
                <a:stretch>
                  <a:fillRect/>
                </a:stretch>
              </p:blipFill>
              <p:spPr>
                <a:xfrm>
                  <a:off x="8238784" y="2907087"/>
                  <a:ext cx="69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058" name="Ink 2057">
                  <a:extLst>
                    <a:ext uri="{FF2B5EF4-FFF2-40B4-BE49-F238E27FC236}">
                      <a16:creationId xmlns:a16="http://schemas.microsoft.com/office/drawing/2014/main" id="{A559EF15-89F5-4CA0-85AC-B7BE1BACA268}"/>
                    </a:ext>
                  </a:extLst>
                </p14:cNvPr>
                <p14:cNvContentPartPr/>
                <p14:nvPr/>
              </p14:nvContentPartPr>
              <p14:xfrm>
                <a:off x="8597344" y="2751927"/>
                <a:ext cx="104760" cy="24120"/>
              </p14:xfrm>
            </p:contentPart>
          </mc:Choice>
          <mc:Fallback>
            <p:pic>
              <p:nvPicPr>
                <p:cNvPr id="2058" name="Ink 2057">
                  <a:extLst>
                    <a:ext uri="{FF2B5EF4-FFF2-40B4-BE49-F238E27FC236}">
                      <a16:creationId xmlns:a16="http://schemas.microsoft.com/office/drawing/2014/main" id="{A559EF15-89F5-4CA0-85AC-B7BE1BACA268}"/>
                    </a:ext>
                  </a:extLst>
                </p:cNvPr>
                <p:cNvPicPr/>
                <p:nvPr/>
              </p:nvPicPr>
              <p:blipFill>
                <a:blip r:embed="rId146"/>
                <a:stretch>
                  <a:fillRect/>
                </a:stretch>
              </p:blipFill>
              <p:spPr>
                <a:xfrm>
                  <a:off x="8588344" y="2743287"/>
                  <a:ext cx="1224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126" name="Ink 2125">
                  <a:extLst>
                    <a:ext uri="{FF2B5EF4-FFF2-40B4-BE49-F238E27FC236}">
                      <a16:creationId xmlns:a16="http://schemas.microsoft.com/office/drawing/2014/main" id="{6F9C87B6-DF98-40E7-B9BA-29913298CB6F}"/>
                    </a:ext>
                  </a:extLst>
                </p14:cNvPr>
                <p14:cNvContentPartPr/>
                <p14:nvPr/>
              </p14:nvContentPartPr>
              <p14:xfrm>
                <a:off x="6857824" y="2915340"/>
                <a:ext cx="419400" cy="234720"/>
              </p14:xfrm>
            </p:contentPart>
          </mc:Choice>
          <mc:Fallback>
            <p:pic>
              <p:nvPicPr>
                <p:cNvPr id="2126" name="Ink 2125">
                  <a:extLst>
                    <a:ext uri="{FF2B5EF4-FFF2-40B4-BE49-F238E27FC236}">
                      <a16:creationId xmlns:a16="http://schemas.microsoft.com/office/drawing/2014/main" id="{6F9C87B6-DF98-40E7-B9BA-29913298CB6F}"/>
                    </a:ext>
                  </a:extLst>
                </p:cNvPr>
                <p:cNvPicPr/>
                <p:nvPr/>
              </p:nvPicPr>
              <p:blipFill>
                <a:blip r:embed="rId148"/>
                <a:stretch>
                  <a:fillRect/>
                </a:stretch>
              </p:blipFill>
              <p:spPr>
                <a:xfrm>
                  <a:off x="6849184" y="2906700"/>
                  <a:ext cx="4370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127" name="Ink 2126">
                  <a:extLst>
                    <a:ext uri="{FF2B5EF4-FFF2-40B4-BE49-F238E27FC236}">
                      <a16:creationId xmlns:a16="http://schemas.microsoft.com/office/drawing/2014/main" id="{40C67EA2-52D6-4EDD-AA8A-9A830D9A1699}"/>
                    </a:ext>
                  </a:extLst>
                </p14:cNvPr>
                <p14:cNvContentPartPr/>
                <p14:nvPr/>
              </p14:nvContentPartPr>
              <p14:xfrm>
                <a:off x="8480704" y="2750460"/>
                <a:ext cx="411840" cy="232920"/>
              </p14:xfrm>
            </p:contentPart>
          </mc:Choice>
          <mc:Fallback>
            <p:pic>
              <p:nvPicPr>
                <p:cNvPr id="2127" name="Ink 2126">
                  <a:extLst>
                    <a:ext uri="{FF2B5EF4-FFF2-40B4-BE49-F238E27FC236}">
                      <a16:creationId xmlns:a16="http://schemas.microsoft.com/office/drawing/2014/main" id="{40C67EA2-52D6-4EDD-AA8A-9A830D9A1699}"/>
                    </a:ext>
                  </a:extLst>
                </p:cNvPr>
                <p:cNvPicPr/>
                <p:nvPr/>
              </p:nvPicPr>
              <p:blipFill>
                <a:blip r:embed="rId150"/>
                <a:stretch>
                  <a:fillRect/>
                </a:stretch>
              </p:blipFill>
              <p:spPr>
                <a:xfrm>
                  <a:off x="8471704" y="2741820"/>
                  <a:ext cx="4294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129" name="Ink 2128">
                  <a:extLst>
                    <a:ext uri="{FF2B5EF4-FFF2-40B4-BE49-F238E27FC236}">
                      <a16:creationId xmlns:a16="http://schemas.microsoft.com/office/drawing/2014/main" id="{8BCE2318-F76F-463C-AD71-82DA24AC915A}"/>
                    </a:ext>
                  </a:extLst>
                </p14:cNvPr>
                <p14:cNvContentPartPr/>
                <p14:nvPr/>
              </p14:nvContentPartPr>
              <p14:xfrm>
                <a:off x="9068224" y="2869620"/>
                <a:ext cx="259560" cy="340560"/>
              </p14:xfrm>
            </p:contentPart>
          </mc:Choice>
          <mc:Fallback>
            <p:pic>
              <p:nvPicPr>
                <p:cNvPr id="2129" name="Ink 2128">
                  <a:extLst>
                    <a:ext uri="{FF2B5EF4-FFF2-40B4-BE49-F238E27FC236}">
                      <a16:creationId xmlns:a16="http://schemas.microsoft.com/office/drawing/2014/main" id="{8BCE2318-F76F-463C-AD71-82DA24AC915A}"/>
                    </a:ext>
                  </a:extLst>
                </p:cNvPr>
                <p:cNvPicPr/>
                <p:nvPr/>
              </p:nvPicPr>
              <p:blipFill>
                <a:blip r:embed="rId152"/>
                <a:stretch>
                  <a:fillRect/>
                </a:stretch>
              </p:blipFill>
              <p:spPr>
                <a:xfrm>
                  <a:off x="9059224" y="2860980"/>
                  <a:ext cx="27720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131" name="Ink 2130">
                  <a:extLst>
                    <a:ext uri="{FF2B5EF4-FFF2-40B4-BE49-F238E27FC236}">
                      <a16:creationId xmlns:a16="http://schemas.microsoft.com/office/drawing/2014/main" id="{DF481C1C-52EA-4C19-A8C4-39A196BBF666}"/>
                    </a:ext>
                  </a:extLst>
                </p14:cNvPr>
                <p14:cNvContentPartPr/>
                <p14:nvPr/>
              </p14:nvContentPartPr>
              <p14:xfrm>
                <a:off x="8201704" y="2782500"/>
                <a:ext cx="483480" cy="191160"/>
              </p14:xfrm>
            </p:contentPart>
          </mc:Choice>
          <mc:Fallback>
            <p:pic>
              <p:nvPicPr>
                <p:cNvPr id="2131" name="Ink 2130">
                  <a:extLst>
                    <a:ext uri="{FF2B5EF4-FFF2-40B4-BE49-F238E27FC236}">
                      <a16:creationId xmlns:a16="http://schemas.microsoft.com/office/drawing/2014/main" id="{DF481C1C-52EA-4C19-A8C4-39A196BBF666}"/>
                    </a:ext>
                  </a:extLst>
                </p:cNvPr>
                <p:cNvPicPr/>
                <p:nvPr/>
              </p:nvPicPr>
              <p:blipFill>
                <a:blip r:embed="rId154"/>
                <a:stretch>
                  <a:fillRect/>
                </a:stretch>
              </p:blipFill>
              <p:spPr>
                <a:xfrm>
                  <a:off x="8192704" y="2773500"/>
                  <a:ext cx="5011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132" name="Ink 2131">
                  <a:extLst>
                    <a:ext uri="{FF2B5EF4-FFF2-40B4-BE49-F238E27FC236}">
                      <a16:creationId xmlns:a16="http://schemas.microsoft.com/office/drawing/2014/main" id="{0BA92306-4963-4609-8659-6B8F7F2CB730}"/>
                    </a:ext>
                  </a:extLst>
                </p14:cNvPr>
                <p14:cNvContentPartPr/>
                <p14:nvPr/>
              </p14:nvContentPartPr>
              <p14:xfrm>
                <a:off x="7771144" y="2763780"/>
                <a:ext cx="321120" cy="294120"/>
              </p14:xfrm>
            </p:contentPart>
          </mc:Choice>
          <mc:Fallback>
            <p:pic>
              <p:nvPicPr>
                <p:cNvPr id="2132" name="Ink 2131">
                  <a:extLst>
                    <a:ext uri="{FF2B5EF4-FFF2-40B4-BE49-F238E27FC236}">
                      <a16:creationId xmlns:a16="http://schemas.microsoft.com/office/drawing/2014/main" id="{0BA92306-4963-4609-8659-6B8F7F2CB730}"/>
                    </a:ext>
                  </a:extLst>
                </p:cNvPr>
                <p:cNvPicPr/>
                <p:nvPr/>
              </p:nvPicPr>
              <p:blipFill>
                <a:blip r:embed="rId156"/>
                <a:stretch>
                  <a:fillRect/>
                </a:stretch>
              </p:blipFill>
              <p:spPr>
                <a:xfrm>
                  <a:off x="7762504" y="2754780"/>
                  <a:ext cx="33876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133" name="Ink 2132">
                  <a:extLst>
                    <a:ext uri="{FF2B5EF4-FFF2-40B4-BE49-F238E27FC236}">
                      <a16:creationId xmlns:a16="http://schemas.microsoft.com/office/drawing/2014/main" id="{1683FB66-4567-4CF4-B82A-DFED31246454}"/>
                    </a:ext>
                  </a:extLst>
                </p14:cNvPr>
                <p14:cNvContentPartPr/>
                <p14:nvPr/>
              </p14:nvContentPartPr>
              <p14:xfrm>
                <a:off x="9175864" y="2917140"/>
                <a:ext cx="249840" cy="143280"/>
              </p14:xfrm>
            </p:contentPart>
          </mc:Choice>
          <mc:Fallback>
            <p:pic>
              <p:nvPicPr>
                <p:cNvPr id="2133" name="Ink 2132">
                  <a:extLst>
                    <a:ext uri="{FF2B5EF4-FFF2-40B4-BE49-F238E27FC236}">
                      <a16:creationId xmlns:a16="http://schemas.microsoft.com/office/drawing/2014/main" id="{1683FB66-4567-4CF4-B82A-DFED31246454}"/>
                    </a:ext>
                  </a:extLst>
                </p:cNvPr>
                <p:cNvPicPr/>
                <p:nvPr/>
              </p:nvPicPr>
              <p:blipFill>
                <a:blip r:embed="rId158"/>
                <a:stretch>
                  <a:fillRect/>
                </a:stretch>
              </p:blipFill>
              <p:spPr>
                <a:xfrm>
                  <a:off x="9166864" y="2908140"/>
                  <a:ext cx="267480" cy="160920"/>
                </a:xfrm>
                <a:prstGeom prst="rect">
                  <a:avLst/>
                </a:prstGeom>
              </p:spPr>
            </p:pic>
          </mc:Fallback>
        </mc:AlternateContent>
      </p:grpSp>
      <p:grpSp>
        <p:nvGrpSpPr>
          <p:cNvPr id="2140" name="Group 2139">
            <a:extLst>
              <a:ext uri="{FF2B5EF4-FFF2-40B4-BE49-F238E27FC236}">
                <a16:creationId xmlns:a16="http://schemas.microsoft.com/office/drawing/2014/main" id="{DA66C06F-D527-4F18-BE3D-A663F705B0FC}"/>
              </a:ext>
            </a:extLst>
          </p:cNvPr>
          <p:cNvGrpSpPr/>
          <p:nvPr/>
        </p:nvGrpSpPr>
        <p:grpSpPr>
          <a:xfrm>
            <a:off x="8157424" y="3895287"/>
            <a:ext cx="1041120" cy="482760"/>
            <a:chOff x="8157424" y="3895287"/>
            <a:chExt cx="1041120" cy="482760"/>
          </a:xfrm>
        </p:grpSpPr>
        <mc:AlternateContent xmlns:mc="http://schemas.openxmlformats.org/markup-compatibility/2006">
          <mc:Choice xmlns:p14="http://schemas.microsoft.com/office/powerpoint/2010/main" Requires="p14">
            <p:contentPart p14:bwMode="auto" r:id="rId159">
              <p14:nvContentPartPr>
                <p14:cNvPr id="12" name="Ink 11">
                  <a:extLst>
                    <a:ext uri="{FF2B5EF4-FFF2-40B4-BE49-F238E27FC236}">
                      <a16:creationId xmlns:a16="http://schemas.microsoft.com/office/drawing/2014/main" id="{EAEAE49D-C000-47B8-BECD-EF698EE18829}"/>
                    </a:ext>
                  </a:extLst>
                </p14:cNvPr>
                <p14:cNvContentPartPr/>
                <p14:nvPr/>
              </p14:nvContentPartPr>
              <p14:xfrm>
                <a:off x="9048064" y="4105167"/>
                <a:ext cx="104760" cy="230400"/>
              </p14:xfrm>
            </p:contentPart>
          </mc:Choice>
          <mc:Fallback>
            <p:pic>
              <p:nvPicPr>
                <p:cNvPr id="12" name="Ink 11">
                  <a:extLst>
                    <a:ext uri="{FF2B5EF4-FFF2-40B4-BE49-F238E27FC236}">
                      <a16:creationId xmlns:a16="http://schemas.microsoft.com/office/drawing/2014/main" id="{EAEAE49D-C000-47B8-BECD-EF698EE18829}"/>
                    </a:ext>
                  </a:extLst>
                </p:cNvPr>
                <p:cNvPicPr/>
                <p:nvPr/>
              </p:nvPicPr>
              <p:blipFill>
                <a:blip r:embed="rId160"/>
                <a:stretch>
                  <a:fillRect/>
                </a:stretch>
              </p:blipFill>
              <p:spPr>
                <a:xfrm>
                  <a:off x="9039064" y="4096527"/>
                  <a:ext cx="1224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 name="Ink 12">
                  <a:extLst>
                    <a:ext uri="{FF2B5EF4-FFF2-40B4-BE49-F238E27FC236}">
                      <a16:creationId xmlns:a16="http://schemas.microsoft.com/office/drawing/2014/main" id="{64BD123A-BD54-4D50-AA6B-AE7361703973}"/>
                    </a:ext>
                  </a:extLst>
                </p14:cNvPr>
                <p14:cNvContentPartPr/>
                <p14:nvPr/>
              </p14:nvContentPartPr>
              <p14:xfrm>
                <a:off x="9035824" y="4247727"/>
                <a:ext cx="162720" cy="130320"/>
              </p14:xfrm>
            </p:contentPart>
          </mc:Choice>
          <mc:Fallback>
            <p:pic>
              <p:nvPicPr>
                <p:cNvPr id="13" name="Ink 12">
                  <a:extLst>
                    <a:ext uri="{FF2B5EF4-FFF2-40B4-BE49-F238E27FC236}">
                      <a16:creationId xmlns:a16="http://schemas.microsoft.com/office/drawing/2014/main" id="{64BD123A-BD54-4D50-AA6B-AE7361703973}"/>
                    </a:ext>
                  </a:extLst>
                </p:cNvPr>
                <p:cNvPicPr/>
                <p:nvPr/>
              </p:nvPicPr>
              <p:blipFill>
                <a:blip r:embed="rId162"/>
                <a:stretch>
                  <a:fillRect/>
                </a:stretch>
              </p:blipFill>
              <p:spPr>
                <a:xfrm>
                  <a:off x="9027184" y="4239087"/>
                  <a:ext cx="1803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 name="Ink 13">
                  <a:extLst>
                    <a:ext uri="{FF2B5EF4-FFF2-40B4-BE49-F238E27FC236}">
                      <a16:creationId xmlns:a16="http://schemas.microsoft.com/office/drawing/2014/main" id="{E63E3245-625C-4052-9D00-35F949F0E2D7}"/>
                    </a:ext>
                  </a:extLst>
                </p14:cNvPr>
                <p14:cNvContentPartPr/>
                <p14:nvPr/>
              </p14:nvContentPartPr>
              <p14:xfrm>
                <a:off x="8299984" y="3895287"/>
                <a:ext cx="133920" cy="301320"/>
              </p14:xfrm>
            </p:contentPart>
          </mc:Choice>
          <mc:Fallback>
            <p:pic>
              <p:nvPicPr>
                <p:cNvPr id="14" name="Ink 13">
                  <a:extLst>
                    <a:ext uri="{FF2B5EF4-FFF2-40B4-BE49-F238E27FC236}">
                      <a16:creationId xmlns:a16="http://schemas.microsoft.com/office/drawing/2014/main" id="{E63E3245-625C-4052-9D00-35F949F0E2D7}"/>
                    </a:ext>
                  </a:extLst>
                </p:cNvPr>
                <p:cNvPicPr/>
                <p:nvPr/>
              </p:nvPicPr>
              <p:blipFill>
                <a:blip r:embed="rId164"/>
                <a:stretch>
                  <a:fillRect/>
                </a:stretch>
              </p:blipFill>
              <p:spPr>
                <a:xfrm>
                  <a:off x="8291344" y="3886287"/>
                  <a:ext cx="15156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5" name="Ink 14">
                  <a:extLst>
                    <a:ext uri="{FF2B5EF4-FFF2-40B4-BE49-F238E27FC236}">
                      <a16:creationId xmlns:a16="http://schemas.microsoft.com/office/drawing/2014/main" id="{A617B81B-F812-4C39-8E00-4834FAD0F297}"/>
                    </a:ext>
                  </a:extLst>
                </p14:cNvPr>
                <p14:cNvContentPartPr/>
                <p14:nvPr/>
              </p14:nvContentPartPr>
              <p14:xfrm>
                <a:off x="8314384" y="4073127"/>
                <a:ext cx="279360" cy="95760"/>
              </p14:xfrm>
            </p:contentPart>
          </mc:Choice>
          <mc:Fallback>
            <p:pic>
              <p:nvPicPr>
                <p:cNvPr id="15" name="Ink 14">
                  <a:extLst>
                    <a:ext uri="{FF2B5EF4-FFF2-40B4-BE49-F238E27FC236}">
                      <a16:creationId xmlns:a16="http://schemas.microsoft.com/office/drawing/2014/main" id="{A617B81B-F812-4C39-8E00-4834FAD0F297}"/>
                    </a:ext>
                  </a:extLst>
                </p:cNvPr>
                <p:cNvPicPr/>
                <p:nvPr/>
              </p:nvPicPr>
              <p:blipFill>
                <a:blip r:embed="rId166"/>
                <a:stretch>
                  <a:fillRect/>
                </a:stretch>
              </p:blipFill>
              <p:spPr>
                <a:xfrm>
                  <a:off x="8305744" y="4064127"/>
                  <a:ext cx="2970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134" name="Ink 2133">
                  <a:extLst>
                    <a:ext uri="{FF2B5EF4-FFF2-40B4-BE49-F238E27FC236}">
                      <a16:creationId xmlns:a16="http://schemas.microsoft.com/office/drawing/2014/main" id="{B8D90D64-0A9C-4A19-8882-531F84FFBFE0}"/>
                    </a:ext>
                  </a:extLst>
                </p14:cNvPr>
                <p14:cNvContentPartPr/>
                <p14:nvPr/>
              </p14:nvContentPartPr>
              <p14:xfrm>
                <a:off x="8860144" y="4008300"/>
                <a:ext cx="163800" cy="132480"/>
              </p14:xfrm>
            </p:contentPart>
          </mc:Choice>
          <mc:Fallback>
            <p:pic>
              <p:nvPicPr>
                <p:cNvPr id="2134" name="Ink 2133">
                  <a:extLst>
                    <a:ext uri="{FF2B5EF4-FFF2-40B4-BE49-F238E27FC236}">
                      <a16:creationId xmlns:a16="http://schemas.microsoft.com/office/drawing/2014/main" id="{B8D90D64-0A9C-4A19-8882-531F84FFBFE0}"/>
                    </a:ext>
                  </a:extLst>
                </p:cNvPr>
                <p:cNvPicPr/>
                <p:nvPr/>
              </p:nvPicPr>
              <p:blipFill>
                <a:blip r:embed="rId168"/>
                <a:stretch>
                  <a:fillRect/>
                </a:stretch>
              </p:blipFill>
              <p:spPr>
                <a:xfrm>
                  <a:off x="8851504" y="3999300"/>
                  <a:ext cx="1814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135" name="Ink 2134">
                  <a:extLst>
                    <a:ext uri="{FF2B5EF4-FFF2-40B4-BE49-F238E27FC236}">
                      <a16:creationId xmlns:a16="http://schemas.microsoft.com/office/drawing/2014/main" id="{C5F88353-ABEF-41FC-A911-57D656B811C8}"/>
                    </a:ext>
                  </a:extLst>
                </p14:cNvPr>
                <p14:cNvContentPartPr/>
                <p14:nvPr/>
              </p14:nvContentPartPr>
              <p14:xfrm>
                <a:off x="8157424" y="3967980"/>
                <a:ext cx="232200" cy="162000"/>
              </p14:xfrm>
            </p:contentPart>
          </mc:Choice>
          <mc:Fallback>
            <p:pic>
              <p:nvPicPr>
                <p:cNvPr id="2135" name="Ink 2134">
                  <a:extLst>
                    <a:ext uri="{FF2B5EF4-FFF2-40B4-BE49-F238E27FC236}">
                      <a16:creationId xmlns:a16="http://schemas.microsoft.com/office/drawing/2014/main" id="{C5F88353-ABEF-41FC-A911-57D656B811C8}"/>
                    </a:ext>
                  </a:extLst>
                </p:cNvPr>
                <p:cNvPicPr/>
                <p:nvPr/>
              </p:nvPicPr>
              <p:blipFill>
                <a:blip r:embed="rId170"/>
                <a:stretch>
                  <a:fillRect/>
                </a:stretch>
              </p:blipFill>
              <p:spPr>
                <a:xfrm>
                  <a:off x="8148424" y="3958980"/>
                  <a:ext cx="249840" cy="179640"/>
                </a:xfrm>
                <a:prstGeom prst="rect">
                  <a:avLst/>
                </a:prstGeom>
              </p:spPr>
            </p:pic>
          </mc:Fallback>
        </mc:AlternateContent>
      </p:grpSp>
      <p:grpSp>
        <p:nvGrpSpPr>
          <p:cNvPr id="2139" name="Group 2138">
            <a:extLst>
              <a:ext uri="{FF2B5EF4-FFF2-40B4-BE49-F238E27FC236}">
                <a16:creationId xmlns:a16="http://schemas.microsoft.com/office/drawing/2014/main" id="{DF67CB7E-4FEB-443D-B4E3-622A2AA1C068}"/>
              </a:ext>
            </a:extLst>
          </p:cNvPr>
          <p:cNvGrpSpPr/>
          <p:nvPr/>
        </p:nvGrpSpPr>
        <p:grpSpPr>
          <a:xfrm>
            <a:off x="6782944" y="3956847"/>
            <a:ext cx="377640" cy="402480"/>
            <a:chOff x="6782944" y="3956847"/>
            <a:chExt cx="377640" cy="402480"/>
          </a:xfrm>
        </p:grpSpPr>
        <mc:AlternateContent xmlns:mc="http://schemas.openxmlformats.org/markup-compatibility/2006">
          <mc:Choice xmlns:p14="http://schemas.microsoft.com/office/powerpoint/2010/main" Requires="p14">
            <p:contentPart p14:bwMode="auto" r:id="rId171">
              <p14:nvContentPartPr>
                <p14:cNvPr id="16" name="Ink 15">
                  <a:extLst>
                    <a:ext uri="{FF2B5EF4-FFF2-40B4-BE49-F238E27FC236}">
                      <a16:creationId xmlns:a16="http://schemas.microsoft.com/office/drawing/2014/main" id="{E1E3B13E-416B-49E6-B36E-954D57749196}"/>
                    </a:ext>
                  </a:extLst>
                </p14:cNvPr>
                <p14:cNvContentPartPr/>
                <p14:nvPr/>
              </p14:nvContentPartPr>
              <p14:xfrm>
                <a:off x="6940264" y="3956847"/>
                <a:ext cx="72360" cy="402480"/>
              </p14:xfrm>
            </p:contentPart>
          </mc:Choice>
          <mc:Fallback>
            <p:pic>
              <p:nvPicPr>
                <p:cNvPr id="16" name="Ink 15">
                  <a:extLst>
                    <a:ext uri="{FF2B5EF4-FFF2-40B4-BE49-F238E27FC236}">
                      <a16:creationId xmlns:a16="http://schemas.microsoft.com/office/drawing/2014/main" id="{E1E3B13E-416B-49E6-B36E-954D57749196}"/>
                    </a:ext>
                  </a:extLst>
                </p:cNvPr>
                <p:cNvPicPr/>
                <p:nvPr/>
              </p:nvPicPr>
              <p:blipFill>
                <a:blip r:embed="rId172"/>
                <a:stretch>
                  <a:fillRect/>
                </a:stretch>
              </p:blipFill>
              <p:spPr>
                <a:xfrm>
                  <a:off x="6931264" y="3947847"/>
                  <a:ext cx="9000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7" name="Ink 16">
                  <a:extLst>
                    <a:ext uri="{FF2B5EF4-FFF2-40B4-BE49-F238E27FC236}">
                      <a16:creationId xmlns:a16="http://schemas.microsoft.com/office/drawing/2014/main" id="{A78E5B6D-B380-4CE2-8A57-10ED2A67F147}"/>
                    </a:ext>
                  </a:extLst>
                </p14:cNvPr>
                <p14:cNvContentPartPr/>
                <p14:nvPr/>
              </p14:nvContentPartPr>
              <p14:xfrm>
                <a:off x="6915064" y="4135767"/>
                <a:ext cx="245520" cy="80280"/>
              </p14:xfrm>
            </p:contentPart>
          </mc:Choice>
          <mc:Fallback>
            <p:pic>
              <p:nvPicPr>
                <p:cNvPr id="17" name="Ink 16">
                  <a:extLst>
                    <a:ext uri="{FF2B5EF4-FFF2-40B4-BE49-F238E27FC236}">
                      <a16:creationId xmlns:a16="http://schemas.microsoft.com/office/drawing/2014/main" id="{A78E5B6D-B380-4CE2-8A57-10ED2A67F147}"/>
                    </a:ext>
                  </a:extLst>
                </p:cNvPr>
                <p:cNvPicPr/>
                <p:nvPr/>
              </p:nvPicPr>
              <p:blipFill>
                <a:blip r:embed="rId174"/>
                <a:stretch>
                  <a:fillRect/>
                </a:stretch>
              </p:blipFill>
              <p:spPr>
                <a:xfrm>
                  <a:off x="6906064" y="4126767"/>
                  <a:ext cx="2631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136" name="Ink 2135">
                  <a:extLst>
                    <a:ext uri="{FF2B5EF4-FFF2-40B4-BE49-F238E27FC236}">
                      <a16:creationId xmlns:a16="http://schemas.microsoft.com/office/drawing/2014/main" id="{5EF191E5-72E4-4375-B3A8-E07985E930E2}"/>
                    </a:ext>
                  </a:extLst>
                </p14:cNvPr>
                <p14:cNvContentPartPr/>
                <p14:nvPr/>
              </p14:nvContentPartPr>
              <p14:xfrm>
                <a:off x="6782944" y="3975900"/>
                <a:ext cx="359280" cy="285120"/>
              </p14:xfrm>
            </p:contentPart>
          </mc:Choice>
          <mc:Fallback>
            <p:pic>
              <p:nvPicPr>
                <p:cNvPr id="2136" name="Ink 2135">
                  <a:extLst>
                    <a:ext uri="{FF2B5EF4-FFF2-40B4-BE49-F238E27FC236}">
                      <a16:creationId xmlns:a16="http://schemas.microsoft.com/office/drawing/2014/main" id="{5EF191E5-72E4-4375-B3A8-E07985E930E2}"/>
                    </a:ext>
                  </a:extLst>
                </p:cNvPr>
                <p:cNvPicPr/>
                <p:nvPr/>
              </p:nvPicPr>
              <p:blipFill>
                <a:blip r:embed="rId176"/>
                <a:stretch>
                  <a:fillRect/>
                </a:stretch>
              </p:blipFill>
              <p:spPr>
                <a:xfrm>
                  <a:off x="6774304" y="3967260"/>
                  <a:ext cx="376920" cy="302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2137" name="Ink 2136">
                <a:extLst>
                  <a:ext uri="{FF2B5EF4-FFF2-40B4-BE49-F238E27FC236}">
                    <a16:creationId xmlns:a16="http://schemas.microsoft.com/office/drawing/2014/main" id="{3BA221C2-1E5C-4EB1-AE52-F6EB9A0167BA}"/>
                  </a:ext>
                </a:extLst>
              </p14:cNvPr>
              <p14:cNvContentPartPr/>
              <p14:nvPr/>
            </p14:nvContentPartPr>
            <p14:xfrm>
              <a:off x="7772224" y="5147340"/>
              <a:ext cx="292320" cy="166680"/>
            </p14:xfrm>
          </p:contentPart>
        </mc:Choice>
        <mc:Fallback>
          <p:pic>
            <p:nvPicPr>
              <p:cNvPr id="2137" name="Ink 2136">
                <a:extLst>
                  <a:ext uri="{FF2B5EF4-FFF2-40B4-BE49-F238E27FC236}">
                    <a16:creationId xmlns:a16="http://schemas.microsoft.com/office/drawing/2014/main" id="{3BA221C2-1E5C-4EB1-AE52-F6EB9A0167BA}"/>
                  </a:ext>
                </a:extLst>
              </p:cNvPr>
              <p:cNvPicPr/>
              <p:nvPr/>
            </p:nvPicPr>
            <p:blipFill>
              <a:blip r:embed="rId178"/>
              <a:stretch>
                <a:fillRect/>
              </a:stretch>
            </p:blipFill>
            <p:spPr>
              <a:xfrm>
                <a:off x="7763224" y="5138700"/>
                <a:ext cx="3099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142" name="Ink 2141">
                <a:extLst>
                  <a:ext uri="{FF2B5EF4-FFF2-40B4-BE49-F238E27FC236}">
                    <a16:creationId xmlns:a16="http://schemas.microsoft.com/office/drawing/2014/main" id="{834AA35A-337E-4D00-9AA3-1386DCE3C6B6}"/>
                  </a:ext>
                </a:extLst>
              </p14:cNvPr>
              <p14:cNvContentPartPr/>
              <p14:nvPr/>
            </p14:nvContentPartPr>
            <p14:xfrm>
              <a:off x="6910024" y="5291340"/>
              <a:ext cx="11520" cy="1440"/>
            </p14:xfrm>
          </p:contentPart>
        </mc:Choice>
        <mc:Fallback>
          <p:pic>
            <p:nvPicPr>
              <p:cNvPr id="2142" name="Ink 2141">
                <a:extLst>
                  <a:ext uri="{FF2B5EF4-FFF2-40B4-BE49-F238E27FC236}">
                    <a16:creationId xmlns:a16="http://schemas.microsoft.com/office/drawing/2014/main" id="{834AA35A-337E-4D00-9AA3-1386DCE3C6B6}"/>
                  </a:ext>
                </a:extLst>
              </p:cNvPr>
              <p:cNvPicPr/>
              <p:nvPr/>
            </p:nvPicPr>
            <p:blipFill>
              <a:blip r:embed="rId180"/>
              <a:stretch>
                <a:fillRect/>
              </a:stretch>
            </p:blipFill>
            <p:spPr>
              <a:xfrm>
                <a:off x="6901024" y="5282700"/>
                <a:ext cx="291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143" name="Ink 2142">
                <a:extLst>
                  <a:ext uri="{FF2B5EF4-FFF2-40B4-BE49-F238E27FC236}">
                    <a16:creationId xmlns:a16="http://schemas.microsoft.com/office/drawing/2014/main" id="{DB505CA8-D8B9-4C25-9E54-9724F5563B9D}"/>
                  </a:ext>
                </a:extLst>
              </p14:cNvPr>
              <p14:cNvContentPartPr/>
              <p14:nvPr/>
            </p14:nvContentPartPr>
            <p14:xfrm>
              <a:off x="9241024" y="5301420"/>
              <a:ext cx="24120" cy="17280"/>
            </p14:xfrm>
          </p:contentPart>
        </mc:Choice>
        <mc:Fallback>
          <p:pic>
            <p:nvPicPr>
              <p:cNvPr id="2143" name="Ink 2142">
                <a:extLst>
                  <a:ext uri="{FF2B5EF4-FFF2-40B4-BE49-F238E27FC236}">
                    <a16:creationId xmlns:a16="http://schemas.microsoft.com/office/drawing/2014/main" id="{DB505CA8-D8B9-4C25-9E54-9724F5563B9D}"/>
                  </a:ext>
                </a:extLst>
              </p:cNvPr>
              <p:cNvPicPr/>
              <p:nvPr/>
            </p:nvPicPr>
            <p:blipFill>
              <a:blip r:embed="rId182"/>
              <a:stretch>
                <a:fillRect/>
              </a:stretch>
            </p:blipFill>
            <p:spPr>
              <a:xfrm>
                <a:off x="9232024" y="5292780"/>
                <a:ext cx="417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144" name="Ink 2143">
                <a:extLst>
                  <a:ext uri="{FF2B5EF4-FFF2-40B4-BE49-F238E27FC236}">
                    <a16:creationId xmlns:a16="http://schemas.microsoft.com/office/drawing/2014/main" id="{732C6C7E-4465-4CBF-BAC6-843D6F6A52DC}"/>
                  </a:ext>
                </a:extLst>
              </p14:cNvPr>
              <p14:cNvContentPartPr/>
              <p14:nvPr/>
            </p14:nvContentPartPr>
            <p14:xfrm>
              <a:off x="9924664" y="5350740"/>
              <a:ext cx="14040" cy="20160"/>
            </p14:xfrm>
          </p:contentPart>
        </mc:Choice>
        <mc:Fallback>
          <p:pic>
            <p:nvPicPr>
              <p:cNvPr id="2144" name="Ink 2143">
                <a:extLst>
                  <a:ext uri="{FF2B5EF4-FFF2-40B4-BE49-F238E27FC236}">
                    <a16:creationId xmlns:a16="http://schemas.microsoft.com/office/drawing/2014/main" id="{732C6C7E-4465-4CBF-BAC6-843D6F6A52DC}"/>
                  </a:ext>
                </a:extLst>
              </p:cNvPr>
              <p:cNvPicPr/>
              <p:nvPr/>
            </p:nvPicPr>
            <p:blipFill>
              <a:blip r:embed="rId184"/>
              <a:stretch>
                <a:fillRect/>
              </a:stretch>
            </p:blipFill>
            <p:spPr>
              <a:xfrm>
                <a:off x="9916024" y="5341740"/>
                <a:ext cx="31680" cy="37800"/>
              </a:xfrm>
              <a:prstGeom prst="rect">
                <a:avLst/>
              </a:prstGeom>
            </p:spPr>
          </p:pic>
        </mc:Fallback>
      </mc:AlternateContent>
      <p:grpSp>
        <p:nvGrpSpPr>
          <p:cNvPr id="2149" name="Group 2148">
            <a:extLst>
              <a:ext uri="{FF2B5EF4-FFF2-40B4-BE49-F238E27FC236}">
                <a16:creationId xmlns:a16="http://schemas.microsoft.com/office/drawing/2014/main" id="{F8790732-3C2E-4DD3-AEB6-EA1151F26784}"/>
              </a:ext>
            </a:extLst>
          </p:cNvPr>
          <p:cNvGrpSpPr/>
          <p:nvPr/>
        </p:nvGrpSpPr>
        <p:grpSpPr>
          <a:xfrm>
            <a:off x="7509424" y="5123607"/>
            <a:ext cx="498600" cy="357840"/>
            <a:chOff x="7509424" y="5123607"/>
            <a:chExt cx="498600" cy="357840"/>
          </a:xfrm>
        </p:grpSpPr>
        <mc:AlternateContent xmlns:mc="http://schemas.openxmlformats.org/markup-compatibility/2006">
          <mc:Choice xmlns:p14="http://schemas.microsoft.com/office/powerpoint/2010/main" Requires="p14">
            <p:contentPart p14:bwMode="auto" r:id="rId185">
              <p14:nvContentPartPr>
                <p14:cNvPr id="25" name="Ink 24">
                  <a:extLst>
                    <a:ext uri="{FF2B5EF4-FFF2-40B4-BE49-F238E27FC236}">
                      <a16:creationId xmlns:a16="http://schemas.microsoft.com/office/drawing/2014/main" id="{B9A91046-9406-4770-AA32-11B73BA75CFB}"/>
                    </a:ext>
                  </a:extLst>
                </p14:cNvPr>
                <p14:cNvContentPartPr/>
                <p14:nvPr/>
              </p14:nvContentPartPr>
              <p14:xfrm>
                <a:off x="7528864" y="5123607"/>
                <a:ext cx="224280" cy="298800"/>
              </p14:xfrm>
            </p:contentPart>
          </mc:Choice>
          <mc:Fallback>
            <p:pic>
              <p:nvPicPr>
                <p:cNvPr id="25" name="Ink 24">
                  <a:extLst>
                    <a:ext uri="{FF2B5EF4-FFF2-40B4-BE49-F238E27FC236}">
                      <a16:creationId xmlns:a16="http://schemas.microsoft.com/office/drawing/2014/main" id="{B9A91046-9406-4770-AA32-11B73BA75CFB}"/>
                    </a:ext>
                  </a:extLst>
                </p:cNvPr>
                <p:cNvPicPr/>
                <p:nvPr/>
              </p:nvPicPr>
              <p:blipFill>
                <a:blip r:embed="rId186"/>
                <a:stretch>
                  <a:fillRect/>
                </a:stretch>
              </p:blipFill>
              <p:spPr>
                <a:xfrm>
                  <a:off x="7520224" y="5114607"/>
                  <a:ext cx="2419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6" name="Ink 25">
                  <a:extLst>
                    <a:ext uri="{FF2B5EF4-FFF2-40B4-BE49-F238E27FC236}">
                      <a16:creationId xmlns:a16="http://schemas.microsoft.com/office/drawing/2014/main" id="{E592971E-36CA-4419-B0BC-924E25909BC9}"/>
                    </a:ext>
                  </a:extLst>
                </p14:cNvPr>
                <p14:cNvContentPartPr/>
                <p14:nvPr/>
              </p14:nvContentPartPr>
              <p14:xfrm>
                <a:off x="7509424" y="5282007"/>
                <a:ext cx="353520" cy="199440"/>
              </p14:xfrm>
            </p:contentPart>
          </mc:Choice>
          <mc:Fallback>
            <p:pic>
              <p:nvPicPr>
                <p:cNvPr id="26" name="Ink 25">
                  <a:extLst>
                    <a:ext uri="{FF2B5EF4-FFF2-40B4-BE49-F238E27FC236}">
                      <a16:creationId xmlns:a16="http://schemas.microsoft.com/office/drawing/2014/main" id="{E592971E-36CA-4419-B0BC-924E25909BC9}"/>
                    </a:ext>
                  </a:extLst>
                </p:cNvPr>
                <p:cNvPicPr/>
                <p:nvPr/>
              </p:nvPicPr>
              <p:blipFill>
                <a:blip r:embed="rId188"/>
                <a:stretch>
                  <a:fillRect/>
                </a:stretch>
              </p:blipFill>
              <p:spPr>
                <a:xfrm>
                  <a:off x="7500424" y="5273367"/>
                  <a:ext cx="3711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145" name="Ink 2144">
                  <a:extLst>
                    <a:ext uri="{FF2B5EF4-FFF2-40B4-BE49-F238E27FC236}">
                      <a16:creationId xmlns:a16="http://schemas.microsoft.com/office/drawing/2014/main" id="{842C38D9-585E-4AC5-8326-7AA4572B0823}"/>
                    </a:ext>
                  </a:extLst>
                </p14:cNvPr>
                <p14:cNvContentPartPr/>
                <p14:nvPr/>
              </p14:nvContentPartPr>
              <p14:xfrm>
                <a:off x="7782664" y="5133300"/>
                <a:ext cx="225360" cy="169560"/>
              </p14:xfrm>
            </p:contentPart>
          </mc:Choice>
          <mc:Fallback>
            <p:pic>
              <p:nvPicPr>
                <p:cNvPr id="2145" name="Ink 2144">
                  <a:extLst>
                    <a:ext uri="{FF2B5EF4-FFF2-40B4-BE49-F238E27FC236}">
                      <a16:creationId xmlns:a16="http://schemas.microsoft.com/office/drawing/2014/main" id="{842C38D9-585E-4AC5-8326-7AA4572B0823}"/>
                    </a:ext>
                  </a:extLst>
                </p:cNvPr>
                <p:cNvPicPr/>
                <p:nvPr/>
              </p:nvPicPr>
              <p:blipFill>
                <a:blip r:embed="rId190"/>
                <a:stretch>
                  <a:fillRect/>
                </a:stretch>
              </p:blipFill>
              <p:spPr>
                <a:xfrm>
                  <a:off x="7773664" y="5124660"/>
                  <a:ext cx="243000" cy="187200"/>
                </a:xfrm>
                <a:prstGeom prst="rect">
                  <a:avLst/>
                </a:prstGeom>
              </p:spPr>
            </p:pic>
          </mc:Fallback>
        </mc:AlternateContent>
      </p:grpSp>
      <p:grpSp>
        <p:nvGrpSpPr>
          <p:cNvPr id="2151" name="Group 2150">
            <a:extLst>
              <a:ext uri="{FF2B5EF4-FFF2-40B4-BE49-F238E27FC236}">
                <a16:creationId xmlns:a16="http://schemas.microsoft.com/office/drawing/2014/main" id="{D8E4875D-5AEF-48BE-9B42-33009E61757C}"/>
              </a:ext>
            </a:extLst>
          </p:cNvPr>
          <p:cNvGrpSpPr/>
          <p:nvPr/>
        </p:nvGrpSpPr>
        <p:grpSpPr>
          <a:xfrm>
            <a:off x="8302864" y="5075007"/>
            <a:ext cx="501120" cy="351360"/>
            <a:chOff x="8302864" y="5075007"/>
            <a:chExt cx="501120" cy="351360"/>
          </a:xfrm>
        </p:grpSpPr>
        <mc:AlternateContent xmlns:mc="http://schemas.openxmlformats.org/markup-compatibility/2006">
          <mc:Choice xmlns:p14="http://schemas.microsoft.com/office/powerpoint/2010/main" Requires="p14">
            <p:contentPart p14:bwMode="auto" r:id="rId191">
              <p14:nvContentPartPr>
                <p14:cNvPr id="27" name="Ink 26">
                  <a:extLst>
                    <a:ext uri="{FF2B5EF4-FFF2-40B4-BE49-F238E27FC236}">
                      <a16:creationId xmlns:a16="http://schemas.microsoft.com/office/drawing/2014/main" id="{58E5A612-F9EE-4D39-9D03-487A7F165003}"/>
                    </a:ext>
                  </a:extLst>
                </p14:cNvPr>
                <p14:cNvContentPartPr/>
                <p14:nvPr/>
              </p14:nvContentPartPr>
              <p14:xfrm>
                <a:off x="8320144" y="5075007"/>
                <a:ext cx="161640" cy="351360"/>
              </p14:xfrm>
            </p:contentPart>
          </mc:Choice>
          <mc:Fallback>
            <p:pic>
              <p:nvPicPr>
                <p:cNvPr id="27" name="Ink 26">
                  <a:extLst>
                    <a:ext uri="{FF2B5EF4-FFF2-40B4-BE49-F238E27FC236}">
                      <a16:creationId xmlns:a16="http://schemas.microsoft.com/office/drawing/2014/main" id="{58E5A612-F9EE-4D39-9D03-487A7F165003}"/>
                    </a:ext>
                  </a:extLst>
                </p:cNvPr>
                <p:cNvPicPr/>
                <p:nvPr/>
              </p:nvPicPr>
              <p:blipFill>
                <a:blip r:embed="rId192"/>
                <a:stretch>
                  <a:fillRect/>
                </a:stretch>
              </p:blipFill>
              <p:spPr>
                <a:xfrm>
                  <a:off x="8311144" y="5066367"/>
                  <a:ext cx="17928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8" name="Ink 27">
                  <a:extLst>
                    <a:ext uri="{FF2B5EF4-FFF2-40B4-BE49-F238E27FC236}">
                      <a16:creationId xmlns:a16="http://schemas.microsoft.com/office/drawing/2014/main" id="{B1F9E060-381D-48B8-AFA3-F590D6F641AA}"/>
                    </a:ext>
                  </a:extLst>
                </p14:cNvPr>
                <p14:cNvContentPartPr/>
                <p14:nvPr/>
              </p14:nvContentPartPr>
              <p14:xfrm>
                <a:off x="8302864" y="5278407"/>
                <a:ext cx="314640" cy="60480"/>
              </p14:xfrm>
            </p:contentPart>
          </mc:Choice>
          <mc:Fallback>
            <p:pic>
              <p:nvPicPr>
                <p:cNvPr id="28" name="Ink 27">
                  <a:extLst>
                    <a:ext uri="{FF2B5EF4-FFF2-40B4-BE49-F238E27FC236}">
                      <a16:creationId xmlns:a16="http://schemas.microsoft.com/office/drawing/2014/main" id="{B1F9E060-381D-48B8-AFA3-F590D6F641AA}"/>
                    </a:ext>
                  </a:extLst>
                </p:cNvPr>
                <p:cNvPicPr/>
                <p:nvPr/>
              </p:nvPicPr>
              <p:blipFill>
                <a:blip r:embed="rId194"/>
                <a:stretch>
                  <a:fillRect/>
                </a:stretch>
              </p:blipFill>
              <p:spPr>
                <a:xfrm>
                  <a:off x="8293864" y="5269767"/>
                  <a:ext cx="3322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146" name="Ink 2145">
                  <a:extLst>
                    <a:ext uri="{FF2B5EF4-FFF2-40B4-BE49-F238E27FC236}">
                      <a16:creationId xmlns:a16="http://schemas.microsoft.com/office/drawing/2014/main" id="{AAC3E0DD-03B3-4F38-90CF-482B1E6D56C1}"/>
                    </a:ext>
                  </a:extLst>
                </p14:cNvPr>
                <p14:cNvContentPartPr/>
                <p14:nvPr/>
              </p14:nvContentPartPr>
              <p14:xfrm>
                <a:off x="8620744" y="5159580"/>
                <a:ext cx="182520" cy="112320"/>
              </p14:xfrm>
            </p:contentPart>
          </mc:Choice>
          <mc:Fallback>
            <p:pic>
              <p:nvPicPr>
                <p:cNvPr id="2146" name="Ink 2145">
                  <a:extLst>
                    <a:ext uri="{FF2B5EF4-FFF2-40B4-BE49-F238E27FC236}">
                      <a16:creationId xmlns:a16="http://schemas.microsoft.com/office/drawing/2014/main" id="{AAC3E0DD-03B3-4F38-90CF-482B1E6D56C1}"/>
                    </a:ext>
                  </a:extLst>
                </p:cNvPr>
                <p:cNvPicPr/>
                <p:nvPr/>
              </p:nvPicPr>
              <p:blipFill>
                <a:blip r:embed="rId196"/>
                <a:stretch>
                  <a:fillRect/>
                </a:stretch>
              </p:blipFill>
              <p:spPr>
                <a:xfrm>
                  <a:off x="8611744" y="5150580"/>
                  <a:ext cx="2001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147" name="Ink 2146">
                  <a:extLst>
                    <a:ext uri="{FF2B5EF4-FFF2-40B4-BE49-F238E27FC236}">
                      <a16:creationId xmlns:a16="http://schemas.microsoft.com/office/drawing/2014/main" id="{FABC71DF-87F4-467E-B9E7-EBC02141EBF1}"/>
                    </a:ext>
                  </a:extLst>
                </p14:cNvPr>
                <p14:cNvContentPartPr/>
                <p14:nvPr/>
              </p14:nvContentPartPr>
              <p14:xfrm>
                <a:off x="8586184" y="5163540"/>
                <a:ext cx="217800" cy="124200"/>
              </p14:xfrm>
            </p:contentPart>
          </mc:Choice>
          <mc:Fallback>
            <p:pic>
              <p:nvPicPr>
                <p:cNvPr id="2147" name="Ink 2146">
                  <a:extLst>
                    <a:ext uri="{FF2B5EF4-FFF2-40B4-BE49-F238E27FC236}">
                      <a16:creationId xmlns:a16="http://schemas.microsoft.com/office/drawing/2014/main" id="{FABC71DF-87F4-467E-B9E7-EBC02141EBF1}"/>
                    </a:ext>
                  </a:extLst>
                </p:cNvPr>
                <p:cNvPicPr/>
                <p:nvPr/>
              </p:nvPicPr>
              <p:blipFill>
                <a:blip r:embed="rId198"/>
                <a:stretch>
                  <a:fillRect/>
                </a:stretch>
              </p:blipFill>
              <p:spPr>
                <a:xfrm>
                  <a:off x="8577184" y="5154540"/>
                  <a:ext cx="2354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150" name="Ink 2149">
                  <a:extLst>
                    <a:ext uri="{FF2B5EF4-FFF2-40B4-BE49-F238E27FC236}">
                      <a16:creationId xmlns:a16="http://schemas.microsoft.com/office/drawing/2014/main" id="{AFE394EB-CEA4-4331-A854-6F80DBD5D146}"/>
                    </a:ext>
                  </a:extLst>
                </p14:cNvPr>
                <p14:cNvContentPartPr/>
                <p14:nvPr/>
              </p14:nvContentPartPr>
              <p14:xfrm>
                <a:off x="8542624" y="5412660"/>
                <a:ext cx="20160" cy="11520"/>
              </p14:xfrm>
            </p:contentPart>
          </mc:Choice>
          <mc:Fallback>
            <p:pic>
              <p:nvPicPr>
                <p:cNvPr id="2150" name="Ink 2149">
                  <a:extLst>
                    <a:ext uri="{FF2B5EF4-FFF2-40B4-BE49-F238E27FC236}">
                      <a16:creationId xmlns:a16="http://schemas.microsoft.com/office/drawing/2014/main" id="{AFE394EB-CEA4-4331-A854-6F80DBD5D146}"/>
                    </a:ext>
                  </a:extLst>
                </p:cNvPr>
                <p:cNvPicPr/>
                <p:nvPr/>
              </p:nvPicPr>
              <p:blipFill>
                <a:blip r:embed="rId200"/>
                <a:stretch>
                  <a:fillRect/>
                </a:stretch>
              </p:blipFill>
              <p:spPr>
                <a:xfrm>
                  <a:off x="8533624" y="5403660"/>
                  <a:ext cx="37800" cy="2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1">
            <p14:nvContentPartPr>
              <p14:cNvPr id="2156" name="Ink 2155">
                <a:extLst>
                  <a:ext uri="{FF2B5EF4-FFF2-40B4-BE49-F238E27FC236}">
                    <a16:creationId xmlns:a16="http://schemas.microsoft.com/office/drawing/2014/main" id="{4F5CB3E5-C6EA-4F5F-897C-DF47336E7AA2}"/>
                  </a:ext>
                </a:extLst>
              </p14:cNvPr>
              <p14:cNvContentPartPr/>
              <p14:nvPr/>
            </p14:nvContentPartPr>
            <p14:xfrm>
              <a:off x="3996904" y="3720660"/>
              <a:ext cx="342000" cy="342360"/>
            </p14:xfrm>
          </p:contentPart>
        </mc:Choice>
        <mc:Fallback>
          <p:pic>
            <p:nvPicPr>
              <p:cNvPr id="2156" name="Ink 2155">
                <a:extLst>
                  <a:ext uri="{FF2B5EF4-FFF2-40B4-BE49-F238E27FC236}">
                    <a16:creationId xmlns:a16="http://schemas.microsoft.com/office/drawing/2014/main" id="{4F5CB3E5-C6EA-4F5F-897C-DF47336E7AA2}"/>
                  </a:ext>
                </a:extLst>
              </p:cNvPr>
              <p:cNvPicPr/>
              <p:nvPr/>
            </p:nvPicPr>
            <p:blipFill>
              <a:blip r:embed="rId202"/>
              <a:stretch>
                <a:fillRect/>
              </a:stretch>
            </p:blipFill>
            <p:spPr>
              <a:xfrm>
                <a:off x="3987904" y="3711660"/>
                <a:ext cx="359640" cy="360000"/>
              </a:xfrm>
              <a:prstGeom prst="rect">
                <a:avLst/>
              </a:prstGeom>
            </p:spPr>
          </p:pic>
        </mc:Fallback>
      </mc:AlternateContent>
      <p:grpSp>
        <p:nvGrpSpPr>
          <p:cNvPr id="2181" name="Group 2180">
            <a:extLst>
              <a:ext uri="{FF2B5EF4-FFF2-40B4-BE49-F238E27FC236}">
                <a16:creationId xmlns:a16="http://schemas.microsoft.com/office/drawing/2014/main" id="{4FC0F2E8-A23F-40FA-B89C-F3DD16E4A223}"/>
              </a:ext>
            </a:extLst>
          </p:cNvPr>
          <p:cNvGrpSpPr/>
          <p:nvPr/>
        </p:nvGrpSpPr>
        <p:grpSpPr>
          <a:xfrm>
            <a:off x="2069824" y="3875820"/>
            <a:ext cx="2298240" cy="502560"/>
            <a:chOff x="2069824" y="3875820"/>
            <a:chExt cx="2298240" cy="502560"/>
          </a:xfrm>
        </p:grpSpPr>
        <mc:AlternateContent xmlns:mc="http://schemas.openxmlformats.org/markup-compatibility/2006">
          <mc:Choice xmlns:p14="http://schemas.microsoft.com/office/powerpoint/2010/main" Requires="p14">
            <p:contentPart p14:bwMode="auto" r:id="rId203">
              <p14:nvContentPartPr>
                <p14:cNvPr id="2162" name="Ink 2161">
                  <a:extLst>
                    <a:ext uri="{FF2B5EF4-FFF2-40B4-BE49-F238E27FC236}">
                      <a16:creationId xmlns:a16="http://schemas.microsoft.com/office/drawing/2014/main" id="{39C7DA18-ED12-4E12-85CB-10A5B09C28FC}"/>
                    </a:ext>
                  </a:extLst>
                </p14:cNvPr>
                <p14:cNvContentPartPr/>
                <p14:nvPr/>
              </p14:nvContentPartPr>
              <p14:xfrm>
                <a:off x="2252344" y="3972660"/>
                <a:ext cx="265320" cy="234360"/>
              </p14:xfrm>
            </p:contentPart>
          </mc:Choice>
          <mc:Fallback>
            <p:pic>
              <p:nvPicPr>
                <p:cNvPr id="2162" name="Ink 2161">
                  <a:extLst>
                    <a:ext uri="{FF2B5EF4-FFF2-40B4-BE49-F238E27FC236}">
                      <a16:creationId xmlns:a16="http://schemas.microsoft.com/office/drawing/2014/main" id="{39C7DA18-ED12-4E12-85CB-10A5B09C28FC}"/>
                    </a:ext>
                  </a:extLst>
                </p:cNvPr>
                <p:cNvPicPr/>
                <p:nvPr/>
              </p:nvPicPr>
              <p:blipFill>
                <a:blip r:embed="rId204"/>
                <a:stretch>
                  <a:fillRect/>
                </a:stretch>
              </p:blipFill>
              <p:spPr>
                <a:xfrm>
                  <a:off x="2243344" y="3964020"/>
                  <a:ext cx="2829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164" name="Ink 2163">
                  <a:extLst>
                    <a:ext uri="{FF2B5EF4-FFF2-40B4-BE49-F238E27FC236}">
                      <a16:creationId xmlns:a16="http://schemas.microsoft.com/office/drawing/2014/main" id="{3FE46B22-EEA4-4DF3-9252-C1492B93C15A}"/>
                    </a:ext>
                  </a:extLst>
                </p14:cNvPr>
                <p14:cNvContentPartPr/>
                <p14:nvPr/>
              </p14:nvContentPartPr>
              <p14:xfrm>
                <a:off x="2760664" y="4226100"/>
                <a:ext cx="2520" cy="43920"/>
              </p14:xfrm>
            </p:contentPart>
          </mc:Choice>
          <mc:Fallback>
            <p:pic>
              <p:nvPicPr>
                <p:cNvPr id="2164" name="Ink 2163">
                  <a:extLst>
                    <a:ext uri="{FF2B5EF4-FFF2-40B4-BE49-F238E27FC236}">
                      <a16:creationId xmlns:a16="http://schemas.microsoft.com/office/drawing/2014/main" id="{3FE46B22-EEA4-4DF3-9252-C1492B93C15A}"/>
                    </a:ext>
                  </a:extLst>
                </p:cNvPr>
                <p:cNvPicPr/>
                <p:nvPr/>
              </p:nvPicPr>
              <p:blipFill>
                <a:blip r:embed="rId206"/>
                <a:stretch>
                  <a:fillRect/>
                </a:stretch>
              </p:blipFill>
              <p:spPr>
                <a:xfrm>
                  <a:off x="2751664" y="4217100"/>
                  <a:ext cx="201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166" name="Ink 2165">
                  <a:extLst>
                    <a:ext uri="{FF2B5EF4-FFF2-40B4-BE49-F238E27FC236}">
                      <a16:creationId xmlns:a16="http://schemas.microsoft.com/office/drawing/2014/main" id="{967619C4-5243-4E92-A2A3-57CE39FF0008}"/>
                    </a:ext>
                  </a:extLst>
                </p14:cNvPr>
                <p14:cNvContentPartPr/>
                <p14:nvPr/>
              </p14:nvContentPartPr>
              <p14:xfrm>
                <a:off x="2711704" y="4228980"/>
                <a:ext cx="46080" cy="22320"/>
              </p14:xfrm>
            </p:contentPart>
          </mc:Choice>
          <mc:Fallback>
            <p:pic>
              <p:nvPicPr>
                <p:cNvPr id="2166" name="Ink 2165">
                  <a:extLst>
                    <a:ext uri="{FF2B5EF4-FFF2-40B4-BE49-F238E27FC236}">
                      <a16:creationId xmlns:a16="http://schemas.microsoft.com/office/drawing/2014/main" id="{967619C4-5243-4E92-A2A3-57CE39FF0008}"/>
                    </a:ext>
                  </a:extLst>
                </p:cNvPr>
                <p:cNvPicPr/>
                <p:nvPr/>
              </p:nvPicPr>
              <p:blipFill>
                <a:blip r:embed="rId208"/>
                <a:stretch>
                  <a:fillRect/>
                </a:stretch>
              </p:blipFill>
              <p:spPr>
                <a:xfrm>
                  <a:off x="2702704" y="4220340"/>
                  <a:ext cx="637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168" name="Ink 2167">
                  <a:extLst>
                    <a:ext uri="{FF2B5EF4-FFF2-40B4-BE49-F238E27FC236}">
                      <a16:creationId xmlns:a16="http://schemas.microsoft.com/office/drawing/2014/main" id="{3F7A72DC-2EF4-4617-8DBF-CD783FA37950}"/>
                    </a:ext>
                  </a:extLst>
                </p14:cNvPr>
                <p14:cNvContentPartPr/>
                <p14:nvPr/>
              </p14:nvContentPartPr>
              <p14:xfrm>
                <a:off x="2808544" y="4076340"/>
                <a:ext cx="48240" cy="21600"/>
              </p14:xfrm>
            </p:contentPart>
          </mc:Choice>
          <mc:Fallback>
            <p:pic>
              <p:nvPicPr>
                <p:cNvPr id="2168" name="Ink 2167">
                  <a:extLst>
                    <a:ext uri="{FF2B5EF4-FFF2-40B4-BE49-F238E27FC236}">
                      <a16:creationId xmlns:a16="http://schemas.microsoft.com/office/drawing/2014/main" id="{3F7A72DC-2EF4-4617-8DBF-CD783FA37950}"/>
                    </a:ext>
                  </a:extLst>
                </p:cNvPr>
                <p:cNvPicPr/>
                <p:nvPr/>
              </p:nvPicPr>
              <p:blipFill>
                <a:blip r:embed="rId210"/>
                <a:stretch>
                  <a:fillRect/>
                </a:stretch>
              </p:blipFill>
              <p:spPr>
                <a:xfrm>
                  <a:off x="2799544" y="4067340"/>
                  <a:ext cx="6588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152" name="Ink 2151">
                  <a:extLst>
                    <a:ext uri="{FF2B5EF4-FFF2-40B4-BE49-F238E27FC236}">
                      <a16:creationId xmlns:a16="http://schemas.microsoft.com/office/drawing/2014/main" id="{07CA3228-958B-4453-9F66-65DCE77DF79D}"/>
                    </a:ext>
                  </a:extLst>
                </p14:cNvPr>
                <p14:cNvContentPartPr/>
                <p14:nvPr/>
              </p14:nvContentPartPr>
              <p14:xfrm>
                <a:off x="3822664" y="4030980"/>
                <a:ext cx="335880" cy="333000"/>
              </p14:xfrm>
            </p:contentPart>
          </mc:Choice>
          <mc:Fallback>
            <p:pic>
              <p:nvPicPr>
                <p:cNvPr id="2152" name="Ink 2151">
                  <a:extLst>
                    <a:ext uri="{FF2B5EF4-FFF2-40B4-BE49-F238E27FC236}">
                      <a16:creationId xmlns:a16="http://schemas.microsoft.com/office/drawing/2014/main" id="{07CA3228-958B-4453-9F66-65DCE77DF79D}"/>
                    </a:ext>
                  </a:extLst>
                </p:cNvPr>
                <p:cNvPicPr/>
                <p:nvPr/>
              </p:nvPicPr>
              <p:blipFill>
                <a:blip r:embed="rId212"/>
                <a:stretch>
                  <a:fillRect/>
                </a:stretch>
              </p:blipFill>
              <p:spPr>
                <a:xfrm>
                  <a:off x="3814024" y="4022340"/>
                  <a:ext cx="3535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153" name="Ink 2152">
                  <a:extLst>
                    <a:ext uri="{FF2B5EF4-FFF2-40B4-BE49-F238E27FC236}">
                      <a16:creationId xmlns:a16="http://schemas.microsoft.com/office/drawing/2014/main" id="{185AE5AA-83D6-4DCC-ADD0-FAE3FBF917CF}"/>
                    </a:ext>
                  </a:extLst>
                </p14:cNvPr>
                <p14:cNvContentPartPr/>
                <p14:nvPr/>
              </p14:nvContentPartPr>
              <p14:xfrm>
                <a:off x="3900784" y="4048620"/>
                <a:ext cx="205200" cy="254880"/>
              </p14:xfrm>
            </p:contentPart>
          </mc:Choice>
          <mc:Fallback>
            <p:pic>
              <p:nvPicPr>
                <p:cNvPr id="2153" name="Ink 2152">
                  <a:extLst>
                    <a:ext uri="{FF2B5EF4-FFF2-40B4-BE49-F238E27FC236}">
                      <a16:creationId xmlns:a16="http://schemas.microsoft.com/office/drawing/2014/main" id="{185AE5AA-83D6-4DCC-ADD0-FAE3FBF917CF}"/>
                    </a:ext>
                  </a:extLst>
                </p:cNvPr>
                <p:cNvPicPr/>
                <p:nvPr/>
              </p:nvPicPr>
              <p:blipFill>
                <a:blip r:embed="rId214"/>
                <a:stretch>
                  <a:fillRect/>
                </a:stretch>
              </p:blipFill>
              <p:spPr>
                <a:xfrm>
                  <a:off x="3892144" y="4039980"/>
                  <a:ext cx="2228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154" name="Ink 2153">
                  <a:extLst>
                    <a:ext uri="{FF2B5EF4-FFF2-40B4-BE49-F238E27FC236}">
                      <a16:creationId xmlns:a16="http://schemas.microsoft.com/office/drawing/2014/main" id="{A6B5429B-4EAF-4027-A5EB-4062B2C3FC65}"/>
                    </a:ext>
                  </a:extLst>
                </p14:cNvPr>
                <p14:cNvContentPartPr/>
                <p14:nvPr/>
              </p14:nvContentPartPr>
              <p14:xfrm>
                <a:off x="4219744" y="3889140"/>
                <a:ext cx="148320" cy="134640"/>
              </p14:xfrm>
            </p:contentPart>
          </mc:Choice>
          <mc:Fallback>
            <p:pic>
              <p:nvPicPr>
                <p:cNvPr id="2154" name="Ink 2153">
                  <a:extLst>
                    <a:ext uri="{FF2B5EF4-FFF2-40B4-BE49-F238E27FC236}">
                      <a16:creationId xmlns:a16="http://schemas.microsoft.com/office/drawing/2014/main" id="{A6B5429B-4EAF-4027-A5EB-4062B2C3FC65}"/>
                    </a:ext>
                  </a:extLst>
                </p:cNvPr>
                <p:cNvPicPr/>
                <p:nvPr/>
              </p:nvPicPr>
              <p:blipFill>
                <a:blip r:embed="rId216"/>
                <a:stretch>
                  <a:fillRect/>
                </a:stretch>
              </p:blipFill>
              <p:spPr>
                <a:xfrm>
                  <a:off x="4211104" y="3880140"/>
                  <a:ext cx="165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158" name="Ink 2157">
                  <a:extLst>
                    <a:ext uri="{FF2B5EF4-FFF2-40B4-BE49-F238E27FC236}">
                      <a16:creationId xmlns:a16="http://schemas.microsoft.com/office/drawing/2014/main" id="{EFB2869D-2F00-4E3A-8273-A3A3ED468050}"/>
                    </a:ext>
                  </a:extLst>
                </p14:cNvPr>
                <p14:cNvContentPartPr/>
                <p14:nvPr/>
              </p14:nvContentPartPr>
              <p14:xfrm>
                <a:off x="3352144" y="3875820"/>
                <a:ext cx="136800" cy="148680"/>
              </p14:xfrm>
            </p:contentPart>
          </mc:Choice>
          <mc:Fallback>
            <p:pic>
              <p:nvPicPr>
                <p:cNvPr id="2158" name="Ink 2157">
                  <a:extLst>
                    <a:ext uri="{FF2B5EF4-FFF2-40B4-BE49-F238E27FC236}">
                      <a16:creationId xmlns:a16="http://schemas.microsoft.com/office/drawing/2014/main" id="{EFB2869D-2F00-4E3A-8273-A3A3ED468050}"/>
                    </a:ext>
                  </a:extLst>
                </p:cNvPr>
                <p:cNvPicPr/>
                <p:nvPr/>
              </p:nvPicPr>
              <p:blipFill>
                <a:blip r:embed="rId218"/>
                <a:stretch>
                  <a:fillRect/>
                </a:stretch>
              </p:blipFill>
              <p:spPr>
                <a:xfrm>
                  <a:off x="3343144" y="3866820"/>
                  <a:ext cx="1544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159" name="Ink 2158">
                  <a:extLst>
                    <a:ext uri="{FF2B5EF4-FFF2-40B4-BE49-F238E27FC236}">
                      <a16:creationId xmlns:a16="http://schemas.microsoft.com/office/drawing/2014/main" id="{9A25A8DE-6C21-40B0-A0F8-9608D73BBB86}"/>
                    </a:ext>
                  </a:extLst>
                </p14:cNvPr>
                <p14:cNvContentPartPr/>
                <p14:nvPr/>
              </p14:nvContentPartPr>
              <p14:xfrm>
                <a:off x="3413344" y="3883740"/>
                <a:ext cx="156600" cy="133920"/>
              </p14:xfrm>
            </p:contentPart>
          </mc:Choice>
          <mc:Fallback>
            <p:pic>
              <p:nvPicPr>
                <p:cNvPr id="2159" name="Ink 2158">
                  <a:extLst>
                    <a:ext uri="{FF2B5EF4-FFF2-40B4-BE49-F238E27FC236}">
                      <a16:creationId xmlns:a16="http://schemas.microsoft.com/office/drawing/2014/main" id="{9A25A8DE-6C21-40B0-A0F8-9608D73BBB86}"/>
                    </a:ext>
                  </a:extLst>
                </p:cNvPr>
                <p:cNvPicPr/>
                <p:nvPr/>
              </p:nvPicPr>
              <p:blipFill>
                <a:blip r:embed="rId220"/>
                <a:stretch>
                  <a:fillRect/>
                </a:stretch>
              </p:blipFill>
              <p:spPr>
                <a:xfrm>
                  <a:off x="3404344" y="3874740"/>
                  <a:ext cx="1742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160" name="Ink 2159">
                  <a:extLst>
                    <a:ext uri="{FF2B5EF4-FFF2-40B4-BE49-F238E27FC236}">
                      <a16:creationId xmlns:a16="http://schemas.microsoft.com/office/drawing/2014/main" id="{80E209F0-181D-4BAE-BDF8-D4C90A35A6F2}"/>
                    </a:ext>
                  </a:extLst>
                </p14:cNvPr>
                <p14:cNvContentPartPr/>
                <p14:nvPr/>
              </p14:nvContentPartPr>
              <p14:xfrm>
                <a:off x="3359704" y="4096500"/>
                <a:ext cx="6480" cy="360"/>
              </p14:xfrm>
            </p:contentPart>
          </mc:Choice>
          <mc:Fallback>
            <p:pic>
              <p:nvPicPr>
                <p:cNvPr id="2160" name="Ink 2159">
                  <a:extLst>
                    <a:ext uri="{FF2B5EF4-FFF2-40B4-BE49-F238E27FC236}">
                      <a16:creationId xmlns:a16="http://schemas.microsoft.com/office/drawing/2014/main" id="{80E209F0-181D-4BAE-BDF8-D4C90A35A6F2}"/>
                    </a:ext>
                  </a:extLst>
                </p:cNvPr>
                <p:cNvPicPr/>
                <p:nvPr/>
              </p:nvPicPr>
              <p:blipFill>
                <a:blip r:embed="rId222"/>
                <a:stretch>
                  <a:fillRect/>
                </a:stretch>
              </p:blipFill>
              <p:spPr>
                <a:xfrm>
                  <a:off x="3351064" y="4087860"/>
                  <a:ext cx="24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163" name="Ink 2162">
                  <a:extLst>
                    <a:ext uri="{FF2B5EF4-FFF2-40B4-BE49-F238E27FC236}">
                      <a16:creationId xmlns:a16="http://schemas.microsoft.com/office/drawing/2014/main" id="{038520C0-8D1E-4C41-AD85-23ACEA60A32D}"/>
                    </a:ext>
                  </a:extLst>
                </p14:cNvPr>
                <p14:cNvContentPartPr/>
                <p14:nvPr/>
              </p14:nvContentPartPr>
              <p14:xfrm>
                <a:off x="3678304" y="3949260"/>
                <a:ext cx="216720" cy="216720"/>
              </p14:xfrm>
            </p:contentPart>
          </mc:Choice>
          <mc:Fallback>
            <p:pic>
              <p:nvPicPr>
                <p:cNvPr id="2163" name="Ink 2162">
                  <a:extLst>
                    <a:ext uri="{FF2B5EF4-FFF2-40B4-BE49-F238E27FC236}">
                      <a16:creationId xmlns:a16="http://schemas.microsoft.com/office/drawing/2014/main" id="{038520C0-8D1E-4C41-AD85-23ACEA60A32D}"/>
                    </a:ext>
                  </a:extLst>
                </p:cNvPr>
                <p:cNvPicPr/>
                <p:nvPr/>
              </p:nvPicPr>
              <p:blipFill>
                <a:blip r:embed="rId224"/>
                <a:stretch>
                  <a:fillRect/>
                </a:stretch>
              </p:blipFill>
              <p:spPr>
                <a:xfrm>
                  <a:off x="3669664" y="3940260"/>
                  <a:ext cx="2343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165" name="Ink 2164">
                  <a:extLst>
                    <a:ext uri="{FF2B5EF4-FFF2-40B4-BE49-F238E27FC236}">
                      <a16:creationId xmlns:a16="http://schemas.microsoft.com/office/drawing/2014/main" id="{4BF87F9C-EC27-41D7-B5F5-B1D320DB47ED}"/>
                    </a:ext>
                  </a:extLst>
                </p14:cNvPr>
                <p14:cNvContentPartPr/>
                <p14:nvPr/>
              </p14:nvContentPartPr>
              <p14:xfrm>
                <a:off x="3872704" y="4195140"/>
                <a:ext cx="36000" cy="10440"/>
              </p14:xfrm>
            </p:contentPart>
          </mc:Choice>
          <mc:Fallback>
            <p:pic>
              <p:nvPicPr>
                <p:cNvPr id="2165" name="Ink 2164">
                  <a:extLst>
                    <a:ext uri="{FF2B5EF4-FFF2-40B4-BE49-F238E27FC236}">
                      <a16:creationId xmlns:a16="http://schemas.microsoft.com/office/drawing/2014/main" id="{4BF87F9C-EC27-41D7-B5F5-B1D320DB47ED}"/>
                    </a:ext>
                  </a:extLst>
                </p:cNvPr>
                <p:cNvPicPr/>
                <p:nvPr/>
              </p:nvPicPr>
              <p:blipFill>
                <a:blip r:embed="rId226"/>
                <a:stretch>
                  <a:fillRect/>
                </a:stretch>
              </p:blipFill>
              <p:spPr>
                <a:xfrm>
                  <a:off x="3863704" y="4186140"/>
                  <a:ext cx="536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167" name="Ink 2166">
                  <a:extLst>
                    <a:ext uri="{FF2B5EF4-FFF2-40B4-BE49-F238E27FC236}">
                      <a16:creationId xmlns:a16="http://schemas.microsoft.com/office/drawing/2014/main" id="{82FC5E30-E89D-48CC-872B-CD734B4AD868}"/>
                    </a:ext>
                  </a:extLst>
                </p14:cNvPr>
                <p14:cNvContentPartPr/>
                <p14:nvPr/>
              </p14:nvContentPartPr>
              <p14:xfrm>
                <a:off x="4081504" y="4080300"/>
                <a:ext cx="18720" cy="31680"/>
              </p14:xfrm>
            </p:contentPart>
          </mc:Choice>
          <mc:Fallback>
            <p:pic>
              <p:nvPicPr>
                <p:cNvPr id="2167" name="Ink 2166">
                  <a:extLst>
                    <a:ext uri="{FF2B5EF4-FFF2-40B4-BE49-F238E27FC236}">
                      <a16:creationId xmlns:a16="http://schemas.microsoft.com/office/drawing/2014/main" id="{82FC5E30-E89D-48CC-872B-CD734B4AD868}"/>
                    </a:ext>
                  </a:extLst>
                </p:cNvPr>
                <p:cNvPicPr/>
                <p:nvPr/>
              </p:nvPicPr>
              <p:blipFill>
                <a:blip r:embed="rId228"/>
                <a:stretch>
                  <a:fillRect/>
                </a:stretch>
              </p:blipFill>
              <p:spPr>
                <a:xfrm>
                  <a:off x="4072504" y="4071300"/>
                  <a:ext cx="363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169" name="Ink 2168">
                  <a:extLst>
                    <a:ext uri="{FF2B5EF4-FFF2-40B4-BE49-F238E27FC236}">
                      <a16:creationId xmlns:a16="http://schemas.microsoft.com/office/drawing/2014/main" id="{44B474C5-AC5C-4805-A6DF-E65B68DF8DEB}"/>
                    </a:ext>
                  </a:extLst>
                </p14:cNvPr>
                <p14:cNvContentPartPr/>
                <p14:nvPr/>
              </p14:nvContentPartPr>
              <p14:xfrm>
                <a:off x="4058464" y="3962220"/>
                <a:ext cx="65880" cy="43560"/>
              </p14:xfrm>
            </p:contentPart>
          </mc:Choice>
          <mc:Fallback>
            <p:pic>
              <p:nvPicPr>
                <p:cNvPr id="2169" name="Ink 2168">
                  <a:extLst>
                    <a:ext uri="{FF2B5EF4-FFF2-40B4-BE49-F238E27FC236}">
                      <a16:creationId xmlns:a16="http://schemas.microsoft.com/office/drawing/2014/main" id="{44B474C5-AC5C-4805-A6DF-E65B68DF8DEB}"/>
                    </a:ext>
                  </a:extLst>
                </p:cNvPr>
                <p:cNvPicPr/>
                <p:nvPr/>
              </p:nvPicPr>
              <p:blipFill>
                <a:blip r:embed="rId230"/>
                <a:stretch>
                  <a:fillRect/>
                </a:stretch>
              </p:blipFill>
              <p:spPr>
                <a:xfrm>
                  <a:off x="4049824" y="3953220"/>
                  <a:ext cx="835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172" name="Ink 2171">
                  <a:extLst>
                    <a:ext uri="{FF2B5EF4-FFF2-40B4-BE49-F238E27FC236}">
                      <a16:creationId xmlns:a16="http://schemas.microsoft.com/office/drawing/2014/main" id="{3E46EDF7-6901-4665-AF95-418C39CBBD7D}"/>
                    </a:ext>
                  </a:extLst>
                </p14:cNvPr>
                <p14:cNvContentPartPr/>
                <p14:nvPr/>
              </p14:nvContentPartPr>
              <p14:xfrm>
                <a:off x="3268624" y="4147620"/>
                <a:ext cx="6480" cy="13680"/>
              </p14:xfrm>
            </p:contentPart>
          </mc:Choice>
          <mc:Fallback>
            <p:pic>
              <p:nvPicPr>
                <p:cNvPr id="2172" name="Ink 2171">
                  <a:extLst>
                    <a:ext uri="{FF2B5EF4-FFF2-40B4-BE49-F238E27FC236}">
                      <a16:creationId xmlns:a16="http://schemas.microsoft.com/office/drawing/2014/main" id="{3E46EDF7-6901-4665-AF95-418C39CBBD7D}"/>
                    </a:ext>
                  </a:extLst>
                </p:cNvPr>
                <p:cNvPicPr/>
                <p:nvPr/>
              </p:nvPicPr>
              <p:blipFill>
                <a:blip r:embed="rId232"/>
                <a:stretch>
                  <a:fillRect/>
                </a:stretch>
              </p:blipFill>
              <p:spPr>
                <a:xfrm>
                  <a:off x="3259624" y="4138980"/>
                  <a:ext cx="241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174" name="Ink 2173">
                  <a:extLst>
                    <a:ext uri="{FF2B5EF4-FFF2-40B4-BE49-F238E27FC236}">
                      <a16:creationId xmlns:a16="http://schemas.microsoft.com/office/drawing/2014/main" id="{7431A37B-CD17-4B0B-8414-EA75AB454D7F}"/>
                    </a:ext>
                  </a:extLst>
                </p14:cNvPr>
                <p14:cNvContentPartPr/>
                <p14:nvPr/>
              </p14:nvContentPartPr>
              <p14:xfrm>
                <a:off x="2069824" y="4187220"/>
                <a:ext cx="122760" cy="191160"/>
              </p14:xfrm>
            </p:contentPart>
          </mc:Choice>
          <mc:Fallback>
            <p:pic>
              <p:nvPicPr>
                <p:cNvPr id="2174" name="Ink 2173">
                  <a:extLst>
                    <a:ext uri="{FF2B5EF4-FFF2-40B4-BE49-F238E27FC236}">
                      <a16:creationId xmlns:a16="http://schemas.microsoft.com/office/drawing/2014/main" id="{7431A37B-CD17-4B0B-8414-EA75AB454D7F}"/>
                    </a:ext>
                  </a:extLst>
                </p:cNvPr>
                <p:cNvPicPr/>
                <p:nvPr/>
              </p:nvPicPr>
              <p:blipFill>
                <a:blip r:embed="rId234"/>
                <a:stretch>
                  <a:fillRect/>
                </a:stretch>
              </p:blipFill>
              <p:spPr>
                <a:xfrm>
                  <a:off x="2061184" y="4178580"/>
                  <a:ext cx="1404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175" name="Ink 2174">
                  <a:extLst>
                    <a:ext uri="{FF2B5EF4-FFF2-40B4-BE49-F238E27FC236}">
                      <a16:creationId xmlns:a16="http://schemas.microsoft.com/office/drawing/2014/main" id="{33E29277-8216-44DF-9DD6-8B3D292EE685}"/>
                    </a:ext>
                  </a:extLst>
                </p14:cNvPr>
                <p14:cNvContentPartPr/>
                <p14:nvPr/>
              </p14:nvContentPartPr>
              <p14:xfrm>
                <a:off x="2128144" y="4150140"/>
                <a:ext cx="149040" cy="113040"/>
              </p14:xfrm>
            </p:contentPart>
          </mc:Choice>
          <mc:Fallback>
            <p:pic>
              <p:nvPicPr>
                <p:cNvPr id="2175" name="Ink 2174">
                  <a:extLst>
                    <a:ext uri="{FF2B5EF4-FFF2-40B4-BE49-F238E27FC236}">
                      <a16:creationId xmlns:a16="http://schemas.microsoft.com/office/drawing/2014/main" id="{33E29277-8216-44DF-9DD6-8B3D292EE685}"/>
                    </a:ext>
                  </a:extLst>
                </p:cNvPr>
                <p:cNvPicPr/>
                <p:nvPr/>
              </p:nvPicPr>
              <p:blipFill>
                <a:blip r:embed="rId236"/>
                <a:stretch>
                  <a:fillRect/>
                </a:stretch>
              </p:blipFill>
              <p:spPr>
                <a:xfrm>
                  <a:off x="2119144" y="4141500"/>
                  <a:ext cx="1666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177" name="Ink 2176">
                  <a:extLst>
                    <a:ext uri="{FF2B5EF4-FFF2-40B4-BE49-F238E27FC236}">
                      <a16:creationId xmlns:a16="http://schemas.microsoft.com/office/drawing/2014/main" id="{DEB15B5D-1375-41AB-B31E-FF81E5F76C12}"/>
                    </a:ext>
                  </a:extLst>
                </p14:cNvPr>
                <p14:cNvContentPartPr/>
                <p14:nvPr/>
              </p14:nvContentPartPr>
              <p14:xfrm>
                <a:off x="2632504" y="4134300"/>
                <a:ext cx="33840" cy="11160"/>
              </p14:xfrm>
            </p:contentPart>
          </mc:Choice>
          <mc:Fallback>
            <p:pic>
              <p:nvPicPr>
                <p:cNvPr id="2177" name="Ink 2176">
                  <a:extLst>
                    <a:ext uri="{FF2B5EF4-FFF2-40B4-BE49-F238E27FC236}">
                      <a16:creationId xmlns:a16="http://schemas.microsoft.com/office/drawing/2014/main" id="{DEB15B5D-1375-41AB-B31E-FF81E5F76C12}"/>
                    </a:ext>
                  </a:extLst>
                </p:cNvPr>
                <p:cNvPicPr/>
                <p:nvPr/>
              </p:nvPicPr>
              <p:blipFill>
                <a:blip r:embed="rId238"/>
                <a:stretch>
                  <a:fillRect/>
                </a:stretch>
              </p:blipFill>
              <p:spPr>
                <a:xfrm>
                  <a:off x="2623864" y="4125300"/>
                  <a:ext cx="514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178" name="Ink 2177">
                  <a:extLst>
                    <a:ext uri="{FF2B5EF4-FFF2-40B4-BE49-F238E27FC236}">
                      <a16:creationId xmlns:a16="http://schemas.microsoft.com/office/drawing/2014/main" id="{7EE3E173-FA2D-4B4D-A40F-698A51EFAAD8}"/>
                    </a:ext>
                  </a:extLst>
                </p14:cNvPr>
                <p14:cNvContentPartPr/>
                <p14:nvPr/>
              </p14:nvContentPartPr>
              <p14:xfrm>
                <a:off x="3295264" y="4168140"/>
                <a:ext cx="6480" cy="7200"/>
              </p14:xfrm>
            </p:contentPart>
          </mc:Choice>
          <mc:Fallback>
            <p:pic>
              <p:nvPicPr>
                <p:cNvPr id="2178" name="Ink 2177">
                  <a:extLst>
                    <a:ext uri="{FF2B5EF4-FFF2-40B4-BE49-F238E27FC236}">
                      <a16:creationId xmlns:a16="http://schemas.microsoft.com/office/drawing/2014/main" id="{7EE3E173-FA2D-4B4D-A40F-698A51EFAAD8}"/>
                    </a:ext>
                  </a:extLst>
                </p:cNvPr>
                <p:cNvPicPr/>
                <p:nvPr/>
              </p:nvPicPr>
              <p:blipFill>
                <a:blip r:embed="rId240"/>
                <a:stretch>
                  <a:fillRect/>
                </a:stretch>
              </p:blipFill>
              <p:spPr>
                <a:xfrm>
                  <a:off x="3286624" y="4159500"/>
                  <a:ext cx="241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179" name="Ink 2178">
                  <a:extLst>
                    <a:ext uri="{FF2B5EF4-FFF2-40B4-BE49-F238E27FC236}">
                      <a16:creationId xmlns:a16="http://schemas.microsoft.com/office/drawing/2014/main" id="{CC7CE9F6-CF08-41F2-868F-92B78C3CE20F}"/>
                    </a:ext>
                  </a:extLst>
                </p14:cNvPr>
                <p14:cNvContentPartPr/>
                <p14:nvPr/>
              </p14:nvContentPartPr>
              <p14:xfrm>
                <a:off x="3004024" y="4094340"/>
                <a:ext cx="101160" cy="165600"/>
              </p14:xfrm>
            </p:contentPart>
          </mc:Choice>
          <mc:Fallback>
            <p:pic>
              <p:nvPicPr>
                <p:cNvPr id="2179" name="Ink 2178">
                  <a:extLst>
                    <a:ext uri="{FF2B5EF4-FFF2-40B4-BE49-F238E27FC236}">
                      <a16:creationId xmlns:a16="http://schemas.microsoft.com/office/drawing/2014/main" id="{CC7CE9F6-CF08-41F2-868F-92B78C3CE20F}"/>
                    </a:ext>
                  </a:extLst>
                </p:cNvPr>
                <p:cNvPicPr/>
                <p:nvPr/>
              </p:nvPicPr>
              <p:blipFill>
                <a:blip r:embed="rId242"/>
                <a:stretch>
                  <a:fillRect/>
                </a:stretch>
              </p:blipFill>
              <p:spPr>
                <a:xfrm>
                  <a:off x="2995384" y="4085340"/>
                  <a:ext cx="1188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180" name="Ink 2179">
                  <a:extLst>
                    <a:ext uri="{FF2B5EF4-FFF2-40B4-BE49-F238E27FC236}">
                      <a16:creationId xmlns:a16="http://schemas.microsoft.com/office/drawing/2014/main" id="{81E79F2F-8C5F-4BEC-A1A0-5B0B23EC8A29}"/>
                    </a:ext>
                  </a:extLst>
                </p14:cNvPr>
                <p14:cNvContentPartPr/>
                <p14:nvPr/>
              </p14:nvContentPartPr>
              <p14:xfrm>
                <a:off x="3050104" y="4111620"/>
                <a:ext cx="113040" cy="87480"/>
              </p14:xfrm>
            </p:contentPart>
          </mc:Choice>
          <mc:Fallback>
            <p:pic>
              <p:nvPicPr>
                <p:cNvPr id="2180" name="Ink 2179">
                  <a:extLst>
                    <a:ext uri="{FF2B5EF4-FFF2-40B4-BE49-F238E27FC236}">
                      <a16:creationId xmlns:a16="http://schemas.microsoft.com/office/drawing/2014/main" id="{81E79F2F-8C5F-4BEC-A1A0-5B0B23EC8A29}"/>
                    </a:ext>
                  </a:extLst>
                </p:cNvPr>
                <p:cNvPicPr/>
                <p:nvPr/>
              </p:nvPicPr>
              <p:blipFill>
                <a:blip r:embed="rId244"/>
                <a:stretch>
                  <a:fillRect/>
                </a:stretch>
              </p:blipFill>
              <p:spPr>
                <a:xfrm>
                  <a:off x="3041104" y="4102980"/>
                  <a:ext cx="130680" cy="105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5">
            <p14:nvContentPartPr>
              <p14:cNvPr id="2182" name="Ink 2181">
                <a:extLst>
                  <a:ext uri="{FF2B5EF4-FFF2-40B4-BE49-F238E27FC236}">
                    <a16:creationId xmlns:a16="http://schemas.microsoft.com/office/drawing/2014/main" id="{687E68F0-A335-4E5B-AD2B-180F08F22F60}"/>
                  </a:ext>
                </a:extLst>
              </p14:cNvPr>
              <p14:cNvContentPartPr/>
              <p14:nvPr/>
            </p14:nvContentPartPr>
            <p14:xfrm>
              <a:off x="7373704" y="4004700"/>
              <a:ext cx="227520" cy="210240"/>
            </p14:xfrm>
          </p:contentPart>
        </mc:Choice>
        <mc:Fallback>
          <p:pic>
            <p:nvPicPr>
              <p:cNvPr id="2182" name="Ink 2181">
                <a:extLst>
                  <a:ext uri="{FF2B5EF4-FFF2-40B4-BE49-F238E27FC236}">
                    <a16:creationId xmlns:a16="http://schemas.microsoft.com/office/drawing/2014/main" id="{687E68F0-A335-4E5B-AD2B-180F08F22F60}"/>
                  </a:ext>
                </a:extLst>
              </p:cNvPr>
              <p:cNvPicPr/>
              <p:nvPr/>
            </p:nvPicPr>
            <p:blipFill>
              <a:blip r:embed="rId246"/>
              <a:stretch>
                <a:fillRect/>
              </a:stretch>
            </p:blipFill>
            <p:spPr>
              <a:xfrm>
                <a:off x="7365064" y="3996060"/>
                <a:ext cx="245160" cy="227880"/>
              </a:xfrm>
              <a:prstGeom prst="rect">
                <a:avLst/>
              </a:prstGeom>
            </p:spPr>
          </p:pic>
        </mc:Fallback>
      </mc:AlternateContent>
    </p:spTree>
    <p:extLst>
      <p:ext uri="{BB962C8B-B14F-4D97-AF65-F5344CB8AC3E}">
        <p14:creationId xmlns:p14="http://schemas.microsoft.com/office/powerpoint/2010/main" val="4043840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E67B-567F-438A-B303-B7519F0BB19B}"/>
              </a:ext>
            </a:extLst>
          </p:cNvPr>
          <p:cNvSpPr>
            <a:spLocks noGrp="1"/>
          </p:cNvSpPr>
          <p:nvPr>
            <p:ph type="title"/>
          </p:nvPr>
        </p:nvSpPr>
        <p:spPr>
          <a:xfrm>
            <a:off x="730284" y="205293"/>
            <a:ext cx="10496661" cy="738876"/>
          </a:xfrm>
        </p:spPr>
        <p:txBody>
          <a:bodyPr/>
          <a:lstStyle/>
          <a:p>
            <a:r>
              <a:rPr lang="en-US" dirty="0"/>
              <a:t>Dropout regularization</a:t>
            </a:r>
          </a:p>
        </p:txBody>
      </p:sp>
      <p:sp>
        <p:nvSpPr>
          <p:cNvPr id="5" name="TextBox 4"/>
          <p:cNvSpPr txBox="1"/>
          <p:nvPr/>
        </p:nvSpPr>
        <p:spPr>
          <a:xfrm>
            <a:off x="730284" y="1631491"/>
            <a:ext cx="11210237"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00B0F0"/>
                </a:solidFill>
              </a:rPr>
              <a:t>Keep random neurons based on probability </a:t>
            </a:r>
            <a:r>
              <a:rPr lang="en-US" sz="2800" b="1" dirty="0">
                <a:solidFill>
                  <a:srgbClr val="66FFCC"/>
                </a:solidFill>
              </a:rPr>
              <a:t>“</a:t>
            </a:r>
            <a:r>
              <a:rPr lang="en-US" sz="2800" b="1" u="sng" dirty="0">
                <a:solidFill>
                  <a:srgbClr val="66FFCC"/>
                </a:solidFill>
              </a:rPr>
              <a:t>keep</a:t>
            </a:r>
            <a:r>
              <a:rPr lang="en-US" sz="2800" b="1" dirty="0">
                <a:solidFill>
                  <a:srgbClr val="66FFCC"/>
                </a:solidFill>
              </a:rPr>
              <a:t>”</a:t>
            </a:r>
          </a:p>
          <a:p>
            <a:pPr marL="285750" indent="-285750">
              <a:buFont typeface="Arial" panose="020B0604020202020204" pitchFamily="34" charset="0"/>
              <a:buChar char="•"/>
            </a:pPr>
            <a:r>
              <a:rPr lang="en-US" sz="2800" dirty="0">
                <a:solidFill>
                  <a:srgbClr val="00B0F0"/>
                </a:solidFill>
              </a:rPr>
              <a:t>For each mini-batch</a:t>
            </a:r>
          </a:p>
          <a:p>
            <a:pPr marL="742950" lvl="1" indent="-285750">
              <a:buFont typeface="Arial" panose="020B0604020202020204" pitchFamily="34" charset="0"/>
              <a:buChar char="•"/>
            </a:pPr>
            <a:r>
              <a:rPr lang="en-US" sz="2800" dirty="0">
                <a:solidFill>
                  <a:srgbClr val="C00000"/>
                </a:solidFill>
              </a:rPr>
              <a:t>Randomly shut-down a neuron with probability (1-keep) </a:t>
            </a:r>
          </a:p>
          <a:p>
            <a:pPr marL="742950" lvl="1" indent="-285750">
              <a:buFont typeface="Arial" panose="020B0604020202020204" pitchFamily="34" charset="0"/>
              <a:buChar char="•"/>
            </a:pPr>
            <a:r>
              <a:rPr lang="en-US" sz="2800" dirty="0">
                <a:solidFill>
                  <a:srgbClr val="C00000"/>
                </a:solidFill>
              </a:rPr>
              <a:t>Keep these off while backpropagation</a:t>
            </a:r>
          </a:p>
          <a:p>
            <a:pPr marL="742950" lvl="1" indent="-285750">
              <a:buFont typeface="Arial" panose="020B0604020202020204" pitchFamily="34" charset="0"/>
              <a:buChar char="•"/>
            </a:pPr>
            <a:r>
              <a:rPr lang="en-US" sz="2800" dirty="0">
                <a:solidFill>
                  <a:srgbClr val="C00000"/>
                </a:solidFill>
              </a:rPr>
              <a:t>Increase the weight by 1/keep</a:t>
            </a:r>
          </a:p>
          <a:p>
            <a:pPr marL="285750" indent="-285750">
              <a:buFont typeface="Arial" panose="020B0604020202020204" pitchFamily="34" charset="0"/>
              <a:buChar char="•"/>
            </a:pPr>
            <a:r>
              <a:rPr lang="en-US" sz="2800" dirty="0">
                <a:solidFill>
                  <a:srgbClr val="00B0F0"/>
                </a:solidFill>
              </a:rPr>
              <a:t>Why dropout regularization works?</a:t>
            </a:r>
          </a:p>
          <a:p>
            <a:pPr marL="742950" lvl="1" indent="-285750">
              <a:buFont typeface="Arial" panose="020B0604020202020204" pitchFamily="34" charset="0"/>
              <a:buChar char="•"/>
            </a:pPr>
            <a:r>
              <a:rPr lang="en-US" sz="2800" dirty="0">
                <a:solidFill>
                  <a:srgbClr val="C00000"/>
                </a:solidFill>
              </a:rPr>
              <a:t>Do not rely on a single weight too much</a:t>
            </a:r>
          </a:p>
          <a:p>
            <a:pPr marL="742950" lvl="1" indent="-285750">
              <a:buFont typeface="Arial" panose="020B0604020202020204" pitchFamily="34" charset="0"/>
              <a:buChar char="•"/>
            </a:pPr>
            <a:r>
              <a:rPr lang="en-US" sz="2800" dirty="0">
                <a:solidFill>
                  <a:srgbClr val="C00000"/>
                </a:solidFill>
              </a:rPr>
              <a:t>Distributes the weight</a:t>
            </a:r>
          </a:p>
          <a:p>
            <a:pPr marL="742950" lvl="1" indent="-285750">
              <a:buFont typeface="Arial" panose="020B0604020202020204" pitchFamily="34" charset="0"/>
              <a:buChar char="•"/>
            </a:pPr>
            <a:r>
              <a:rPr lang="en-US" sz="2800" dirty="0">
                <a:solidFill>
                  <a:srgbClr val="C00000"/>
                </a:solidFill>
              </a:rPr>
              <a:t>Similar to L2 regularization</a:t>
            </a:r>
          </a:p>
        </p:txBody>
      </p:sp>
      <p:grpSp>
        <p:nvGrpSpPr>
          <p:cNvPr id="6" name="Group 5">
            <a:extLst>
              <a:ext uri="{FF2B5EF4-FFF2-40B4-BE49-F238E27FC236}">
                <a16:creationId xmlns:a16="http://schemas.microsoft.com/office/drawing/2014/main" id="{B9B75643-3E8C-4BAC-88C0-D1843940FB0F}"/>
              </a:ext>
            </a:extLst>
          </p:cNvPr>
          <p:cNvGrpSpPr/>
          <p:nvPr/>
        </p:nvGrpSpPr>
        <p:grpSpPr>
          <a:xfrm>
            <a:off x="3755344" y="1507407"/>
            <a:ext cx="510480" cy="246240"/>
            <a:chOff x="3755344" y="1507407"/>
            <a:chExt cx="510480" cy="24624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B8B4BE3-8FCB-4754-A0C1-2B4FBEE3817A}"/>
                    </a:ext>
                  </a:extLst>
                </p14:cNvPr>
                <p14:cNvContentPartPr/>
                <p14:nvPr/>
              </p14:nvContentPartPr>
              <p14:xfrm>
                <a:off x="3755344" y="1577967"/>
                <a:ext cx="232200" cy="172800"/>
              </p14:xfrm>
            </p:contentPart>
          </mc:Choice>
          <mc:Fallback>
            <p:pic>
              <p:nvPicPr>
                <p:cNvPr id="3" name="Ink 2">
                  <a:extLst>
                    <a:ext uri="{FF2B5EF4-FFF2-40B4-BE49-F238E27FC236}">
                      <a16:creationId xmlns:a16="http://schemas.microsoft.com/office/drawing/2014/main" id="{3B8B4BE3-8FCB-4754-A0C1-2B4FBEE3817A}"/>
                    </a:ext>
                  </a:extLst>
                </p:cNvPr>
                <p:cNvPicPr/>
                <p:nvPr/>
              </p:nvPicPr>
              <p:blipFill>
                <a:blip r:embed="rId3"/>
                <a:stretch>
                  <a:fillRect/>
                </a:stretch>
              </p:blipFill>
              <p:spPr>
                <a:xfrm>
                  <a:off x="3746704" y="1568967"/>
                  <a:ext cx="2498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14FD3CB-D805-46AD-AC7A-1AB221A58B8F}"/>
                    </a:ext>
                  </a:extLst>
                </p14:cNvPr>
                <p14:cNvContentPartPr/>
                <p14:nvPr/>
              </p14:nvContentPartPr>
              <p14:xfrm>
                <a:off x="3834904" y="1507407"/>
                <a:ext cx="430920" cy="246240"/>
              </p14:xfrm>
            </p:contentPart>
          </mc:Choice>
          <mc:Fallback>
            <p:pic>
              <p:nvPicPr>
                <p:cNvPr id="4" name="Ink 3">
                  <a:extLst>
                    <a:ext uri="{FF2B5EF4-FFF2-40B4-BE49-F238E27FC236}">
                      <a16:creationId xmlns:a16="http://schemas.microsoft.com/office/drawing/2014/main" id="{714FD3CB-D805-46AD-AC7A-1AB221A58B8F}"/>
                    </a:ext>
                  </a:extLst>
                </p:cNvPr>
                <p:cNvPicPr/>
                <p:nvPr/>
              </p:nvPicPr>
              <p:blipFill>
                <a:blip r:embed="rId5"/>
                <a:stretch>
                  <a:fillRect/>
                </a:stretch>
              </p:blipFill>
              <p:spPr>
                <a:xfrm>
                  <a:off x="3826264" y="1498407"/>
                  <a:ext cx="448560" cy="263880"/>
                </a:xfrm>
                <a:prstGeom prst="rect">
                  <a:avLst/>
                </a:prstGeom>
              </p:spPr>
            </p:pic>
          </mc:Fallback>
        </mc:AlternateContent>
      </p:grpSp>
      <p:grpSp>
        <p:nvGrpSpPr>
          <p:cNvPr id="9" name="Group 8">
            <a:extLst>
              <a:ext uri="{FF2B5EF4-FFF2-40B4-BE49-F238E27FC236}">
                <a16:creationId xmlns:a16="http://schemas.microsoft.com/office/drawing/2014/main" id="{8EDED1DE-0245-4E9C-8F35-DCFFFCEC3354}"/>
              </a:ext>
            </a:extLst>
          </p:cNvPr>
          <p:cNvGrpSpPr/>
          <p:nvPr/>
        </p:nvGrpSpPr>
        <p:grpSpPr>
          <a:xfrm>
            <a:off x="8027464" y="1373847"/>
            <a:ext cx="389520" cy="196200"/>
            <a:chOff x="8027464" y="1373847"/>
            <a:chExt cx="389520" cy="196200"/>
          </a:xfrm>
        </p:grpSpPr>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271B7A85-BE9E-47AF-880F-EC5D551C67BD}"/>
                    </a:ext>
                  </a:extLst>
                </p14:cNvPr>
                <p14:cNvContentPartPr/>
                <p14:nvPr/>
              </p14:nvContentPartPr>
              <p14:xfrm>
                <a:off x="8027464" y="1373847"/>
                <a:ext cx="196920" cy="196200"/>
              </p14:xfrm>
            </p:contentPart>
          </mc:Choice>
          <mc:Fallback>
            <p:pic>
              <p:nvPicPr>
                <p:cNvPr id="7" name="Ink 6">
                  <a:extLst>
                    <a:ext uri="{FF2B5EF4-FFF2-40B4-BE49-F238E27FC236}">
                      <a16:creationId xmlns:a16="http://schemas.microsoft.com/office/drawing/2014/main" id="{271B7A85-BE9E-47AF-880F-EC5D551C67BD}"/>
                    </a:ext>
                  </a:extLst>
                </p:cNvPr>
                <p:cNvPicPr/>
                <p:nvPr/>
              </p:nvPicPr>
              <p:blipFill>
                <a:blip r:embed="rId7"/>
                <a:stretch>
                  <a:fillRect/>
                </a:stretch>
              </p:blipFill>
              <p:spPr>
                <a:xfrm>
                  <a:off x="8018464" y="1365207"/>
                  <a:ext cx="2145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2F3C1FA8-FD47-44DD-9D87-43F6015D0E00}"/>
                    </a:ext>
                  </a:extLst>
                </p14:cNvPr>
                <p14:cNvContentPartPr/>
                <p14:nvPr/>
              </p14:nvContentPartPr>
              <p14:xfrm>
                <a:off x="8106304" y="1418847"/>
                <a:ext cx="310680" cy="127080"/>
              </p14:xfrm>
            </p:contentPart>
          </mc:Choice>
          <mc:Fallback>
            <p:pic>
              <p:nvPicPr>
                <p:cNvPr id="8" name="Ink 7">
                  <a:extLst>
                    <a:ext uri="{FF2B5EF4-FFF2-40B4-BE49-F238E27FC236}">
                      <a16:creationId xmlns:a16="http://schemas.microsoft.com/office/drawing/2014/main" id="{2F3C1FA8-FD47-44DD-9D87-43F6015D0E00}"/>
                    </a:ext>
                  </a:extLst>
                </p:cNvPr>
                <p:cNvPicPr/>
                <p:nvPr/>
              </p:nvPicPr>
              <p:blipFill>
                <a:blip r:embed="rId9"/>
                <a:stretch>
                  <a:fillRect/>
                </a:stretch>
              </p:blipFill>
              <p:spPr>
                <a:xfrm>
                  <a:off x="8097664" y="1410207"/>
                  <a:ext cx="328320" cy="144720"/>
                </a:xfrm>
                <a:prstGeom prst="rect">
                  <a:avLst/>
                </a:prstGeom>
              </p:spPr>
            </p:pic>
          </mc:Fallback>
        </mc:AlternateContent>
      </p:grpSp>
      <p:grpSp>
        <p:nvGrpSpPr>
          <p:cNvPr id="12" name="Group 11">
            <a:extLst>
              <a:ext uri="{FF2B5EF4-FFF2-40B4-BE49-F238E27FC236}">
                <a16:creationId xmlns:a16="http://schemas.microsoft.com/office/drawing/2014/main" id="{BDC6FA4A-3AF8-4C82-B4BF-E4C78B740661}"/>
              </a:ext>
            </a:extLst>
          </p:cNvPr>
          <p:cNvGrpSpPr/>
          <p:nvPr/>
        </p:nvGrpSpPr>
        <p:grpSpPr>
          <a:xfrm>
            <a:off x="6081664" y="3516567"/>
            <a:ext cx="256320" cy="129240"/>
            <a:chOff x="6081664" y="3516567"/>
            <a:chExt cx="256320" cy="129240"/>
          </a:xfrm>
        </p:grpSpPr>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48010E5D-50C7-4170-A580-455AC56DC030}"/>
                    </a:ext>
                  </a:extLst>
                </p14:cNvPr>
                <p14:cNvContentPartPr/>
                <p14:nvPr/>
              </p14:nvContentPartPr>
              <p14:xfrm>
                <a:off x="6081664" y="3536007"/>
                <a:ext cx="136440" cy="109800"/>
              </p14:xfrm>
            </p:contentPart>
          </mc:Choice>
          <mc:Fallback>
            <p:pic>
              <p:nvPicPr>
                <p:cNvPr id="10" name="Ink 9">
                  <a:extLst>
                    <a:ext uri="{FF2B5EF4-FFF2-40B4-BE49-F238E27FC236}">
                      <a16:creationId xmlns:a16="http://schemas.microsoft.com/office/drawing/2014/main" id="{48010E5D-50C7-4170-A580-455AC56DC030}"/>
                    </a:ext>
                  </a:extLst>
                </p:cNvPr>
                <p:cNvPicPr/>
                <p:nvPr/>
              </p:nvPicPr>
              <p:blipFill>
                <a:blip r:embed="rId11"/>
                <a:stretch>
                  <a:fillRect/>
                </a:stretch>
              </p:blipFill>
              <p:spPr>
                <a:xfrm>
                  <a:off x="6073024" y="3527007"/>
                  <a:ext cx="1540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F2F8455B-A4CF-43E2-BBB5-59E20748D06B}"/>
                    </a:ext>
                  </a:extLst>
                </p14:cNvPr>
                <p14:cNvContentPartPr/>
                <p14:nvPr/>
              </p14:nvContentPartPr>
              <p14:xfrm>
                <a:off x="6181024" y="3516567"/>
                <a:ext cx="156960" cy="124920"/>
              </p14:xfrm>
            </p:contentPart>
          </mc:Choice>
          <mc:Fallback>
            <p:pic>
              <p:nvPicPr>
                <p:cNvPr id="11" name="Ink 10">
                  <a:extLst>
                    <a:ext uri="{FF2B5EF4-FFF2-40B4-BE49-F238E27FC236}">
                      <a16:creationId xmlns:a16="http://schemas.microsoft.com/office/drawing/2014/main" id="{F2F8455B-A4CF-43E2-BBB5-59E20748D06B}"/>
                    </a:ext>
                  </a:extLst>
                </p:cNvPr>
                <p:cNvPicPr/>
                <p:nvPr/>
              </p:nvPicPr>
              <p:blipFill>
                <a:blip r:embed="rId13"/>
                <a:stretch>
                  <a:fillRect/>
                </a:stretch>
              </p:blipFill>
              <p:spPr>
                <a:xfrm>
                  <a:off x="6172384" y="3507567"/>
                  <a:ext cx="174600" cy="14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E6B0BA18-D7E3-4543-86EF-1284D37BDDEB}"/>
                  </a:ext>
                </a:extLst>
              </p14:cNvPr>
              <p14:cNvContentPartPr/>
              <p14:nvPr/>
            </p14:nvContentPartPr>
            <p14:xfrm>
              <a:off x="5357344" y="3758127"/>
              <a:ext cx="750600" cy="61560"/>
            </p14:xfrm>
          </p:contentPart>
        </mc:Choice>
        <mc:Fallback>
          <p:pic>
            <p:nvPicPr>
              <p:cNvPr id="13" name="Ink 12">
                <a:extLst>
                  <a:ext uri="{FF2B5EF4-FFF2-40B4-BE49-F238E27FC236}">
                    <a16:creationId xmlns:a16="http://schemas.microsoft.com/office/drawing/2014/main" id="{E6B0BA18-D7E3-4543-86EF-1284D37BDDEB}"/>
                  </a:ext>
                </a:extLst>
              </p:cNvPr>
              <p:cNvPicPr/>
              <p:nvPr/>
            </p:nvPicPr>
            <p:blipFill>
              <a:blip r:embed="rId15"/>
              <a:stretch>
                <a:fillRect/>
              </a:stretch>
            </p:blipFill>
            <p:spPr>
              <a:xfrm>
                <a:off x="5348344" y="3749127"/>
                <a:ext cx="768240" cy="79200"/>
              </a:xfrm>
              <a:prstGeom prst="rect">
                <a:avLst/>
              </a:prstGeom>
            </p:spPr>
          </p:pic>
        </mc:Fallback>
      </mc:AlternateContent>
      <p:grpSp>
        <p:nvGrpSpPr>
          <p:cNvPr id="16" name="Group 15">
            <a:extLst>
              <a:ext uri="{FF2B5EF4-FFF2-40B4-BE49-F238E27FC236}">
                <a16:creationId xmlns:a16="http://schemas.microsoft.com/office/drawing/2014/main" id="{333ACB4D-2BC7-4DAF-A552-30D9892B620A}"/>
              </a:ext>
            </a:extLst>
          </p:cNvPr>
          <p:cNvGrpSpPr/>
          <p:nvPr/>
        </p:nvGrpSpPr>
        <p:grpSpPr>
          <a:xfrm>
            <a:off x="1089544" y="3513687"/>
            <a:ext cx="361800" cy="180720"/>
            <a:chOff x="1089544" y="3513687"/>
            <a:chExt cx="361800" cy="180720"/>
          </a:xfrm>
        </p:grpSpPr>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99A9B275-79E4-4551-B7D7-9D702CADA121}"/>
                    </a:ext>
                  </a:extLst>
                </p14:cNvPr>
                <p14:cNvContentPartPr/>
                <p14:nvPr/>
              </p14:nvContentPartPr>
              <p14:xfrm>
                <a:off x="1089544" y="3563367"/>
                <a:ext cx="241200" cy="131040"/>
              </p14:xfrm>
            </p:contentPart>
          </mc:Choice>
          <mc:Fallback>
            <p:pic>
              <p:nvPicPr>
                <p:cNvPr id="14" name="Ink 13">
                  <a:extLst>
                    <a:ext uri="{FF2B5EF4-FFF2-40B4-BE49-F238E27FC236}">
                      <a16:creationId xmlns:a16="http://schemas.microsoft.com/office/drawing/2014/main" id="{99A9B275-79E4-4551-B7D7-9D702CADA121}"/>
                    </a:ext>
                  </a:extLst>
                </p:cNvPr>
                <p:cNvPicPr/>
                <p:nvPr/>
              </p:nvPicPr>
              <p:blipFill>
                <a:blip r:embed="rId17"/>
                <a:stretch>
                  <a:fillRect/>
                </a:stretch>
              </p:blipFill>
              <p:spPr>
                <a:xfrm>
                  <a:off x="1080904" y="3554727"/>
                  <a:ext cx="2588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BC7DF185-D516-46B4-AD5D-5514680CF80C}"/>
                    </a:ext>
                  </a:extLst>
                </p14:cNvPr>
                <p14:cNvContentPartPr/>
                <p14:nvPr/>
              </p14:nvContentPartPr>
              <p14:xfrm>
                <a:off x="1232104" y="3513687"/>
                <a:ext cx="219240" cy="136800"/>
              </p14:xfrm>
            </p:contentPart>
          </mc:Choice>
          <mc:Fallback>
            <p:pic>
              <p:nvPicPr>
                <p:cNvPr id="15" name="Ink 14">
                  <a:extLst>
                    <a:ext uri="{FF2B5EF4-FFF2-40B4-BE49-F238E27FC236}">
                      <a16:creationId xmlns:a16="http://schemas.microsoft.com/office/drawing/2014/main" id="{BC7DF185-D516-46B4-AD5D-5514680CF80C}"/>
                    </a:ext>
                  </a:extLst>
                </p:cNvPr>
                <p:cNvPicPr/>
                <p:nvPr/>
              </p:nvPicPr>
              <p:blipFill>
                <a:blip r:embed="rId19"/>
                <a:stretch>
                  <a:fillRect/>
                </a:stretch>
              </p:blipFill>
              <p:spPr>
                <a:xfrm>
                  <a:off x="1223104" y="3505047"/>
                  <a:ext cx="236880" cy="154440"/>
                </a:xfrm>
                <a:prstGeom prst="rect">
                  <a:avLst/>
                </a:prstGeom>
              </p:spPr>
            </p:pic>
          </mc:Fallback>
        </mc:AlternateContent>
      </p:grpSp>
    </p:spTree>
    <p:extLst>
      <p:ext uri="{BB962C8B-B14F-4D97-AF65-F5344CB8AC3E}">
        <p14:creationId xmlns:p14="http://schemas.microsoft.com/office/powerpoint/2010/main" val="962994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5AE9-2A11-4C19-ABB9-D6CA5F45EB50}"/>
              </a:ext>
            </a:extLst>
          </p:cNvPr>
          <p:cNvSpPr>
            <a:spLocks noGrp="1"/>
          </p:cNvSpPr>
          <p:nvPr>
            <p:ph type="title"/>
          </p:nvPr>
        </p:nvSpPr>
        <p:spPr/>
        <p:txBody>
          <a:bodyPr>
            <a:normAutofit fontScale="90000"/>
          </a:bodyPr>
          <a:lstStyle/>
          <a:p>
            <a:r>
              <a:rPr lang="en-US" dirty="0"/>
              <a:t>Regularization Methods</a:t>
            </a:r>
          </a:p>
        </p:txBody>
      </p:sp>
      <p:sp>
        <p:nvSpPr>
          <p:cNvPr id="3" name="Content Placeholder 2">
            <a:extLst>
              <a:ext uri="{FF2B5EF4-FFF2-40B4-BE49-F238E27FC236}">
                <a16:creationId xmlns:a16="http://schemas.microsoft.com/office/drawing/2014/main" id="{11522B9A-191D-4B37-980D-F1F2DD73C1EE}"/>
              </a:ext>
            </a:extLst>
          </p:cNvPr>
          <p:cNvSpPr>
            <a:spLocks noGrp="1"/>
          </p:cNvSpPr>
          <p:nvPr>
            <p:ph idx="1"/>
          </p:nvPr>
        </p:nvSpPr>
        <p:spPr/>
        <p:txBody>
          <a:bodyPr/>
          <a:lstStyle/>
          <a:p>
            <a:r>
              <a:rPr lang="en-US" dirty="0"/>
              <a:t>Norm Penalties</a:t>
            </a:r>
          </a:p>
          <a:p>
            <a:r>
              <a:rPr lang="en-US" dirty="0"/>
              <a:t>Data set augmentation</a:t>
            </a:r>
          </a:p>
          <a:p>
            <a:r>
              <a:rPr lang="en-US" dirty="0"/>
              <a:t>Noise robustness</a:t>
            </a:r>
          </a:p>
          <a:p>
            <a:r>
              <a:rPr lang="en-US" dirty="0"/>
              <a:t>Limiting capacity</a:t>
            </a:r>
          </a:p>
          <a:p>
            <a:pPr lvl="1"/>
            <a:r>
              <a:rPr lang="en-US" dirty="0"/>
              <a:t>Early stopping</a:t>
            </a:r>
          </a:p>
          <a:p>
            <a:pPr lvl="1"/>
            <a:r>
              <a:rPr lang="en-US" dirty="0"/>
              <a:t>Network reduction</a:t>
            </a:r>
          </a:p>
          <a:p>
            <a:pPr lvl="2"/>
            <a:r>
              <a:rPr lang="en-US" dirty="0"/>
              <a:t>Change no of hidden units</a:t>
            </a:r>
          </a:p>
          <a:p>
            <a:pPr lvl="2"/>
            <a:r>
              <a:rPr lang="en-US" dirty="0"/>
              <a:t>Change connections</a:t>
            </a:r>
          </a:p>
        </p:txBody>
      </p:sp>
      <p:grpSp>
        <p:nvGrpSpPr>
          <p:cNvPr id="6" name="Group 5">
            <a:extLst>
              <a:ext uri="{FF2B5EF4-FFF2-40B4-BE49-F238E27FC236}">
                <a16:creationId xmlns:a16="http://schemas.microsoft.com/office/drawing/2014/main" id="{E85C4654-5899-4D9F-9DE4-16603C66E016}"/>
              </a:ext>
            </a:extLst>
          </p:cNvPr>
          <p:cNvGrpSpPr/>
          <p:nvPr/>
        </p:nvGrpSpPr>
        <p:grpSpPr>
          <a:xfrm>
            <a:off x="746464" y="963698"/>
            <a:ext cx="965160" cy="535680"/>
            <a:chOff x="746464" y="963698"/>
            <a:chExt cx="965160" cy="53568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1E7EC37-73B3-4D26-B37A-07BA82F34804}"/>
                    </a:ext>
                  </a:extLst>
                </p14:cNvPr>
                <p14:cNvContentPartPr/>
                <p14:nvPr/>
              </p14:nvContentPartPr>
              <p14:xfrm>
                <a:off x="746464" y="1039658"/>
                <a:ext cx="663120" cy="459720"/>
              </p14:xfrm>
            </p:contentPart>
          </mc:Choice>
          <mc:Fallback>
            <p:pic>
              <p:nvPicPr>
                <p:cNvPr id="4" name="Ink 3">
                  <a:extLst>
                    <a:ext uri="{FF2B5EF4-FFF2-40B4-BE49-F238E27FC236}">
                      <a16:creationId xmlns:a16="http://schemas.microsoft.com/office/drawing/2014/main" id="{61E7EC37-73B3-4D26-B37A-07BA82F34804}"/>
                    </a:ext>
                  </a:extLst>
                </p:cNvPr>
                <p:cNvPicPr/>
                <p:nvPr/>
              </p:nvPicPr>
              <p:blipFill>
                <a:blip r:embed="rId3"/>
                <a:stretch>
                  <a:fillRect/>
                </a:stretch>
              </p:blipFill>
              <p:spPr>
                <a:xfrm>
                  <a:off x="737464" y="1030658"/>
                  <a:ext cx="68076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ACAA511-AF85-4203-A3F2-910D626330E0}"/>
                    </a:ext>
                  </a:extLst>
                </p14:cNvPr>
                <p14:cNvContentPartPr/>
                <p14:nvPr/>
              </p14:nvContentPartPr>
              <p14:xfrm>
                <a:off x="1109344" y="963698"/>
                <a:ext cx="602280" cy="338400"/>
              </p14:xfrm>
            </p:contentPart>
          </mc:Choice>
          <mc:Fallback>
            <p:pic>
              <p:nvPicPr>
                <p:cNvPr id="5" name="Ink 4">
                  <a:extLst>
                    <a:ext uri="{FF2B5EF4-FFF2-40B4-BE49-F238E27FC236}">
                      <a16:creationId xmlns:a16="http://schemas.microsoft.com/office/drawing/2014/main" id="{4ACAA511-AF85-4203-A3F2-910D626330E0}"/>
                    </a:ext>
                  </a:extLst>
                </p:cNvPr>
                <p:cNvPicPr/>
                <p:nvPr/>
              </p:nvPicPr>
              <p:blipFill>
                <a:blip r:embed="rId5"/>
                <a:stretch>
                  <a:fillRect/>
                </a:stretch>
              </p:blipFill>
              <p:spPr>
                <a:xfrm>
                  <a:off x="1100704" y="954698"/>
                  <a:ext cx="619920" cy="356040"/>
                </a:xfrm>
                <a:prstGeom prst="rect">
                  <a:avLst/>
                </a:prstGeom>
              </p:spPr>
            </p:pic>
          </mc:Fallback>
        </mc:AlternateContent>
      </p:grpSp>
      <p:grpSp>
        <p:nvGrpSpPr>
          <p:cNvPr id="9" name="Group 8">
            <a:extLst>
              <a:ext uri="{FF2B5EF4-FFF2-40B4-BE49-F238E27FC236}">
                <a16:creationId xmlns:a16="http://schemas.microsoft.com/office/drawing/2014/main" id="{C8AC0318-2360-4CFB-ACDF-63322DF5F21F}"/>
              </a:ext>
            </a:extLst>
          </p:cNvPr>
          <p:cNvGrpSpPr/>
          <p:nvPr/>
        </p:nvGrpSpPr>
        <p:grpSpPr>
          <a:xfrm>
            <a:off x="675544" y="1820858"/>
            <a:ext cx="449280" cy="239760"/>
            <a:chOff x="675544" y="1820858"/>
            <a:chExt cx="449280" cy="239760"/>
          </a:xfrm>
        </p:grpSpPr>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78753B40-9AEA-4CB2-B711-20341F6F5718}"/>
                    </a:ext>
                  </a:extLst>
                </p14:cNvPr>
                <p14:cNvContentPartPr/>
                <p14:nvPr/>
              </p14:nvContentPartPr>
              <p14:xfrm>
                <a:off x="675544" y="1821938"/>
                <a:ext cx="250200" cy="238680"/>
              </p14:xfrm>
            </p:contentPart>
          </mc:Choice>
          <mc:Fallback>
            <p:pic>
              <p:nvPicPr>
                <p:cNvPr id="7" name="Ink 6">
                  <a:extLst>
                    <a:ext uri="{FF2B5EF4-FFF2-40B4-BE49-F238E27FC236}">
                      <a16:creationId xmlns:a16="http://schemas.microsoft.com/office/drawing/2014/main" id="{78753B40-9AEA-4CB2-B711-20341F6F5718}"/>
                    </a:ext>
                  </a:extLst>
                </p:cNvPr>
                <p:cNvPicPr/>
                <p:nvPr/>
              </p:nvPicPr>
              <p:blipFill>
                <a:blip r:embed="rId7"/>
                <a:stretch>
                  <a:fillRect/>
                </a:stretch>
              </p:blipFill>
              <p:spPr>
                <a:xfrm>
                  <a:off x="666544" y="1812938"/>
                  <a:ext cx="2678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B23FC3B6-249E-4CBA-95AD-8A9A746F52CF}"/>
                    </a:ext>
                  </a:extLst>
                </p14:cNvPr>
                <p14:cNvContentPartPr/>
                <p14:nvPr/>
              </p14:nvContentPartPr>
              <p14:xfrm>
                <a:off x="841504" y="1820858"/>
                <a:ext cx="283320" cy="164520"/>
              </p14:xfrm>
            </p:contentPart>
          </mc:Choice>
          <mc:Fallback>
            <p:pic>
              <p:nvPicPr>
                <p:cNvPr id="8" name="Ink 7">
                  <a:extLst>
                    <a:ext uri="{FF2B5EF4-FFF2-40B4-BE49-F238E27FC236}">
                      <a16:creationId xmlns:a16="http://schemas.microsoft.com/office/drawing/2014/main" id="{B23FC3B6-249E-4CBA-95AD-8A9A746F52CF}"/>
                    </a:ext>
                  </a:extLst>
                </p:cNvPr>
                <p:cNvPicPr/>
                <p:nvPr/>
              </p:nvPicPr>
              <p:blipFill>
                <a:blip r:embed="rId9"/>
                <a:stretch>
                  <a:fillRect/>
                </a:stretch>
              </p:blipFill>
              <p:spPr>
                <a:xfrm>
                  <a:off x="832504" y="1812218"/>
                  <a:ext cx="300960" cy="182160"/>
                </a:xfrm>
                <a:prstGeom prst="rect">
                  <a:avLst/>
                </a:prstGeom>
              </p:spPr>
            </p:pic>
          </mc:Fallback>
        </mc:AlternateContent>
      </p:grpSp>
      <p:grpSp>
        <p:nvGrpSpPr>
          <p:cNvPr id="12" name="Group 11">
            <a:extLst>
              <a:ext uri="{FF2B5EF4-FFF2-40B4-BE49-F238E27FC236}">
                <a16:creationId xmlns:a16="http://schemas.microsoft.com/office/drawing/2014/main" id="{8B5CF0FC-05E9-4343-8830-57A5C660883D}"/>
              </a:ext>
            </a:extLst>
          </p:cNvPr>
          <p:cNvGrpSpPr/>
          <p:nvPr/>
        </p:nvGrpSpPr>
        <p:grpSpPr>
          <a:xfrm>
            <a:off x="681664" y="2301098"/>
            <a:ext cx="484200" cy="218160"/>
            <a:chOff x="681664" y="2301098"/>
            <a:chExt cx="484200" cy="218160"/>
          </a:xfrm>
        </p:grpSpPr>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9D3CE031-31A4-42DE-B4EE-D2F71299BE40}"/>
                    </a:ext>
                  </a:extLst>
                </p14:cNvPr>
                <p14:cNvContentPartPr/>
                <p14:nvPr/>
              </p14:nvContentPartPr>
              <p14:xfrm>
                <a:off x="681664" y="2346098"/>
                <a:ext cx="235800" cy="173160"/>
              </p14:xfrm>
            </p:contentPart>
          </mc:Choice>
          <mc:Fallback>
            <p:pic>
              <p:nvPicPr>
                <p:cNvPr id="10" name="Ink 9">
                  <a:extLst>
                    <a:ext uri="{FF2B5EF4-FFF2-40B4-BE49-F238E27FC236}">
                      <a16:creationId xmlns:a16="http://schemas.microsoft.com/office/drawing/2014/main" id="{9D3CE031-31A4-42DE-B4EE-D2F71299BE40}"/>
                    </a:ext>
                  </a:extLst>
                </p:cNvPr>
                <p:cNvPicPr/>
                <p:nvPr/>
              </p:nvPicPr>
              <p:blipFill>
                <a:blip r:embed="rId11"/>
                <a:stretch>
                  <a:fillRect/>
                </a:stretch>
              </p:blipFill>
              <p:spPr>
                <a:xfrm>
                  <a:off x="672664" y="2337098"/>
                  <a:ext cx="2534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54A3BAF3-9CD4-4D7A-A55E-4B6FA063ACF3}"/>
                    </a:ext>
                  </a:extLst>
                </p14:cNvPr>
                <p14:cNvContentPartPr/>
                <p14:nvPr/>
              </p14:nvContentPartPr>
              <p14:xfrm>
                <a:off x="848344" y="2301098"/>
                <a:ext cx="317520" cy="157320"/>
              </p14:xfrm>
            </p:contentPart>
          </mc:Choice>
          <mc:Fallback>
            <p:pic>
              <p:nvPicPr>
                <p:cNvPr id="11" name="Ink 10">
                  <a:extLst>
                    <a:ext uri="{FF2B5EF4-FFF2-40B4-BE49-F238E27FC236}">
                      <a16:creationId xmlns:a16="http://schemas.microsoft.com/office/drawing/2014/main" id="{54A3BAF3-9CD4-4D7A-A55E-4B6FA063ACF3}"/>
                    </a:ext>
                  </a:extLst>
                </p:cNvPr>
                <p:cNvPicPr/>
                <p:nvPr/>
              </p:nvPicPr>
              <p:blipFill>
                <a:blip r:embed="rId13"/>
                <a:stretch>
                  <a:fillRect/>
                </a:stretch>
              </p:blipFill>
              <p:spPr>
                <a:xfrm>
                  <a:off x="839344" y="2292098"/>
                  <a:ext cx="335160" cy="174960"/>
                </a:xfrm>
                <a:prstGeom prst="rect">
                  <a:avLst/>
                </a:prstGeom>
              </p:spPr>
            </p:pic>
          </mc:Fallback>
        </mc:AlternateContent>
      </p:grpSp>
      <p:grpSp>
        <p:nvGrpSpPr>
          <p:cNvPr id="18" name="Group 17">
            <a:extLst>
              <a:ext uri="{FF2B5EF4-FFF2-40B4-BE49-F238E27FC236}">
                <a16:creationId xmlns:a16="http://schemas.microsoft.com/office/drawing/2014/main" id="{5983D57A-4BB0-4A2F-A094-B26C5C2FC4ED}"/>
              </a:ext>
            </a:extLst>
          </p:cNvPr>
          <p:cNvGrpSpPr/>
          <p:nvPr/>
        </p:nvGrpSpPr>
        <p:grpSpPr>
          <a:xfrm>
            <a:off x="592024" y="2837138"/>
            <a:ext cx="947880" cy="543600"/>
            <a:chOff x="592024" y="2837138"/>
            <a:chExt cx="947880" cy="543600"/>
          </a:xfrm>
        </p:grpSpPr>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ADB3C2C9-4CCA-4E7C-B105-966B49F5393C}"/>
                    </a:ext>
                  </a:extLst>
                </p14:cNvPr>
                <p14:cNvContentPartPr/>
                <p14:nvPr/>
              </p14:nvContentPartPr>
              <p14:xfrm>
                <a:off x="592024" y="2837138"/>
                <a:ext cx="234720" cy="239400"/>
              </p14:xfrm>
            </p:contentPart>
          </mc:Choice>
          <mc:Fallback>
            <p:pic>
              <p:nvPicPr>
                <p:cNvPr id="13" name="Ink 12">
                  <a:extLst>
                    <a:ext uri="{FF2B5EF4-FFF2-40B4-BE49-F238E27FC236}">
                      <a16:creationId xmlns:a16="http://schemas.microsoft.com/office/drawing/2014/main" id="{ADB3C2C9-4CCA-4E7C-B105-966B49F5393C}"/>
                    </a:ext>
                  </a:extLst>
                </p:cNvPr>
                <p:cNvPicPr/>
                <p:nvPr/>
              </p:nvPicPr>
              <p:blipFill>
                <a:blip r:embed="rId15"/>
                <a:stretch>
                  <a:fillRect/>
                </a:stretch>
              </p:blipFill>
              <p:spPr>
                <a:xfrm>
                  <a:off x="583024" y="2828498"/>
                  <a:ext cx="25236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8967305E-7C2B-4113-9ABF-D7091EB2C09D}"/>
                    </a:ext>
                  </a:extLst>
                </p14:cNvPr>
                <p14:cNvContentPartPr/>
                <p14:nvPr/>
              </p14:nvContentPartPr>
              <p14:xfrm>
                <a:off x="701104" y="2897978"/>
                <a:ext cx="233640" cy="140400"/>
              </p14:xfrm>
            </p:contentPart>
          </mc:Choice>
          <mc:Fallback>
            <p:pic>
              <p:nvPicPr>
                <p:cNvPr id="14" name="Ink 13">
                  <a:extLst>
                    <a:ext uri="{FF2B5EF4-FFF2-40B4-BE49-F238E27FC236}">
                      <a16:creationId xmlns:a16="http://schemas.microsoft.com/office/drawing/2014/main" id="{8967305E-7C2B-4113-9ABF-D7091EB2C09D}"/>
                    </a:ext>
                  </a:extLst>
                </p:cNvPr>
                <p:cNvPicPr/>
                <p:nvPr/>
              </p:nvPicPr>
              <p:blipFill>
                <a:blip r:embed="rId17"/>
                <a:stretch>
                  <a:fillRect/>
                </a:stretch>
              </p:blipFill>
              <p:spPr>
                <a:xfrm>
                  <a:off x="692104" y="2889338"/>
                  <a:ext cx="2512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94934467-64DB-4C83-A271-8DB1218D53F1}"/>
                    </a:ext>
                  </a:extLst>
                </p14:cNvPr>
                <p14:cNvContentPartPr/>
                <p14:nvPr/>
              </p14:nvContentPartPr>
              <p14:xfrm>
                <a:off x="1066144" y="3161858"/>
                <a:ext cx="207360" cy="218880"/>
              </p14:xfrm>
            </p:contentPart>
          </mc:Choice>
          <mc:Fallback>
            <p:pic>
              <p:nvPicPr>
                <p:cNvPr id="16" name="Ink 15">
                  <a:extLst>
                    <a:ext uri="{FF2B5EF4-FFF2-40B4-BE49-F238E27FC236}">
                      <a16:creationId xmlns:a16="http://schemas.microsoft.com/office/drawing/2014/main" id="{94934467-64DB-4C83-A271-8DB1218D53F1}"/>
                    </a:ext>
                  </a:extLst>
                </p:cNvPr>
                <p:cNvPicPr/>
                <p:nvPr/>
              </p:nvPicPr>
              <p:blipFill>
                <a:blip r:embed="rId19"/>
                <a:stretch>
                  <a:fillRect/>
                </a:stretch>
              </p:blipFill>
              <p:spPr>
                <a:xfrm>
                  <a:off x="1057504" y="3152858"/>
                  <a:ext cx="2250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8F9DF80F-6538-41FA-8ABD-AE2FFD213F21}"/>
                    </a:ext>
                  </a:extLst>
                </p14:cNvPr>
                <p14:cNvContentPartPr/>
                <p14:nvPr/>
              </p14:nvContentPartPr>
              <p14:xfrm>
                <a:off x="1214824" y="3157898"/>
                <a:ext cx="325080" cy="179280"/>
              </p14:xfrm>
            </p:contentPart>
          </mc:Choice>
          <mc:Fallback>
            <p:pic>
              <p:nvPicPr>
                <p:cNvPr id="17" name="Ink 16">
                  <a:extLst>
                    <a:ext uri="{FF2B5EF4-FFF2-40B4-BE49-F238E27FC236}">
                      <a16:creationId xmlns:a16="http://schemas.microsoft.com/office/drawing/2014/main" id="{8F9DF80F-6538-41FA-8ABD-AE2FFD213F21}"/>
                    </a:ext>
                  </a:extLst>
                </p:cNvPr>
                <p:cNvPicPr/>
                <p:nvPr/>
              </p:nvPicPr>
              <p:blipFill>
                <a:blip r:embed="rId21"/>
                <a:stretch>
                  <a:fillRect/>
                </a:stretch>
              </p:blipFill>
              <p:spPr>
                <a:xfrm>
                  <a:off x="1205824" y="3148898"/>
                  <a:ext cx="342720" cy="196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53E01D57-D2BC-403A-B7C6-4EB2D2B4F9D6}"/>
                  </a:ext>
                </a:extLst>
              </p14:cNvPr>
              <p14:cNvContentPartPr/>
              <p14:nvPr/>
            </p14:nvContentPartPr>
            <p14:xfrm>
              <a:off x="4775944" y="3833258"/>
              <a:ext cx="293040" cy="183960"/>
            </p14:xfrm>
          </p:contentPart>
        </mc:Choice>
        <mc:Fallback>
          <p:pic>
            <p:nvPicPr>
              <p:cNvPr id="19" name="Ink 18">
                <a:extLst>
                  <a:ext uri="{FF2B5EF4-FFF2-40B4-BE49-F238E27FC236}">
                    <a16:creationId xmlns:a16="http://schemas.microsoft.com/office/drawing/2014/main" id="{53E01D57-D2BC-403A-B7C6-4EB2D2B4F9D6}"/>
                  </a:ext>
                </a:extLst>
              </p:cNvPr>
              <p:cNvPicPr/>
              <p:nvPr/>
            </p:nvPicPr>
            <p:blipFill>
              <a:blip r:embed="rId23"/>
              <a:stretch>
                <a:fillRect/>
              </a:stretch>
            </p:blipFill>
            <p:spPr>
              <a:xfrm>
                <a:off x="4766944" y="3824258"/>
                <a:ext cx="3106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E82A89F7-3F93-4263-B7C8-09D05C95A902}"/>
                  </a:ext>
                </a:extLst>
              </p14:cNvPr>
              <p14:cNvContentPartPr/>
              <p14:nvPr/>
            </p14:nvContentPartPr>
            <p14:xfrm>
              <a:off x="4187704" y="4313858"/>
              <a:ext cx="318960" cy="298440"/>
            </p14:xfrm>
          </p:contentPart>
        </mc:Choice>
        <mc:Fallback>
          <p:pic>
            <p:nvPicPr>
              <p:cNvPr id="20" name="Ink 19">
                <a:extLst>
                  <a:ext uri="{FF2B5EF4-FFF2-40B4-BE49-F238E27FC236}">
                    <a16:creationId xmlns:a16="http://schemas.microsoft.com/office/drawing/2014/main" id="{E82A89F7-3F93-4263-B7C8-09D05C95A902}"/>
                  </a:ext>
                </a:extLst>
              </p:cNvPr>
              <p:cNvPicPr/>
              <p:nvPr/>
            </p:nvPicPr>
            <p:blipFill>
              <a:blip r:embed="rId25"/>
              <a:stretch>
                <a:fillRect/>
              </a:stretch>
            </p:blipFill>
            <p:spPr>
              <a:xfrm>
                <a:off x="4179064" y="4305218"/>
                <a:ext cx="336600" cy="316080"/>
              </a:xfrm>
              <a:prstGeom prst="rect">
                <a:avLst/>
              </a:prstGeom>
            </p:spPr>
          </p:pic>
        </mc:Fallback>
      </mc:AlternateContent>
    </p:spTree>
    <p:extLst>
      <p:ext uri="{BB962C8B-B14F-4D97-AF65-F5344CB8AC3E}">
        <p14:creationId xmlns:p14="http://schemas.microsoft.com/office/powerpoint/2010/main" val="665357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with Dropout</a:t>
            </a:r>
          </a:p>
        </p:txBody>
      </p:sp>
      <p:pic>
        <p:nvPicPr>
          <p:cNvPr id="4" name="Picture 3"/>
          <p:cNvPicPr>
            <a:picLocks noChangeAspect="1"/>
          </p:cNvPicPr>
          <p:nvPr/>
        </p:nvPicPr>
        <p:blipFill>
          <a:blip r:embed="rId2"/>
          <a:stretch>
            <a:fillRect/>
          </a:stretch>
        </p:blipFill>
        <p:spPr>
          <a:xfrm>
            <a:off x="1185863" y="1277929"/>
            <a:ext cx="9001934" cy="473234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2487B60-492C-449E-AC65-5A249238349B}"/>
                  </a:ext>
                </a:extLst>
              </p14:cNvPr>
              <p14:cNvContentPartPr/>
              <p14:nvPr/>
            </p14:nvContentPartPr>
            <p14:xfrm>
              <a:off x="6478384" y="1916007"/>
              <a:ext cx="12600" cy="15840"/>
            </p14:xfrm>
          </p:contentPart>
        </mc:Choice>
        <mc:Fallback>
          <p:pic>
            <p:nvPicPr>
              <p:cNvPr id="3" name="Ink 2">
                <a:extLst>
                  <a:ext uri="{FF2B5EF4-FFF2-40B4-BE49-F238E27FC236}">
                    <a16:creationId xmlns:a16="http://schemas.microsoft.com/office/drawing/2014/main" id="{42487B60-492C-449E-AC65-5A249238349B}"/>
                  </a:ext>
                </a:extLst>
              </p:cNvPr>
              <p:cNvPicPr/>
              <p:nvPr/>
            </p:nvPicPr>
            <p:blipFill>
              <a:blip r:embed="rId4"/>
              <a:stretch>
                <a:fillRect/>
              </a:stretch>
            </p:blipFill>
            <p:spPr>
              <a:xfrm>
                <a:off x="6469744" y="1907007"/>
                <a:ext cx="302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291C20B9-3BAF-4E3D-93A3-E76E52178EC5}"/>
                  </a:ext>
                </a:extLst>
              </p14:cNvPr>
              <p14:cNvContentPartPr/>
              <p14:nvPr/>
            </p14:nvContentPartPr>
            <p14:xfrm>
              <a:off x="5792944" y="2381847"/>
              <a:ext cx="11160" cy="3600"/>
            </p14:xfrm>
          </p:contentPart>
        </mc:Choice>
        <mc:Fallback>
          <p:pic>
            <p:nvPicPr>
              <p:cNvPr id="5" name="Ink 4">
                <a:extLst>
                  <a:ext uri="{FF2B5EF4-FFF2-40B4-BE49-F238E27FC236}">
                    <a16:creationId xmlns:a16="http://schemas.microsoft.com/office/drawing/2014/main" id="{291C20B9-3BAF-4E3D-93A3-E76E52178EC5}"/>
                  </a:ext>
                </a:extLst>
              </p:cNvPr>
              <p:cNvPicPr/>
              <p:nvPr/>
            </p:nvPicPr>
            <p:blipFill>
              <a:blip r:embed="rId6"/>
              <a:stretch>
                <a:fillRect/>
              </a:stretch>
            </p:blipFill>
            <p:spPr>
              <a:xfrm>
                <a:off x="5784304" y="2372847"/>
                <a:ext cx="288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7CC5FC83-91EC-4987-9AF1-2D52ABBBE55D}"/>
                  </a:ext>
                </a:extLst>
              </p14:cNvPr>
              <p14:cNvContentPartPr/>
              <p14:nvPr/>
            </p14:nvContentPartPr>
            <p14:xfrm>
              <a:off x="2119504" y="3510447"/>
              <a:ext cx="9720" cy="12600"/>
            </p14:xfrm>
          </p:contentPart>
        </mc:Choice>
        <mc:Fallback>
          <p:pic>
            <p:nvPicPr>
              <p:cNvPr id="6" name="Ink 5">
                <a:extLst>
                  <a:ext uri="{FF2B5EF4-FFF2-40B4-BE49-F238E27FC236}">
                    <a16:creationId xmlns:a16="http://schemas.microsoft.com/office/drawing/2014/main" id="{7CC5FC83-91EC-4987-9AF1-2D52ABBBE55D}"/>
                  </a:ext>
                </a:extLst>
              </p:cNvPr>
              <p:cNvPicPr/>
              <p:nvPr/>
            </p:nvPicPr>
            <p:blipFill>
              <a:blip r:embed="rId8"/>
              <a:stretch>
                <a:fillRect/>
              </a:stretch>
            </p:blipFill>
            <p:spPr>
              <a:xfrm>
                <a:off x="2110864" y="3501807"/>
                <a:ext cx="273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BC506A77-A921-4F41-A2FB-74B2A8471F1F}"/>
                  </a:ext>
                </a:extLst>
              </p14:cNvPr>
              <p14:cNvContentPartPr/>
              <p14:nvPr/>
            </p14:nvContentPartPr>
            <p14:xfrm>
              <a:off x="7019464" y="4441767"/>
              <a:ext cx="564120" cy="100800"/>
            </p14:xfrm>
          </p:contentPart>
        </mc:Choice>
        <mc:Fallback>
          <p:pic>
            <p:nvPicPr>
              <p:cNvPr id="7" name="Ink 6">
                <a:extLst>
                  <a:ext uri="{FF2B5EF4-FFF2-40B4-BE49-F238E27FC236}">
                    <a16:creationId xmlns:a16="http://schemas.microsoft.com/office/drawing/2014/main" id="{BC506A77-A921-4F41-A2FB-74B2A8471F1F}"/>
                  </a:ext>
                </a:extLst>
              </p:cNvPr>
              <p:cNvPicPr/>
              <p:nvPr/>
            </p:nvPicPr>
            <p:blipFill>
              <a:blip r:embed="rId10"/>
              <a:stretch>
                <a:fillRect/>
              </a:stretch>
            </p:blipFill>
            <p:spPr>
              <a:xfrm>
                <a:off x="7010824" y="4432767"/>
                <a:ext cx="5817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72D6E511-F913-4386-A4B9-28131A63D6DE}"/>
                  </a:ext>
                </a:extLst>
              </p14:cNvPr>
              <p14:cNvContentPartPr/>
              <p14:nvPr/>
            </p14:nvContentPartPr>
            <p14:xfrm>
              <a:off x="3886024" y="3764607"/>
              <a:ext cx="270720" cy="205920"/>
            </p14:xfrm>
          </p:contentPart>
        </mc:Choice>
        <mc:Fallback>
          <p:pic>
            <p:nvPicPr>
              <p:cNvPr id="8" name="Ink 7">
                <a:extLst>
                  <a:ext uri="{FF2B5EF4-FFF2-40B4-BE49-F238E27FC236}">
                    <a16:creationId xmlns:a16="http://schemas.microsoft.com/office/drawing/2014/main" id="{72D6E511-F913-4386-A4B9-28131A63D6DE}"/>
                  </a:ext>
                </a:extLst>
              </p:cNvPr>
              <p:cNvPicPr/>
              <p:nvPr/>
            </p:nvPicPr>
            <p:blipFill>
              <a:blip r:embed="rId12"/>
              <a:stretch>
                <a:fillRect/>
              </a:stretch>
            </p:blipFill>
            <p:spPr>
              <a:xfrm>
                <a:off x="3877384" y="3755967"/>
                <a:ext cx="288360" cy="223560"/>
              </a:xfrm>
              <a:prstGeom prst="rect">
                <a:avLst/>
              </a:prstGeom>
            </p:spPr>
          </p:pic>
        </mc:Fallback>
      </mc:AlternateContent>
      <p:grpSp>
        <p:nvGrpSpPr>
          <p:cNvPr id="21" name="Group 20">
            <a:extLst>
              <a:ext uri="{FF2B5EF4-FFF2-40B4-BE49-F238E27FC236}">
                <a16:creationId xmlns:a16="http://schemas.microsoft.com/office/drawing/2014/main" id="{28F12346-9ECC-4834-82AF-A69958917D95}"/>
              </a:ext>
            </a:extLst>
          </p:cNvPr>
          <p:cNvGrpSpPr/>
          <p:nvPr/>
        </p:nvGrpSpPr>
        <p:grpSpPr>
          <a:xfrm>
            <a:off x="10738624" y="1824927"/>
            <a:ext cx="787320" cy="406800"/>
            <a:chOff x="10738624" y="1824927"/>
            <a:chExt cx="787320" cy="406800"/>
          </a:xfrm>
        </p:grpSpPr>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E2D9A440-4EEA-45AC-B6B0-21BEB4B19526}"/>
                    </a:ext>
                  </a:extLst>
                </p14:cNvPr>
                <p14:cNvContentPartPr/>
                <p14:nvPr/>
              </p14:nvContentPartPr>
              <p14:xfrm>
                <a:off x="10906024" y="1824927"/>
                <a:ext cx="32400" cy="215280"/>
              </p14:xfrm>
            </p:contentPart>
          </mc:Choice>
          <mc:Fallback>
            <p:pic>
              <p:nvPicPr>
                <p:cNvPr id="9" name="Ink 8">
                  <a:extLst>
                    <a:ext uri="{FF2B5EF4-FFF2-40B4-BE49-F238E27FC236}">
                      <a16:creationId xmlns:a16="http://schemas.microsoft.com/office/drawing/2014/main" id="{E2D9A440-4EEA-45AC-B6B0-21BEB4B19526}"/>
                    </a:ext>
                  </a:extLst>
                </p:cNvPr>
                <p:cNvPicPr/>
                <p:nvPr/>
              </p:nvPicPr>
              <p:blipFill>
                <a:blip r:embed="rId14"/>
                <a:stretch>
                  <a:fillRect/>
                </a:stretch>
              </p:blipFill>
              <p:spPr>
                <a:xfrm>
                  <a:off x="10897024" y="1816287"/>
                  <a:ext cx="500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F786A707-669A-4348-921F-8B329D66DD0A}"/>
                    </a:ext>
                  </a:extLst>
                </p14:cNvPr>
                <p14:cNvContentPartPr/>
                <p14:nvPr/>
              </p14:nvContentPartPr>
              <p14:xfrm>
                <a:off x="10951744" y="1873887"/>
                <a:ext cx="323280" cy="153360"/>
              </p14:xfrm>
            </p:contentPart>
          </mc:Choice>
          <mc:Fallback>
            <p:pic>
              <p:nvPicPr>
                <p:cNvPr id="10" name="Ink 9">
                  <a:extLst>
                    <a:ext uri="{FF2B5EF4-FFF2-40B4-BE49-F238E27FC236}">
                      <a16:creationId xmlns:a16="http://schemas.microsoft.com/office/drawing/2014/main" id="{F786A707-669A-4348-921F-8B329D66DD0A}"/>
                    </a:ext>
                  </a:extLst>
                </p:cNvPr>
                <p:cNvPicPr/>
                <p:nvPr/>
              </p:nvPicPr>
              <p:blipFill>
                <a:blip r:embed="rId16"/>
                <a:stretch>
                  <a:fillRect/>
                </a:stretch>
              </p:blipFill>
              <p:spPr>
                <a:xfrm>
                  <a:off x="10943104" y="1865247"/>
                  <a:ext cx="3409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044DD5AF-66AE-46A9-89C3-69C64C80DC34}"/>
                    </a:ext>
                  </a:extLst>
                </p14:cNvPr>
                <p14:cNvContentPartPr/>
                <p14:nvPr/>
              </p14:nvContentPartPr>
              <p14:xfrm>
                <a:off x="11317864" y="1851927"/>
                <a:ext cx="114840" cy="219240"/>
              </p14:xfrm>
            </p:contentPart>
          </mc:Choice>
          <mc:Fallback>
            <p:pic>
              <p:nvPicPr>
                <p:cNvPr id="11" name="Ink 10">
                  <a:extLst>
                    <a:ext uri="{FF2B5EF4-FFF2-40B4-BE49-F238E27FC236}">
                      <a16:creationId xmlns:a16="http://schemas.microsoft.com/office/drawing/2014/main" id="{044DD5AF-66AE-46A9-89C3-69C64C80DC34}"/>
                    </a:ext>
                  </a:extLst>
                </p:cNvPr>
                <p:cNvPicPr/>
                <p:nvPr/>
              </p:nvPicPr>
              <p:blipFill>
                <a:blip r:embed="rId18"/>
                <a:stretch>
                  <a:fillRect/>
                </a:stretch>
              </p:blipFill>
              <p:spPr>
                <a:xfrm>
                  <a:off x="11309224" y="1842927"/>
                  <a:ext cx="1324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149AACC1-59CE-4E8E-86AA-333F88E3D913}"/>
                    </a:ext>
                  </a:extLst>
                </p14:cNvPr>
                <p14:cNvContentPartPr/>
                <p14:nvPr/>
              </p14:nvContentPartPr>
              <p14:xfrm>
                <a:off x="10738624" y="2104287"/>
                <a:ext cx="787320" cy="127440"/>
              </p14:xfrm>
            </p:contentPart>
          </mc:Choice>
          <mc:Fallback>
            <p:pic>
              <p:nvPicPr>
                <p:cNvPr id="12" name="Ink 11">
                  <a:extLst>
                    <a:ext uri="{FF2B5EF4-FFF2-40B4-BE49-F238E27FC236}">
                      <a16:creationId xmlns:a16="http://schemas.microsoft.com/office/drawing/2014/main" id="{149AACC1-59CE-4E8E-86AA-333F88E3D913}"/>
                    </a:ext>
                  </a:extLst>
                </p:cNvPr>
                <p:cNvPicPr/>
                <p:nvPr/>
              </p:nvPicPr>
              <p:blipFill>
                <a:blip r:embed="rId20"/>
                <a:stretch>
                  <a:fillRect/>
                </a:stretch>
              </p:blipFill>
              <p:spPr>
                <a:xfrm>
                  <a:off x="10729624" y="2095647"/>
                  <a:ext cx="804960" cy="145080"/>
                </a:xfrm>
                <a:prstGeom prst="rect">
                  <a:avLst/>
                </a:prstGeom>
              </p:spPr>
            </p:pic>
          </mc:Fallback>
        </mc:AlternateContent>
      </p:grpSp>
      <p:grpSp>
        <p:nvGrpSpPr>
          <p:cNvPr id="20" name="Group 19">
            <a:extLst>
              <a:ext uri="{FF2B5EF4-FFF2-40B4-BE49-F238E27FC236}">
                <a16:creationId xmlns:a16="http://schemas.microsoft.com/office/drawing/2014/main" id="{2FC219EA-62EE-4440-8EC0-A8A39D9AE5D9}"/>
              </a:ext>
            </a:extLst>
          </p:cNvPr>
          <p:cNvGrpSpPr/>
          <p:nvPr/>
        </p:nvGrpSpPr>
        <p:grpSpPr>
          <a:xfrm>
            <a:off x="10454224" y="895407"/>
            <a:ext cx="998280" cy="511560"/>
            <a:chOff x="10454224" y="895407"/>
            <a:chExt cx="998280" cy="511560"/>
          </a:xfrm>
        </p:grpSpPr>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7D004050-46F2-4E93-BE1A-9B23E668678B}"/>
                    </a:ext>
                  </a:extLst>
                </p14:cNvPr>
                <p14:cNvContentPartPr/>
                <p14:nvPr/>
              </p14:nvContentPartPr>
              <p14:xfrm>
                <a:off x="10454224" y="911967"/>
                <a:ext cx="193320" cy="339840"/>
              </p14:xfrm>
            </p:contentPart>
          </mc:Choice>
          <mc:Fallback>
            <p:pic>
              <p:nvPicPr>
                <p:cNvPr id="13" name="Ink 12">
                  <a:extLst>
                    <a:ext uri="{FF2B5EF4-FFF2-40B4-BE49-F238E27FC236}">
                      <a16:creationId xmlns:a16="http://schemas.microsoft.com/office/drawing/2014/main" id="{7D004050-46F2-4E93-BE1A-9B23E668678B}"/>
                    </a:ext>
                  </a:extLst>
                </p:cNvPr>
                <p:cNvPicPr/>
                <p:nvPr/>
              </p:nvPicPr>
              <p:blipFill>
                <a:blip r:embed="rId22"/>
                <a:stretch>
                  <a:fillRect/>
                </a:stretch>
              </p:blipFill>
              <p:spPr>
                <a:xfrm>
                  <a:off x="10445224" y="902967"/>
                  <a:ext cx="21096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1AB3599E-90AC-4C0E-9224-137C88081701}"/>
                    </a:ext>
                  </a:extLst>
                </p14:cNvPr>
                <p14:cNvContentPartPr/>
                <p14:nvPr/>
              </p14:nvContentPartPr>
              <p14:xfrm>
                <a:off x="10705144" y="952287"/>
                <a:ext cx="287280" cy="454680"/>
              </p14:xfrm>
            </p:contentPart>
          </mc:Choice>
          <mc:Fallback>
            <p:pic>
              <p:nvPicPr>
                <p:cNvPr id="14" name="Ink 13">
                  <a:extLst>
                    <a:ext uri="{FF2B5EF4-FFF2-40B4-BE49-F238E27FC236}">
                      <a16:creationId xmlns:a16="http://schemas.microsoft.com/office/drawing/2014/main" id="{1AB3599E-90AC-4C0E-9224-137C88081701}"/>
                    </a:ext>
                  </a:extLst>
                </p:cNvPr>
                <p:cNvPicPr/>
                <p:nvPr/>
              </p:nvPicPr>
              <p:blipFill>
                <a:blip r:embed="rId24"/>
                <a:stretch>
                  <a:fillRect/>
                </a:stretch>
              </p:blipFill>
              <p:spPr>
                <a:xfrm>
                  <a:off x="10696144" y="943647"/>
                  <a:ext cx="304920" cy="472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BA8073D1-47BD-451D-971D-235A67A21872}"/>
                    </a:ext>
                  </a:extLst>
                </p14:cNvPr>
                <p14:cNvContentPartPr/>
                <p14:nvPr/>
              </p14:nvContentPartPr>
              <p14:xfrm>
                <a:off x="11190064" y="895407"/>
                <a:ext cx="119880" cy="357480"/>
              </p14:xfrm>
            </p:contentPart>
          </mc:Choice>
          <mc:Fallback>
            <p:pic>
              <p:nvPicPr>
                <p:cNvPr id="15" name="Ink 14">
                  <a:extLst>
                    <a:ext uri="{FF2B5EF4-FFF2-40B4-BE49-F238E27FC236}">
                      <a16:creationId xmlns:a16="http://schemas.microsoft.com/office/drawing/2014/main" id="{BA8073D1-47BD-451D-971D-235A67A21872}"/>
                    </a:ext>
                  </a:extLst>
                </p:cNvPr>
                <p:cNvPicPr/>
                <p:nvPr/>
              </p:nvPicPr>
              <p:blipFill>
                <a:blip r:embed="rId26"/>
                <a:stretch>
                  <a:fillRect/>
                </a:stretch>
              </p:blipFill>
              <p:spPr>
                <a:xfrm>
                  <a:off x="11181064" y="886767"/>
                  <a:ext cx="13752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2D3EFFCE-8181-4376-889E-6EB46A793200}"/>
                    </a:ext>
                  </a:extLst>
                </p14:cNvPr>
                <p14:cNvContentPartPr/>
                <p14:nvPr/>
              </p14:nvContentPartPr>
              <p14:xfrm>
                <a:off x="11246584" y="1118607"/>
                <a:ext cx="205920" cy="122040"/>
              </p14:xfrm>
            </p:contentPart>
          </mc:Choice>
          <mc:Fallback>
            <p:pic>
              <p:nvPicPr>
                <p:cNvPr id="16" name="Ink 15">
                  <a:extLst>
                    <a:ext uri="{FF2B5EF4-FFF2-40B4-BE49-F238E27FC236}">
                      <a16:creationId xmlns:a16="http://schemas.microsoft.com/office/drawing/2014/main" id="{2D3EFFCE-8181-4376-889E-6EB46A793200}"/>
                    </a:ext>
                  </a:extLst>
                </p:cNvPr>
                <p:cNvPicPr/>
                <p:nvPr/>
              </p:nvPicPr>
              <p:blipFill>
                <a:blip r:embed="rId28"/>
                <a:stretch>
                  <a:fillRect/>
                </a:stretch>
              </p:blipFill>
              <p:spPr>
                <a:xfrm>
                  <a:off x="11237584" y="1109607"/>
                  <a:ext cx="2235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Ink 16">
                  <a:extLst>
                    <a:ext uri="{FF2B5EF4-FFF2-40B4-BE49-F238E27FC236}">
                      <a16:creationId xmlns:a16="http://schemas.microsoft.com/office/drawing/2014/main" id="{1ACD1682-D03C-4374-855A-13E674917BB4}"/>
                    </a:ext>
                  </a:extLst>
                </p14:cNvPr>
                <p14:cNvContentPartPr/>
                <p14:nvPr/>
              </p14:nvContentPartPr>
              <p14:xfrm>
                <a:off x="10605784" y="927447"/>
                <a:ext cx="91800" cy="29880"/>
              </p14:xfrm>
            </p:contentPart>
          </mc:Choice>
          <mc:Fallback>
            <p:pic>
              <p:nvPicPr>
                <p:cNvPr id="17" name="Ink 16">
                  <a:extLst>
                    <a:ext uri="{FF2B5EF4-FFF2-40B4-BE49-F238E27FC236}">
                      <a16:creationId xmlns:a16="http://schemas.microsoft.com/office/drawing/2014/main" id="{1ACD1682-D03C-4374-855A-13E674917BB4}"/>
                    </a:ext>
                  </a:extLst>
                </p:cNvPr>
                <p:cNvPicPr/>
                <p:nvPr/>
              </p:nvPicPr>
              <p:blipFill>
                <a:blip r:embed="rId30"/>
                <a:stretch>
                  <a:fillRect/>
                </a:stretch>
              </p:blipFill>
              <p:spPr>
                <a:xfrm>
                  <a:off x="10596784" y="918807"/>
                  <a:ext cx="109440" cy="47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18" name="Ink 17">
                <a:extLst>
                  <a:ext uri="{FF2B5EF4-FFF2-40B4-BE49-F238E27FC236}">
                    <a16:creationId xmlns:a16="http://schemas.microsoft.com/office/drawing/2014/main" id="{C1F035F7-A132-4409-B170-704F0912813A}"/>
                  </a:ext>
                </a:extLst>
              </p14:cNvPr>
              <p14:cNvContentPartPr/>
              <p14:nvPr/>
            </p14:nvContentPartPr>
            <p14:xfrm>
              <a:off x="10190704" y="481047"/>
              <a:ext cx="217440" cy="176400"/>
            </p14:xfrm>
          </p:contentPart>
        </mc:Choice>
        <mc:Fallback>
          <p:pic>
            <p:nvPicPr>
              <p:cNvPr id="18" name="Ink 17">
                <a:extLst>
                  <a:ext uri="{FF2B5EF4-FFF2-40B4-BE49-F238E27FC236}">
                    <a16:creationId xmlns:a16="http://schemas.microsoft.com/office/drawing/2014/main" id="{C1F035F7-A132-4409-B170-704F0912813A}"/>
                  </a:ext>
                </a:extLst>
              </p:cNvPr>
              <p:cNvPicPr/>
              <p:nvPr/>
            </p:nvPicPr>
            <p:blipFill>
              <a:blip r:embed="rId32"/>
              <a:stretch>
                <a:fillRect/>
              </a:stretch>
            </p:blipFill>
            <p:spPr>
              <a:xfrm>
                <a:off x="10181704" y="472407"/>
                <a:ext cx="2350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 name="Ink 18">
                <a:extLst>
                  <a:ext uri="{FF2B5EF4-FFF2-40B4-BE49-F238E27FC236}">
                    <a16:creationId xmlns:a16="http://schemas.microsoft.com/office/drawing/2014/main" id="{CBA53A56-7D61-47AA-8947-5EAA79571B51}"/>
                  </a:ext>
                </a:extLst>
              </p14:cNvPr>
              <p14:cNvContentPartPr/>
              <p14:nvPr/>
            </p14:nvContentPartPr>
            <p14:xfrm>
              <a:off x="11266384" y="538287"/>
              <a:ext cx="360720" cy="183960"/>
            </p14:xfrm>
          </p:contentPart>
        </mc:Choice>
        <mc:Fallback>
          <p:pic>
            <p:nvPicPr>
              <p:cNvPr id="19" name="Ink 18">
                <a:extLst>
                  <a:ext uri="{FF2B5EF4-FFF2-40B4-BE49-F238E27FC236}">
                    <a16:creationId xmlns:a16="http://schemas.microsoft.com/office/drawing/2014/main" id="{CBA53A56-7D61-47AA-8947-5EAA79571B51}"/>
                  </a:ext>
                </a:extLst>
              </p:cNvPr>
              <p:cNvPicPr/>
              <p:nvPr/>
            </p:nvPicPr>
            <p:blipFill>
              <a:blip r:embed="rId34"/>
              <a:stretch>
                <a:fillRect/>
              </a:stretch>
            </p:blipFill>
            <p:spPr>
              <a:xfrm>
                <a:off x="11257384" y="529647"/>
                <a:ext cx="378360" cy="201600"/>
              </a:xfrm>
              <a:prstGeom prst="rect">
                <a:avLst/>
              </a:prstGeom>
            </p:spPr>
          </p:pic>
        </mc:Fallback>
      </mc:AlternateContent>
      <p:grpSp>
        <p:nvGrpSpPr>
          <p:cNvPr id="29" name="Group 28">
            <a:extLst>
              <a:ext uri="{FF2B5EF4-FFF2-40B4-BE49-F238E27FC236}">
                <a16:creationId xmlns:a16="http://schemas.microsoft.com/office/drawing/2014/main" id="{CE8EADB4-69DA-430D-9071-0F6C65B484ED}"/>
              </a:ext>
            </a:extLst>
          </p:cNvPr>
          <p:cNvGrpSpPr/>
          <p:nvPr/>
        </p:nvGrpSpPr>
        <p:grpSpPr>
          <a:xfrm>
            <a:off x="10688224" y="2952087"/>
            <a:ext cx="228600" cy="393480"/>
            <a:chOff x="10688224" y="2952087"/>
            <a:chExt cx="228600" cy="393480"/>
          </a:xfrm>
        </p:grpSpPr>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9366C29A-5D1B-40F2-896F-08275800D8C2}"/>
                    </a:ext>
                  </a:extLst>
                </p14:cNvPr>
                <p14:cNvContentPartPr/>
                <p14:nvPr/>
              </p14:nvContentPartPr>
              <p14:xfrm>
                <a:off x="10688224" y="2952087"/>
                <a:ext cx="228600" cy="393480"/>
              </p14:xfrm>
            </p:contentPart>
          </mc:Choice>
          <mc:Fallback>
            <p:pic>
              <p:nvPicPr>
                <p:cNvPr id="22" name="Ink 21">
                  <a:extLst>
                    <a:ext uri="{FF2B5EF4-FFF2-40B4-BE49-F238E27FC236}">
                      <a16:creationId xmlns:a16="http://schemas.microsoft.com/office/drawing/2014/main" id="{9366C29A-5D1B-40F2-896F-08275800D8C2}"/>
                    </a:ext>
                  </a:extLst>
                </p:cNvPr>
                <p:cNvPicPr/>
                <p:nvPr/>
              </p:nvPicPr>
              <p:blipFill>
                <a:blip r:embed="rId36"/>
                <a:stretch>
                  <a:fillRect/>
                </a:stretch>
              </p:blipFill>
              <p:spPr>
                <a:xfrm>
                  <a:off x="10679224" y="2943087"/>
                  <a:ext cx="24624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Ink 23">
                  <a:extLst>
                    <a:ext uri="{FF2B5EF4-FFF2-40B4-BE49-F238E27FC236}">
                      <a16:creationId xmlns:a16="http://schemas.microsoft.com/office/drawing/2014/main" id="{EFC718CB-02AD-4C7B-A5A0-C25D9A3F6B00}"/>
                    </a:ext>
                  </a:extLst>
                </p14:cNvPr>
                <p14:cNvContentPartPr/>
                <p14:nvPr/>
              </p14:nvContentPartPr>
              <p14:xfrm>
                <a:off x="10808464" y="3248727"/>
                <a:ext cx="30960" cy="3240"/>
              </p14:xfrm>
            </p:contentPart>
          </mc:Choice>
          <mc:Fallback>
            <p:pic>
              <p:nvPicPr>
                <p:cNvPr id="24" name="Ink 23">
                  <a:extLst>
                    <a:ext uri="{FF2B5EF4-FFF2-40B4-BE49-F238E27FC236}">
                      <a16:creationId xmlns:a16="http://schemas.microsoft.com/office/drawing/2014/main" id="{EFC718CB-02AD-4C7B-A5A0-C25D9A3F6B00}"/>
                    </a:ext>
                  </a:extLst>
                </p:cNvPr>
                <p:cNvPicPr/>
                <p:nvPr/>
              </p:nvPicPr>
              <p:blipFill>
                <a:blip r:embed="rId38"/>
                <a:stretch>
                  <a:fillRect/>
                </a:stretch>
              </p:blipFill>
              <p:spPr>
                <a:xfrm>
                  <a:off x="10799824" y="3239727"/>
                  <a:ext cx="4860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FF7CDCE8-4EA6-45B0-9E08-D37FBD91C0F4}"/>
                    </a:ext>
                  </a:extLst>
                </p14:cNvPr>
                <p14:cNvContentPartPr/>
                <p14:nvPr/>
              </p14:nvContentPartPr>
              <p14:xfrm>
                <a:off x="10844104" y="3150807"/>
                <a:ext cx="5760" cy="10440"/>
              </p14:xfrm>
            </p:contentPart>
          </mc:Choice>
          <mc:Fallback>
            <p:pic>
              <p:nvPicPr>
                <p:cNvPr id="28" name="Ink 27">
                  <a:extLst>
                    <a:ext uri="{FF2B5EF4-FFF2-40B4-BE49-F238E27FC236}">
                      <a16:creationId xmlns:a16="http://schemas.microsoft.com/office/drawing/2014/main" id="{FF7CDCE8-4EA6-45B0-9E08-D37FBD91C0F4}"/>
                    </a:ext>
                  </a:extLst>
                </p:cNvPr>
                <p:cNvPicPr/>
                <p:nvPr/>
              </p:nvPicPr>
              <p:blipFill>
                <a:blip r:embed="rId40"/>
                <a:stretch>
                  <a:fillRect/>
                </a:stretch>
              </p:blipFill>
              <p:spPr>
                <a:xfrm>
                  <a:off x="10835464" y="3141807"/>
                  <a:ext cx="23400" cy="28080"/>
                </a:xfrm>
                <a:prstGeom prst="rect">
                  <a:avLst/>
                </a:prstGeom>
              </p:spPr>
            </p:pic>
          </mc:Fallback>
        </mc:AlternateContent>
      </p:grpSp>
      <p:grpSp>
        <p:nvGrpSpPr>
          <p:cNvPr id="31" name="Group 30">
            <a:extLst>
              <a:ext uri="{FF2B5EF4-FFF2-40B4-BE49-F238E27FC236}">
                <a16:creationId xmlns:a16="http://schemas.microsoft.com/office/drawing/2014/main" id="{F5D2132D-B69D-4433-8D9A-0896A6355F0A}"/>
              </a:ext>
            </a:extLst>
          </p:cNvPr>
          <p:cNvGrpSpPr/>
          <p:nvPr/>
        </p:nvGrpSpPr>
        <p:grpSpPr>
          <a:xfrm>
            <a:off x="11323624" y="2979447"/>
            <a:ext cx="298440" cy="400320"/>
            <a:chOff x="11323624" y="2979447"/>
            <a:chExt cx="298440" cy="400320"/>
          </a:xfrm>
        </p:grpSpPr>
        <mc:AlternateContent xmlns:mc="http://schemas.openxmlformats.org/markup-compatibility/2006">
          <mc:Choice xmlns:p14="http://schemas.microsoft.com/office/powerpoint/2010/main" Requires="p14">
            <p:contentPart p14:bwMode="auto" r:id="rId41">
              <p14:nvContentPartPr>
                <p14:cNvPr id="23" name="Ink 22">
                  <a:extLst>
                    <a:ext uri="{FF2B5EF4-FFF2-40B4-BE49-F238E27FC236}">
                      <a16:creationId xmlns:a16="http://schemas.microsoft.com/office/drawing/2014/main" id="{9A832427-B938-4025-84D4-9538F5704894}"/>
                    </a:ext>
                  </a:extLst>
                </p14:cNvPr>
                <p14:cNvContentPartPr/>
                <p14:nvPr/>
              </p14:nvContentPartPr>
              <p14:xfrm>
                <a:off x="11323624" y="2979447"/>
                <a:ext cx="298440" cy="400320"/>
              </p14:xfrm>
            </p:contentPart>
          </mc:Choice>
          <mc:Fallback>
            <p:pic>
              <p:nvPicPr>
                <p:cNvPr id="23" name="Ink 22">
                  <a:extLst>
                    <a:ext uri="{FF2B5EF4-FFF2-40B4-BE49-F238E27FC236}">
                      <a16:creationId xmlns:a16="http://schemas.microsoft.com/office/drawing/2014/main" id="{9A832427-B938-4025-84D4-9538F5704894}"/>
                    </a:ext>
                  </a:extLst>
                </p:cNvPr>
                <p:cNvPicPr/>
                <p:nvPr/>
              </p:nvPicPr>
              <p:blipFill>
                <a:blip r:embed="rId42"/>
                <a:stretch>
                  <a:fillRect/>
                </a:stretch>
              </p:blipFill>
              <p:spPr>
                <a:xfrm>
                  <a:off x="11314624" y="2970447"/>
                  <a:ext cx="31608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 name="Ink 24">
                  <a:extLst>
                    <a:ext uri="{FF2B5EF4-FFF2-40B4-BE49-F238E27FC236}">
                      <a16:creationId xmlns:a16="http://schemas.microsoft.com/office/drawing/2014/main" id="{40284BAF-EF6C-40DF-A044-2B7B57E80980}"/>
                    </a:ext>
                  </a:extLst>
                </p14:cNvPr>
                <p14:cNvContentPartPr/>
                <p14:nvPr/>
              </p14:nvContentPartPr>
              <p14:xfrm>
                <a:off x="11568064" y="3236847"/>
                <a:ext cx="3960" cy="12960"/>
              </p14:xfrm>
            </p:contentPart>
          </mc:Choice>
          <mc:Fallback>
            <p:pic>
              <p:nvPicPr>
                <p:cNvPr id="25" name="Ink 24">
                  <a:extLst>
                    <a:ext uri="{FF2B5EF4-FFF2-40B4-BE49-F238E27FC236}">
                      <a16:creationId xmlns:a16="http://schemas.microsoft.com/office/drawing/2014/main" id="{40284BAF-EF6C-40DF-A044-2B7B57E80980}"/>
                    </a:ext>
                  </a:extLst>
                </p:cNvPr>
                <p:cNvPicPr/>
                <p:nvPr/>
              </p:nvPicPr>
              <p:blipFill>
                <a:blip r:embed="rId44"/>
                <a:stretch>
                  <a:fillRect/>
                </a:stretch>
              </p:blipFill>
              <p:spPr>
                <a:xfrm>
                  <a:off x="11559064" y="3227847"/>
                  <a:ext cx="21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549F613C-B47E-4AB1-8270-E30D7DDFA0F8}"/>
                    </a:ext>
                  </a:extLst>
                </p14:cNvPr>
                <p14:cNvContentPartPr/>
                <p14:nvPr/>
              </p14:nvContentPartPr>
              <p14:xfrm>
                <a:off x="11404264" y="3210927"/>
                <a:ext cx="104400" cy="30960"/>
              </p14:xfrm>
            </p:contentPart>
          </mc:Choice>
          <mc:Fallback>
            <p:pic>
              <p:nvPicPr>
                <p:cNvPr id="30" name="Ink 29">
                  <a:extLst>
                    <a:ext uri="{FF2B5EF4-FFF2-40B4-BE49-F238E27FC236}">
                      <a16:creationId xmlns:a16="http://schemas.microsoft.com/office/drawing/2014/main" id="{549F613C-B47E-4AB1-8270-E30D7DDFA0F8}"/>
                    </a:ext>
                  </a:extLst>
                </p:cNvPr>
                <p:cNvPicPr/>
                <p:nvPr/>
              </p:nvPicPr>
              <p:blipFill>
                <a:blip r:embed="rId46"/>
                <a:stretch>
                  <a:fillRect/>
                </a:stretch>
              </p:blipFill>
              <p:spPr>
                <a:xfrm>
                  <a:off x="11395264" y="3201927"/>
                  <a:ext cx="122040" cy="4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FAEF23F1-945A-42B6-AF35-1D98EFD881B9}"/>
                  </a:ext>
                </a:extLst>
              </p14:cNvPr>
              <p14:cNvContentPartPr/>
              <p14:nvPr/>
            </p14:nvContentPartPr>
            <p14:xfrm>
              <a:off x="8626144" y="5101647"/>
              <a:ext cx="714240" cy="154800"/>
            </p14:xfrm>
          </p:contentPart>
        </mc:Choice>
        <mc:Fallback>
          <p:pic>
            <p:nvPicPr>
              <p:cNvPr id="32" name="Ink 31">
                <a:extLst>
                  <a:ext uri="{FF2B5EF4-FFF2-40B4-BE49-F238E27FC236}">
                    <a16:creationId xmlns:a16="http://schemas.microsoft.com/office/drawing/2014/main" id="{FAEF23F1-945A-42B6-AF35-1D98EFD881B9}"/>
                  </a:ext>
                </a:extLst>
              </p:cNvPr>
              <p:cNvPicPr/>
              <p:nvPr/>
            </p:nvPicPr>
            <p:blipFill>
              <a:blip r:embed="rId48"/>
              <a:stretch>
                <a:fillRect/>
              </a:stretch>
            </p:blipFill>
            <p:spPr>
              <a:xfrm>
                <a:off x="8617144" y="5093007"/>
                <a:ext cx="7318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0" name="Ink 39">
                <a:extLst>
                  <a:ext uri="{FF2B5EF4-FFF2-40B4-BE49-F238E27FC236}">
                    <a16:creationId xmlns:a16="http://schemas.microsoft.com/office/drawing/2014/main" id="{BC3E9927-7A17-417A-9691-046C1F0CD3D7}"/>
                  </a:ext>
                </a:extLst>
              </p14:cNvPr>
              <p14:cNvContentPartPr/>
              <p14:nvPr/>
            </p14:nvContentPartPr>
            <p14:xfrm>
              <a:off x="9117184" y="4803207"/>
              <a:ext cx="73080" cy="90000"/>
            </p14:xfrm>
          </p:contentPart>
        </mc:Choice>
        <mc:Fallback>
          <p:pic>
            <p:nvPicPr>
              <p:cNvPr id="40" name="Ink 39">
                <a:extLst>
                  <a:ext uri="{FF2B5EF4-FFF2-40B4-BE49-F238E27FC236}">
                    <a16:creationId xmlns:a16="http://schemas.microsoft.com/office/drawing/2014/main" id="{BC3E9927-7A17-417A-9691-046C1F0CD3D7}"/>
                  </a:ext>
                </a:extLst>
              </p:cNvPr>
              <p:cNvPicPr/>
              <p:nvPr/>
            </p:nvPicPr>
            <p:blipFill>
              <a:blip r:embed="rId50"/>
              <a:stretch>
                <a:fillRect/>
              </a:stretch>
            </p:blipFill>
            <p:spPr>
              <a:xfrm>
                <a:off x="9108544" y="4794207"/>
                <a:ext cx="90720" cy="107640"/>
              </a:xfrm>
              <a:prstGeom prst="rect">
                <a:avLst/>
              </a:prstGeom>
            </p:spPr>
          </p:pic>
        </mc:Fallback>
      </mc:AlternateContent>
      <p:grpSp>
        <p:nvGrpSpPr>
          <p:cNvPr id="45" name="Group 44">
            <a:extLst>
              <a:ext uri="{FF2B5EF4-FFF2-40B4-BE49-F238E27FC236}">
                <a16:creationId xmlns:a16="http://schemas.microsoft.com/office/drawing/2014/main" id="{24EAD28A-4CD8-416B-A68D-53487A6132C6}"/>
              </a:ext>
            </a:extLst>
          </p:cNvPr>
          <p:cNvGrpSpPr/>
          <p:nvPr/>
        </p:nvGrpSpPr>
        <p:grpSpPr>
          <a:xfrm>
            <a:off x="9289984" y="454407"/>
            <a:ext cx="700920" cy="727920"/>
            <a:chOff x="9289984" y="454407"/>
            <a:chExt cx="700920" cy="727920"/>
          </a:xfrm>
        </p:grpSpPr>
        <mc:AlternateContent xmlns:mc="http://schemas.openxmlformats.org/markup-compatibility/2006">
          <mc:Choice xmlns:p14="http://schemas.microsoft.com/office/powerpoint/2010/main" Requires="p14">
            <p:contentPart p14:bwMode="auto" r:id="rId51">
              <p14:nvContentPartPr>
                <p14:cNvPr id="41" name="Ink 40">
                  <a:extLst>
                    <a:ext uri="{FF2B5EF4-FFF2-40B4-BE49-F238E27FC236}">
                      <a16:creationId xmlns:a16="http://schemas.microsoft.com/office/drawing/2014/main" id="{2E4EDF53-BCF4-4896-8FDD-5448C3A7CEC2}"/>
                    </a:ext>
                  </a:extLst>
                </p14:cNvPr>
                <p14:cNvContentPartPr/>
                <p14:nvPr/>
              </p14:nvContentPartPr>
              <p14:xfrm>
                <a:off x="9289984" y="557007"/>
                <a:ext cx="99000" cy="350280"/>
              </p14:xfrm>
            </p:contentPart>
          </mc:Choice>
          <mc:Fallback>
            <p:pic>
              <p:nvPicPr>
                <p:cNvPr id="41" name="Ink 40">
                  <a:extLst>
                    <a:ext uri="{FF2B5EF4-FFF2-40B4-BE49-F238E27FC236}">
                      <a16:creationId xmlns:a16="http://schemas.microsoft.com/office/drawing/2014/main" id="{2E4EDF53-BCF4-4896-8FDD-5448C3A7CEC2}"/>
                    </a:ext>
                  </a:extLst>
                </p:cNvPr>
                <p:cNvPicPr/>
                <p:nvPr/>
              </p:nvPicPr>
              <p:blipFill>
                <a:blip r:embed="rId52"/>
                <a:stretch>
                  <a:fillRect/>
                </a:stretch>
              </p:blipFill>
              <p:spPr>
                <a:xfrm>
                  <a:off x="9281344" y="548007"/>
                  <a:ext cx="11664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2" name="Ink 41">
                  <a:extLst>
                    <a:ext uri="{FF2B5EF4-FFF2-40B4-BE49-F238E27FC236}">
                      <a16:creationId xmlns:a16="http://schemas.microsoft.com/office/drawing/2014/main" id="{E8D87593-779B-4A02-9251-EA832744D8D6}"/>
                    </a:ext>
                  </a:extLst>
                </p14:cNvPr>
                <p14:cNvContentPartPr/>
                <p14:nvPr/>
              </p14:nvContentPartPr>
              <p14:xfrm>
                <a:off x="9475024" y="579327"/>
                <a:ext cx="126360" cy="225720"/>
              </p14:xfrm>
            </p:contentPart>
          </mc:Choice>
          <mc:Fallback>
            <p:pic>
              <p:nvPicPr>
                <p:cNvPr id="42" name="Ink 41">
                  <a:extLst>
                    <a:ext uri="{FF2B5EF4-FFF2-40B4-BE49-F238E27FC236}">
                      <a16:creationId xmlns:a16="http://schemas.microsoft.com/office/drawing/2014/main" id="{E8D87593-779B-4A02-9251-EA832744D8D6}"/>
                    </a:ext>
                  </a:extLst>
                </p:cNvPr>
                <p:cNvPicPr/>
                <p:nvPr/>
              </p:nvPicPr>
              <p:blipFill>
                <a:blip r:embed="rId54"/>
                <a:stretch>
                  <a:fillRect/>
                </a:stretch>
              </p:blipFill>
              <p:spPr>
                <a:xfrm>
                  <a:off x="9466384" y="570687"/>
                  <a:ext cx="1440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3" name="Ink 42">
                  <a:extLst>
                    <a:ext uri="{FF2B5EF4-FFF2-40B4-BE49-F238E27FC236}">
                      <a16:creationId xmlns:a16="http://schemas.microsoft.com/office/drawing/2014/main" id="{B9FA5A57-1894-432F-9421-5818EB0482B3}"/>
                    </a:ext>
                  </a:extLst>
                </p14:cNvPr>
                <p14:cNvContentPartPr/>
                <p14:nvPr/>
              </p14:nvContentPartPr>
              <p14:xfrm>
                <a:off x="9636664" y="454407"/>
                <a:ext cx="203040" cy="276120"/>
              </p14:xfrm>
            </p:contentPart>
          </mc:Choice>
          <mc:Fallback>
            <p:pic>
              <p:nvPicPr>
                <p:cNvPr id="43" name="Ink 42">
                  <a:extLst>
                    <a:ext uri="{FF2B5EF4-FFF2-40B4-BE49-F238E27FC236}">
                      <a16:creationId xmlns:a16="http://schemas.microsoft.com/office/drawing/2014/main" id="{B9FA5A57-1894-432F-9421-5818EB0482B3}"/>
                    </a:ext>
                  </a:extLst>
                </p:cNvPr>
                <p:cNvPicPr/>
                <p:nvPr/>
              </p:nvPicPr>
              <p:blipFill>
                <a:blip r:embed="rId56"/>
                <a:stretch>
                  <a:fillRect/>
                </a:stretch>
              </p:blipFill>
              <p:spPr>
                <a:xfrm>
                  <a:off x="9628024" y="445767"/>
                  <a:ext cx="2206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4" name="Ink 43">
                  <a:extLst>
                    <a:ext uri="{FF2B5EF4-FFF2-40B4-BE49-F238E27FC236}">
                      <a16:creationId xmlns:a16="http://schemas.microsoft.com/office/drawing/2014/main" id="{02DBF2C6-36EF-4909-81F0-DC67BAD6BC0A}"/>
                    </a:ext>
                  </a:extLst>
                </p14:cNvPr>
                <p14:cNvContentPartPr/>
                <p14:nvPr/>
              </p14:nvContentPartPr>
              <p14:xfrm>
                <a:off x="9363784" y="961287"/>
                <a:ext cx="627120" cy="221040"/>
              </p14:xfrm>
            </p:contentPart>
          </mc:Choice>
          <mc:Fallback>
            <p:pic>
              <p:nvPicPr>
                <p:cNvPr id="44" name="Ink 43">
                  <a:extLst>
                    <a:ext uri="{FF2B5EF4-FFF2-40B4-BE49-F238E27FC236}">
                      <a16:creationId xmlns:a16="http://schemas.microsoft.com/office/drawing/2014/main" id="{02DBF2C6-36EF-4909-81F0-DC67BAD6BC0A}"/>
                    </a:ext>
                  </a:extLst>
                </p:cNvPr>
                <p:cNvPicPr/>
                <p:nvPr/>
              </p:nvPicPr>
              <p:blipFill>
                <a:blip r:embed="rId58"/>
                <a:stretch>
                  <a:fillRect/>
                </a:stretch>
              </p:blipFill>
              <p:spPr>
                <a:xfrm>
                  <a:off x="9354784" y="952287"/>
                  <a:ext cx="644760" cy="238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47" name="Ink 46">
                <a:extLst>
                  <a:ext uri="{FF2B5EF4-FFF2-40B4-BE49-F238E27FC236}">
                    <a16:creationId xmlns:a16="http://schemas.microsoft.com/office/drawing/2014/main" id="{45846FE9-29B7-4B28-8E93-777870190412}"/>
                  </a:ext>
                </a:extLst>
              </p14:cNvPr>
              <p14:cNvContentPartPr/>
              <p14:nvPr/>
            </p14:nvContentPartPr>
            <p14:xfrm>
              <a:off x="9360544" y="5046567"/>
              <a:ext cx="189720" cy="111240"/>
            </p14:xfrm>
          </p:contentPart>
        </mc:Choice>
        <mc:Fallback>
          <p:pic>
            <p:nvPicPr>
              <p:cNvPr id="47" name="Ink 46">
                <a:extLst>
                  <a:ext uri="{FF2B5EF4-FFF2-40B4-BE49-F238E27FC236}">
                    <a16:creationId xmlns:a16="http://schemas.microsoft.com/office/drawing/2014/main" id="{45846FE9-29B7-4B28-8E93-777870190412}"/>
                  </a:ext>
                </a:extLst>
              </p:cNvPr>
              <p:cNvPicPr/>
              <p:nvPr/>
            </p:nvPicPr>
            <p:blipFill>
              <a:blip r:embed="rId60"/>
              <a:stretch>
                <a:fillRect/>
              </a:stretch>
            </p:blipFill>
            <p:spPr>
              <a:xfrm>
                <a:off x="9351544" y="5037927"/>
                <a:ext cx="207360" cy="128880"/>
              </a:xfrm>
              <a:prstGeom prst="rect">
                <a:avLst/>
              </a:prstGeom>
            </p:spPr>
          </p:pic>
        </mc:Fallback>
      </mc:AlternateContent>
      <p:grpSp>
        <p:nvGrpSpPr>
          <p:cNvPr id="51" name="Group 50">
            <a:extLst>
              <a:ext uri="{FF2B5EF4-FFF2-40B4-BE49-F238E27FC236}">
                <a16:creationId xmlns:a16="http://schemas.microsoft.com/office/drawing/2014/main" id="{DA090586-B04D-419B-81AF-559E2073CFD2}"/>
              </a:ext>
            </a:extLst>
          </p:cNvPr>
          <p:cNvGrpSpPr/>
          <p:nvPr/>
        </p:nvGrpSpPr>
        <p:grpSpPr>
          <a:xfrm>
            <a:off x="9520384" y="1377087"/>
            <a:ext cx="420840" cy="525600"/>
            <a:chOff x="9520384" y="1377087"/>
            <a:chExt cx="420840" cy="525600"/>
          </a:xfrm>
        </p:grpSpPr>
        <mc:AlternateContent xmlns:mc="http://schemas.openxmlformats.org/markup-compatibility/2006">
          <mc:Choice xmlns:p14="http://schemas.microsoft.com/office/powerpoint/2010/main" Requires="p14">
            <p:contentPart p14:bwMode="auto" r:id="rId61">
              <p14:nvContentPartPr>
                <p14:cNvPr id="48" name="Ink 47">
                  <a:extLst>
                    <a:ext uri="{FF2B5EF4-FFF2-40B4-BE49-F238E27FC236}">
                      <a16:creationId xmlns:a16="http://schemas.microsoft.com/office/drawing/2014/main" id="{CB54B7D4-A5DD-4DB2-8B0F-8DF7BA7D841F}"/>
                    </a:ext>
                  </a:extLst>
                </p14:cNvPr>
                <p14:cNvContentPartPr/>
                <p14:nvPr/>
              </p14:nvContentPartPr>
              <p14:xfrm>
                <a:off x="9520384" y="1428567"/>
                <a:ext cx="111600" cy="284400"/>
              </p14:xfrm>
            </p:contentPart>
          </mc:Choice>
          <mc:Fallback>
            <p:pic>
              <p:nvPicPr>
                <p:cNvPr id="48" name="Ink 47">
                  <a:extLst>
                    <a:ext uri="{FF2B5EF4-FFF2-40B4-BE49-F238E27FC236}">
                      <a16:creationId xmlns:a16="http://schemas.microsoft.com/office/drawing/2014/main" id="{CB54B7D4-A5DD-4DB2-8B0F-8DF7BA7D841F}"/>
                    </a:ext>
                  </a:extLst>
                </p:cNvPr>
                <p:cNvPicPr/>
                <p:nvPr/>
              </p:nvPicPr>
              <p:blipFill>
                <a:blip r:embed="rId62"/>
                <a:stretch>
                  <a:fillRect/>
                </a:stretch>
              </p:blipFill>
              <p:spPr>
                <a:xfrm>
                  <a:off x="9511384" y="1419927"/>
                  <a:ext cx="1292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9" name="Ink 48">
                  <a:extLst>
                    <a:ext uri="{FF2B5EF4-FFF2-40B4-BE49-F238E27FC236}">
                      <a16:creationId xmlns:a16="http://schemas.microsoft.com/office/drawing/2014/main" id="{B001EDBE-0949-4731-B525-89A3FA0BD100}"/>
                    </a:ext>
                  </a:extLst>
                </p14:cNvPr>
                <p14:cNvContentPartPr/>
                <p14:nvPr/>
              </p14:nvContentPartPr>
              <p14:xfrm>
                <a:off x="9656824" y="1377087"/>
                <a:ext cx="153360" cy="243360"/>
              </p14:xfrm>
            </p:contentPart>
          </mc:Choice>
          <mc:Fallback>
            <p:pic>
              <p:nvPicPr>
                <p:cNvPr id="49" name="Ink 48">
                  <a:extLst>
                    <a:ext uri="{FF2B5EF4-FFF2-40B4-BE49-F238E27FC236}">
                      <a16:creationId xmlns:a16="http://schemas.microsoft.com/office/drawing/2014/main" id="{B001EDBE-0949-4731-B525-89A3FA0BD100}"/>
                    </a:ext>
                  </a:extLst>
                </p:cNvPr>
                <p:cNvPicPr/>
                <p:nvPr/>
              </p:nvPicPr>
              <p:blipFill>
                <a:blip r:embed="rId64"/>
                <a:stretch>
                  <a:fillRect/>
                </a:stretch>
              </p:blipFill>
              <p:spPr>
                <a:xfrm>
                  <a:off x="9648184" y="1368087"/>
                  <a:ext cx="1710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0" name="Ink 49">
                  <a:extLst>
                    <a:ext uri="{FF2B5EF4-FFF2-40B4-BE49-F238E27FC236}">
                      <a16:creationId xmlns:a16="http://schemas.microsoft.com/office/drawing/2014/main" id="{739BDAC5-A865-49F1-AC12-28A07A72FE7F}"/>
                    </a:ext>
                  </a:extLst>
                </p14:cNvPr>
                <p14:cNvContentPartPr/>
                <p14:nvPr/>
              </p14:nvContentPartPr>
              <p14:xfrm>
                <a:off x="9544144" y="1661847"/>
                <a:ext cx="397080" cy="240840"/>
              </p14:xfrm>
            </p:contentPart>
          </mc:Choice>
          <mc:Fallback>
            <p:pic>
              <p:nvPicPr>
                <p:cNvPr id="50" name="Ink 49">
                  <a:extLst>
                    <a:ext uri="{FF2B5EF4-FFF2-40B4-BE49-F238E27FC236}">
                      <a16:creationId xmlns:a16="http://schemas.microsoft.com/office/drawing/2014/main" id="{739BDAC5-A865-49F1-AC12-28A07A72FE7F}"/>
                    </a:ext>
                  </a:extLst>
                </p:cNvPr>
                <p:cNvPicPr/>
                <p:nvPr/>
              </p:nvPicPr>
              <p:blipFill>
                <a:blip r:embed="rId66"/>
                <a:stretch>
                  <a:fillRect/>
                </a:stretch>
              </p:blipFill>
              <p:spPr>
                <a:xfrm>
                  <a:off x="9535144" y="1652847"/>
                  <a:ext cx="414720" cy="258480"/>
                </a:xfrm>
                <a:prstGeom prst="rect">
                  <a:avLst/>
                </a:prstGeom>
              </p:spPr>
            </p:pic>
          </mc:Fallback>
        </mc:AlternateContent>
      </p:grpSp>
      <p:grpSp>
        <p:nvGrpSpPr>
          <p:cNvPr id="57" name="Group 56">
            <a:extLst>
              <a:ext uri="{FF2B5EF4-FFF2-40B4-BE49-F238E27FC236}">
                <a16:creationId xmlns:a16="http://schemas.microsoft.com/office/drawing/2014/main" id="{33BAE932-7817-4128-AA12-AF77AF6521DC}"/>
              </a:ext>
            </a:extLst>
          </p:cNvPr>
          <p:cNvGrpSpPr/>
          <p:nvPr/>
        </p:nvGrpSpPr>
        <p:grpSpPr>
          <a:xfrm>
            <a:off x="7878064" y="4705647"/>
            <a:ext cx="2666520" cy="1261080"/>
            <a:chOff x="7878064" y="4705647"/>
            <a:chExt cx="2666520" cy="1261080"/>
          </a:xfrm>
        </p:grpSpPr>
        <mc:AlternateContent xmlns:mc="http://schemas.openxmlformats.org/markup-compatibility/2006">
          <mc:Choice xmlns:p14="http://schemas.microsoft.com/office/powerpoint/2010/main" Requires="p14">
            <p:contentPart p14:bwMode="auto" r:id="rId67">
              <p14:nvContentPartPr>
                <p14:cNvPr id="33" name="Ink 32">
                  <a:extLst>
                    <a:ext uri="{FF2B5EF4-FFF2-40B4-BE49-F238E27FC236}">
                      <a16:creationId xmlns:a16="http://schemas.microsoft.com/office/drawing/2014/main" id="{0AB919D2-32C8-499D-BF15-F7644A621A67}"/>
                    </a:ext>
                  </a:extLst>
                </p14:cNvPr>
                <p14:cNvContentPartPr/>
                <p14:nvPr/>
              </p14:nvContentPartPr>
              <p14:xfrm>
                <a:off x="7878064" y="5559207"/>
                <a:ext cx="745200" cy="70560"/>
              </p14:xfrm>
            </p:contentPart>
          </mc:Choice>
          <mc:Fallback>
            <p:pic>
              <p:nvPicPr>
                <p:cNvPr id="33" name="Ink 32">
                  <a:extLst>
                    <a:ext uri="{FF2B5EF4-FFF2-40B4-BE49-F238E27FC236}">
                      <a16:creationId xmlns:a16="http://schemas.microsoft.com/office/drawing/2014/main" id="{0AB919D2-32C8-499D-BF15-F7644A621A67}"/>
                    </a:ext>
                  </a:extLst>
                </p:cNvPr>
                <p:cNvPicPr/>
                <p:nvPr/>
              </p:nvPicPr>
              <p:blipFill>
                <a:blip r:embed="rId68"/>
                <a:stretch>
                  <a:fillRect/>
                </a:stretch>
              </p:blipFill>
              <p:spPr>
                <a:xfrm>
                  <a:off x="7869064" y="5550567"/>
                  <a:ext cx="7628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4" name="Ink 33">
                  <a:extLst>
                    <a:ext uri="{FF2B5EF4-FFF2-40B4-BE49-F238E27FC236}">
                      <a16:creationId xmlns:a16="http://schemas.microsoft.com/office/drawing/2014/main" id="{D859E7B0-0458-438F-8D3C-E505508D5276}"/>
                    </a:ext>
                  </a:extLst>
                </p14:cNvPr>
                <p14:cNvContentPartPr/>
                <p14:nvPr/>
              </p14:nvContentPartPr>
              <p14:xfrm>
                <a:off x="9165784" y="4794207"/>
                <a:ext cx="309960" cy="171000"/>
              </p14:xfrm>
            </p:contentPart>
          </mc:Choice>
          <mc:Fallback>
            <p:pic>
              <p:nvPicPr>
                <p:cNvPr id="34" name="Ink 33">
                  <a:extLst>
                    <a:ext uri="{FF2B5EF4-FFF2-40B4-BE49-F238E27FC236}">
                      <a16:creationId xmlns:a16="http://schemas.microsoft.com/office/drawing/2014/main" id="{D859E7B0-0458-438F-8D3C-E505508D5276}"/>
                    </a:ext>
                  </a:extLst>
                </p:cNvPr>
                <p:cNvPicPr/>
                <p:nvPr/>
              </p:nvPicPr>
              <p:blipFill>
                <a:blip r:embed="rId70"/>
                <a:stretch>
                  <a:fillRect/>
                </a:stretch>
              </p:blipFill>
              <p:spPr>
                <a:xfrm>
                  <a:off x="9156784" y="4785207"/>
                  <a:ext cx="3276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5" name="Ink 34">
                  <a:extLst>
                    <a:ext uri="{FF2B5EF4-FFF2-40B4-BE49-F238E27FC236}">
                      <a16:creationId xmlns:a16="http://schemas.microsoft.com/office/drawing/2014/main" id="{4AA92B0F-4C77-42F0-BE50-2EE329445944}"/>
                    </a:ext>
                  </a:extLst>
                </p14:cNvPr>
                <p14:cNvContentPartPr/>
                <p14:nvPr/>
              </p14:nvContentPartPr>
              <p14:xfrm>
                <a:off x="8590864" y="5334207"/>
                <a:ext cx="207000" cy="171720"/>
              </p14:xfrm>
            </p:contentPart>
          </mc:Choice>
          <mc:Fallback>
            <p:pic>
              <p:nvPicPr>
                <p:cNvPr id="35" name="Ink 34">
                  <a:extLst>
                    <a:ext uri="{FF2B5EF4-FFF2-40B4-BE49-F238E27FC236}">
                      <a16:creationId xmlns:a16="http://schemas.microsoft.com/office/drawing/2014/main" id="{4AA92B0F-4C77-42F0-BE50-2EE329445944}"/>
                    </a:ext>
                  </a:extLst>
                </p:cNvPr>
                <p:cNvPicPr/>
                <p:nvPr/>
              </p:nvPicPr>
              <p:blipFill>
                <a:blip r:embed="rId72"/>
                <a:stretch>
                  <a:fillRect/>
                </a:stretch>
              </p:blipFill>
              <p:spPr>
                <a:xfrm>
                  <a:off x="8582224" y="5325207"/>
                  <a:ext cx="2246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6" name="Ink 35">
                  <a:extLst>
                    <a:ext uri="{FF2B5EF4-FFF2-40B4-BE49-F238E27FC236}">
                      <a16:creationId xmlns:a16="http://schemas.microsoft.com/office/drawing/2014/main" id="{B131D3D4-0484-4ED8-B77E-8EB07C795EF7}"/>
                    </a:ext>
                  </a:extLst>
                </p14:cNvPr>
                <p14:cNvContentPartPr/>
                <p14:nvPr/>
              </p14:nvContentPartPr>
              <p14:xfrm>
                <a:off x="8671144" y="4705647"/>
                <a:ext cx="590760" cy="448200"/>
              </p14:xfrm>
            </p:contentPart>
          </mc:Choice>
          <mc:Fallback>
            <p:pic>
              <p:nvPicPr>
                <p:cNvPr id="36" name="Ink 35">
                  <a:extLst>
                    <a:ext uri="{FF2B5EF4-FFF2-40B4-BE49-F238E27FC236}">
                      <a16:creationId xmlns:a16="http://schemas.microsoft.com/office/drawing/2014/main" id="{B131D3D4-0484-4ED8-B77E-8EB07C795EF7}"/>
                    </a:ext>
                  </a:extLst>
                </p:cNvPr>
                <p:cNvPicPr/>
                <p:nvPr/>
              </p:nvPicPr>
              <p:blipFill>
                <a:blip r:embed="rId74"/>
                <a:stretch>
                  <a:fillRect/>
                </a:stretch>
              </p:blipFill>
              <p:spPr>
                <a:xfrm>
                  <a:off x="8662144" y="4696647"/>
                  <a:ext cx="60840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7" name="Ink 36">
                  <a:extLst>
                    <a:ext uri="{FF2B5EF4-FFF2-40B4-BE49-F238E27FC236}">
                      <a16:creationId xmlns:a16="http://schemas.microsoft.com/office/drawing/2014/main" id="{E7806AB7-B5CF-44C2-89F9-E5BA9FBBD799}"/>
                    </a:ext>
                  </a:extLst>
                </p14:cNvPr>
                <p14:cNvContentPartPr/>
                <p14:nvPr/>
              </p14:nvContentPartPr>
              <p14:xfrm>
                <a:off x="8043304" y="5138727"/>
                <a:ext cx="600480" cy="534600"/>
              </p14:xfrm>
            </p:contentPart>
          </mc:Choice>
          <mc:Fallback>
            <p:pic>
              <p:nvPicPr>
                <p:cNvPr id="37" name="Ink 36">
                  <a:extLst>
                    <a:ext uri="{FF2B5EF4-FFF2-40B4-BE49-F238E27FC236}">
                      <a16:creationId xmlns:a16="http://schemas.microsoft.com/office/drawing/2014/main" id="{E7806AB7-B5CF-44C2-89F9-E5BA9FBBD799}"/>
                    </a:ext>
                  </a:extLst>
                </p:cNvPr>
                <p:cNvPicPr/>
                <p:nvPr/>
              </p:nvPicPr>
              <p:blipFill>
                <a:blip r:embed="rId76"/>
                <a:stretch>
                  <a:fillRect/>
                </a:stretch>
              </p:blipFill>
              <p:spPr>
                <a:xfrm>
                  <a:off x="8034664" y="5129727"/>
                  <a:ext cx="61812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8" name="Ink 37">
                  <a:extLst>
                    <a:ext uri="{FF2B5EF4-FFF2-40B4-BE49-F238E27FC236}">
                      <a16:creationId xmlns:a16="http://schemas.microsoft.com/office/drawing/2014/main" id="{2B2140A7-CE56-4A75-B7A8-C600CA4F89E7}"/>
                    </a:ext>
                  </a:extLst>
                </p14:cNvPr>
                <p14:cNvContentPartPr/>
                <p14:nvPr/>
              </p14:nvContentPartPr>
              <p14:xfrm>
                <a:off x="9247864" y="4828407"/>
                <a:ext cx="240120" cy="125640"/>
              </p14:xfrm>
            </p:contentPart>
          </mc:Choice>
          <mc:Fallback>
            <p:pic>
              <p:nvPicPr>
                <p:cNvPr id="38" name="Ink 37">
                  <a:extLst>
                    <a:ext uri="{FF2B5EF4-FFF2-40B4-BE49-F238E27FC236}">
                      <a16:creationId xmlns:a16="http://schemas.microsoft.com/office/drawing/2014/main" id="{2B2140A7-CE56-4A75-B7A8-C600CA4F89E7}"/>
                    </a:ext>
                  </a:extLst>
                </p:cNvPr>
                <p:cNvPicPr/>
                <p:nvPr/>
              </p:nvPicPr>
              <p:blipFill>
                <a:blip r:embed="rId78"/>
                <a:stretch>
                  <a:fillRect/>
                </a:stretch>
              </p:blipFill>
              <p:spPr>
                <a:xfrm>
                  <a:off x="9238864" y="4819767"/>
                  <a:ext cx="2577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3" name="Ink 52">
                  <a:extLst>
                    <a:ext uri="{FF2B5EF4-FFF2-40B4-BE49-F238E27FC236}">
                      <a16:creationId xmlns:a16="http://schemas.microsoft.com/office/drawing/2014/main" id="{5D3E5660-124E-425C-A5AE-021370985D9C}"/>
                    </a:ext>
                  </a:extLst>
                </p14:cNvPr>
                <p14:cNvContentPartPr/>
                <p14:nvPr/>
              </p14:nvContentPartPr>
              <p14:xfrm>
                <a:off x="9451624" y="5261847"/>
                <a:ext cx="136440" cy="201600"/>
              </p14:xfrm>
            </p:contentPart>
          </mc:Choice>
          <mc:Fallback>
            <p:pic>
              <p:nvPicPr>
                <p:cNvPr id="53" name="Ink 52">
                  <a:extLst>
                    <a:ext uri="{FF2B5EF4-FFF2-40B4-BE49-F238E27FC236}">
                      <a16:creationId xmlns:a16="http://schemas.microsoft.com/office/drawing/2014/main" id="{5D3E5660-124E-425C-A5AE-021370985D9C}"/>
                    </a:ext>
                  </a:extLst>
                </p:cNvPr>
                <p:cNvPicPr/>
                <p:nvPr/>
              </p:nvPicPr>
              <p:blipFill>
                <a:blip r:embed="rId80"/>
                <a:stretch>
                  <a:fillRect/>
                </a:stretch>
              </p:blipFill>
              <p:spPr>
                <a:xfrm>
                  <a:off x="9442624" y="5252847"/>
                  <a:ext cx="1540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4" name="Ink 53">
                  <a:extLst>
                    <a:ext uri="{FF2B5EF4-FFF2-40B4-BE49-F238E27FC236}">
                      <a16:creationId xmlns:a16="http://schemas.microsoft.com/office/drawing/2014/main" id="{AEEA56CF-EDB3-481A-9D1E-07BA057B4D8A}"/>
                    </a:ext>
                  </a:extLst>
                </p14:cNvPr>
                <p14:cNvContentPartPr/>
                <p14:nvPr/>
              </p14:nvContentPartPr>
              <p14:xfrm>
                <a:off x="9573664" y="5170767"/>
                <a:ext cx="29880" cy="79200"/>
              </p14:xfrm>
            </p:contentPart>
          </mc:Choice>
          <mc:Fallback>
            <p:pic>
              <p:nvPicPr>
                <p:cNvPr id="54" name="Ink 53">
                  <a:extLst>
                    <a:ext uri="{FF2B5EF4-FFF2-40B4-BE49-F238E27FC236}">
                      <a16:creationId xmlns:a16="http://schemas.microsoft.com/office/drawing/2014/main" id="{AEEA56CF-EDB3-481A-9D1E-07BA057B4D8A}"/>
                    </a:ext>
                  </a:extLst>
                </p:cNvPr>
                <p:cNvPicPr/>
                <p:nvPr/>
              </p:nvPicPr>
              <p:blipFill>
                <a:blip r:embed="rId82"/>
                <a:stretch>
                  <a:fillRect/>
                </a:stretch>
              </p:blipFill>
              <p:spPr>
                <a:xfrm>
                  <a:off x="9565024" y="5161767"/>
                  <a:ext cx="475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5" name="Ink 54">
                  <a:extLst>
                    <a:ext uri="{FF2B5EF4-FFF2-40B4-BE49-F238E27FC236}">
                      <a16:creationId xmlns:a16="http://schemas.microsoft.com/office/drawing/2014/main" id="{5DB47639-0C60-4825-8A4C-01C930552047}"/>
                    </a:ext>
                  </a:extLst>
                </p14:cNvPr>
                <p14:cNvContentPartPr/>
                <p14:nvPr/>
              </p14:nvContentPartPr>
              <p14:xfrm>
                <a:off x="9746464" y="5019927"/>
                <a:ext cx="262440" cy="573840"/>
              </p14:xfrm>
            </p:contentPart>
          </mc:Choice>
          <mc:Fallback>
            <p:pic>
              <p:nvPicPr>
                <p:cNvPr id="55" name="Ink 54">
                  <a:extLst>
                    <a:ext uri="{FF2B5EF4-FFF2-40B4-BE49-F238E27FC236}">
                      <a16:creationId xmlns:a16="http://schemas.microsoft.com/office/drawing/2014/main" id="{5DB47639-0C60-4825-8A4C-01C930552047}"/>
                    </a:ext>
                  </a:extLst>
                </p:cNvPr>
                <p:cNvPicPr/>
                <p:nvPr/>
              </p:nvPicPr>
              <p:blipFill>
                <a:blip r:embed="rId84"/>
                <a:stretch>
                  <a:fillRect/>
                </a:stretch>
              </p:blipFill>
              <p:spPr>
                <a:xfrm>
                  <a:off x="9737824" y="5010927"/>
                  <a:ext cx="280080" cy="5914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6" name="Ink 55">
                  <a:extLst>
                    <a:ext uri="{FF2B5EF4-FFF2-40B4-BE49-F238E27FC236}">
                      <a16:creationId xmlns:a16="http://schemas.microsoft.com/office/drawing/2014/main" id="{EB4F3D3A-1EF5-4B1D-959F-31225AAD94B6}"/>
                    </a:ext>
                  </a:extLst>
                </p14:cNvPr>
                <p14:cNvContentPartPr/>
                <p14:nvPr/>
              </p14:nvContentPartPr>
              <p14:xfrm>
                <a:off x="9534784" y="5097687"/>
                <a:ext cx="1009800" cy="869040"/>
              </p14:xfrm>
            </p:contentPart>
          </mc:Choice>
          <mc:Fallback>
            <p:pic>
              <p:nvPicPr>
                <p:cNvPr id="56" name="Ink 55">
                  <a:extLst>
                    <a:ext uri="{FF2B5EF4-FFF2-40B4-BE49-F238E27FC236}">
                      <a16:creationId xmlns:a16="http://schemas.microsoft.com/office/drawing/2014/main" id="{EB4F3D3A-1EF5-4B1D-959F-31225AAD94B6}"/>
                    </a:ext>
                  </a:extLst>
                </p:cNvPr>
                <p:cNvPicPr/>
                <p:nvPr/>
              </p:nvPicPr>
              <p:blipFill>
                <a:blip r:embed="rId86"/>
                <a:stretch>
                  <a:fillRect/>
                </a:stretch>
              </p:blipFill>
              <p:spPr>
                <a:xfrm>
                  <a:off x="9525784" y="5088687"/>
                  <a:ext cx="1027440" cy="886680"/>
                </a:xfrm>
                <a:prstGeom prst="rect">
                  <a:avLst/>
                </a:prstGeom>
              </p:spPr>
            </p:pic>
          </mc:Fallback>
        </mc:AlternateContent>
      </p:grpSp>
    </p:spTree>
    <p:extLst>
      <p:ext uri="{BB962C8B-B14F-4D97-AF65-F5344CB8AC3E}">
        <p14:creationId xmlns:p14="http://schemas.microsoft.com/office/powerpoint/2010/main" val="3529966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with Dropout</a:t>
            </a:r>
          </a:p>
        </p:txBody>
      </p:sp>
      <p:pic>
        <p:nvPicPr>
          <p:cNvPr id="4" name="Picture 3"/>
          <p:cNvPicPr>
            <a:picLocks noChangeAspect="1"/>
          </p:cNvPicPr>
          <p:nvPr/>
        </p:nvPicPr>
        <p:blipFill>
          <a:blip r:embed="rId2"/>
          <a:stretch>
            <a:fillRect/>
          </a:stretch>
        </p:blipFill>
        <p:spPr>
          <a:xfrm>
            <a:off x="1447710" y="1493149"/>
            <a:ext cx="9572625" cy="4486275"/>
          </a:xfrm>
          <a:prstGeom prst="rect">
            <a:avLst/>
          </a:prstGeom>
        </p:spPr>
      </p:pic>
    </p:spTree>
    <p:extLst>
      <p:ext uri="{BB962C8B-B14F-4D97-AF65-F5344CB8AC3E}">
        <p14:creationId xmlns:p14="http://schemas.microsoft.com/office/powerpoint/2010/main" val="3371527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a:t>
            </a:r>
          </a:p>
        </p:txBody>
      </p:sp>
      <p:pic>
        <p:nvPicPr>
          <p:cNvPr id="4" name="Picture 3"/>
          <p:cNvPicPr>
            <a:picLocks noChangeAspect="1"/>
          </p:cNvPicPr>
          <p:nvPr/>
        </p:nvPicPr>
        <p:blipFill>
          <a:blip r:embed="rId2"/>
          <a:stretch>
            <a:fillRect/>
          </a:stretch>
        </p:blipFill>
        <p:spPr>
          <a:xfrm>
            <a:off x="1063655" y="1683050"/>
            <a:ext cx="9667875" cy="5010150"/>
          </a:xfrm>
          <a:prstGeom prst="rect">
            <a:avLst/>
          </a:prstGeom>
        </p:spPr>
      </p:pic>
    </p:spTree>
    <p:extLst>
      <p:ext uri="{BB962C8B-B14F-4D97-AF65-F5344CB8AC3E}">
        <p14:creationId xmlns:p14="http://schemas.microsoft.com/office/powerpoint/2010/main" val="2440446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2159056" y="404640"/>
            <a:ext cx="7873322" cy="1088509"/>
          </a:xfrm>
          <a:prstGeom prst="rect">
            <a:avLst/>
          </a:prstGeom>
          <a:noFill/>
          <a:ln>
            <a:noFill/>
          </a:ln>
        </p:spPr>
        <p:txBody>
          <a:bodyPr lIns="0" tIns="0" rIns="0" bIns="0" anchor="ctr"/>
          <a:lstStyle/>
          <a:p>
            <a:pPr algn="ctr"/>
            <a:r>
              <a:rPr lang="en-US" sz="3629" spc="-1">
                <a:solidFill>
                  <a:srgbClr val="333333"/>
                </a:solidFill>
                <a:latin typeface="DejaVu Sans"/>
              </a:rPr>
              <a:t>Feature normalization</a:t>
            </a:r>
          </a:p>
        </p:txBody>
      </p:sp>
      <p:sp>
        <p:nvSpPr>
          <p:cNvPr id="261" name="TextShape 2"/>
          <p:cNvSpPr txBox="1"/>
          <p:nvPr/>
        </p:nvSpPr>
        <p:spPr>
          <a:xfrm>
            <a:off x="815788" y="1670158"/>
            <a:ext cx="10892118" cy="4094148"/>
          </a:xfrm>
          <a:prstGeom prst="rect">
            <a:avLst/>
          </a:prstGeom>
          <a:noFill/>
          <a:ln>
            <a:noFill/>
          </a:ln>
        </p:spPr>
        <p:txBody>
          <a:bodyPr lIns="0" tIns="0" rIns="0" bIns="0">
            <a:normAutofit/>
          </a:bodyPr>
          <a:lstStyle/>
          <a:p>
            <a:pPr marL="391910" indent="-293933">
              <a:spcAft>
                <a:spcPts val="1286"/>
              </a:spcAft>
              <a:buClr>
                <a:srgbClr val="666666"/>
              </a:buClr>
              <a:buSzPct val="45000"/>
              <a:buFont typeface="Wingdings" charset="2"/>
              <a:buChar char=""/>
            </a:pPr>
            <a:r>
              <a:rPr lang="en-US" sz="2903" spc="-1" dirty="0">
                <a:latin typeface="DejaVu Sans"/>
              </a:rPr>
              <a:t>Feature normalization is exactly what it says, it involves normalizing features before applying the learning algorithm. This involves rescaling the feature and is generally done during preprocessing</a:t>
            </a:r>
          </a:p>
          <a:p>
            <a:pPr marL="391910" indent="-293933">
              <a:spcAft>
                <a:spcPts val="1286"/>
              </a:spcAft>
              <a:buClr>
                <a:srgbClr val="666666"/>
              </a:buClr>
              <a:buSzPct val="45000"/>
              <a:buFont typeface="Wingdings" charset="2"/>
              <a:buChar char=""/>
            </a:pPr>
            <a:r>
              <a:rPr lang="en-US" sz="2903" spc="-1" dirty="0">
                <a:latin typeface="DejaVu Sans"/>
              </a:rPr>
              <a:t>According to the paper “Batch Normalization: Accelerating Deep Network Training by Reducing Internal Covariate Shift”, gradient descent converges much faster with feature scaling than without it</a:t>
            </a:r>
          </a:p>
        </p:txBody>
      </p:sp>
    </p:spTree>
    <p:extLst>
      <p:ext uri="{BB962C8B-B14F-4D97-AF65-F5344CB8AC3E}">
        <p14:creationId xmlns:p14="http://schemas.microsoft.com/office/powerpoint/2010/main" val="1819321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Normalizing the input</a:t>
            </a:r>
          </a:p>
        </p:txBody>
      </p:sp>
      <p:sp>
        <p:nvSpPr>
          <p:cNvPr id="5" name="TextBox 4"/>
          <p:cNvSpPr txBox="1"/>
          <p:nvPr/>
        </p:nvSpPr>
        <p:spPr>
          <a:xfrm>
            <a:off x="716209" y="1871932"/>
            <a:ext cx="10627744" cy="4247317"/>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en-US" sz="2800" dirty="0"/>
              <a:t>Data normalization is the process of rescaling data to ensure that each input feature (pixel, in the image case) has a similar data distribution</a:t>
            </a:r>
          </a:p>
          <a:p>
            <a:pPr marL="285750" indent="-285750">
              <a:buFont typeface="Arial" panose="020B0604020202020204" pitchFamily="34" charset="0"/>
              <a:buChar char="•"/>
            </a:pPr>
            <a:r>
              <a:rPr lang="en-US" sz="2800" dirty="0"/>
              <a:t>Often, raw images are composed of pixels with varying scales (ranges of values)</a:t>
            </a:r>
          </a:p>
          <a:p>
            <a:pPr marL="285750" indent="-285750">
              <a:buFont typeface="Arial" panose="020B0604020202020204" pitchFamily="34" charset="0"/>
              <a:buChar char="•"/>
            </a:pPr>
            <a:r>
              <a:rPr lang="en-US" sz="2800" dirty="0"/>
              <a:t>For example, one image may have a pixel value range from 0 to 255, and another may have a range of 20 to 200</a:t>
            </a:r>
          </a:p>
          <a:p>
            <a:pPr marL="285750" indent="-285750">
              <a:buFont typeface="Arial" panose="020B0604020202020204" pitchFamily="34" charset="0"/>
              <a:buChar char="•"/>
            </a:pPr>
            <a:r>
              <a:rPr lang="en-US" sz="2800" dirty="0"/>
              <a:t>Although not required, it is preferred to normalize the pixel values to the range of 0 to 1 to boost learning performance and make the network converge faster </a:t>
            </a:r>
          </a:p>
          <a:p>
            <a:endParaRPr lang="en-US" dirty="0"/>
          </a:p>
        </p:txBody>
      </p:sp>
    </p:spTree>
    <p:extLst>
      <p:ext uri="{BB962C8B-B14F-4D97-AF65-F5344CB8AC3E}">
        <p14:creationId xmlns:p14="http://schemas.microsoft.com/office/powerpoint/2010/main" val="1316083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Normalizing the input</a:t>
            </a:r>
          </a:p>
        </p:txBody>
      </p:sp>
      <p:pic>
        <p:nvPicPr>
          <p:cNvPr id="4" name="Picture 3"/>
          <p:cNvPicPr>
            <a:picLocks noChangeAspect="1"/>
          </p:cNvPicPr>
          <p:nvPr/>
        </p:nvPicPr>
        <p:blipFill>
          <a:blip r:embed="rId2"/>
          <a:stretch>
            <a:fillRect/>
          </a:stretch>
        </p:blipFill>
        <p:spPr>
          <a:xfrm>
            <a:off x="2218947" y="1471582"/>
            <a:ext cx="7753350" cy="1819275"/>
          </a:xfrm>
          <a:prstGeom prst="rect">
            <a:avLst/>
          </a:prstGeom>
        </p:spPr>
      </p:pic>
      <p:pic>
        <p:nvPicPr>
          <p:cNvPr id="5" name="Picture 4"/>
          <p:cNvPicPr>
            <a:picLocks noChangeAspect="1"/>
          </p:cNvPicPr>
          <p:nvPr/>
        </p:nvPicPr>
        <p:blipFill>
          <a:blip r:embed="rId3"/>
          <a:stretch>
            <a:fillRect/>
          </a:stretch>
        </p:blipFill>
        <p:spPr>
          <a:xfrm>
            <a:off x="3423249" y="3779178"/>
            <a:ext cx="4724400" cy="2543175"/>
          </a:xfrm>
          <a:prstGeom prst="rect">
            <a:avLst/>
          </a:prstGeom>
        </p:spPr>
      </p:pic>
    </p:spTree>
    <p:extLst>
      <p:ext uri="{BB962C8B-B14F-4D97-AF65-F5344CB8AC3E}">
        <p14:creationId xmlns:p14="http://schemas.microsoft.com/office/powerpoint/2010/main" val="1551385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Batch Normalization</a:t>
            </a:r>
          </a:p>
        </p:txBody>
      </p:sp>
      <p:sp>
        <p:nvSpPr>
          <p:cNvPr id="3" name="Content Placeholder 2"/>
          <p:cNvSpPr>
            <a:spLocks noGrp="1"/>
          </p:cNvSpPr>
          <p:nvPr>
            <p:ph idx="1"/>
          </p:nvPr>
        </p:nvSpPr>
        <p:spPr>
          <a:xfrm>
            <a:off x="625415" y="782758"/>
            <a:ext cx="11320465" cy="3237151"/>
          </a:xfrm>
        </p:spPr>
        <p:txBody>
          <a:bodyPr>
            <a:normAutofit fontScale="92500" lnSpcReduction="10000"/>
          </a:bodyPr>
          <a:lstStyle/>
          <a:p>
            <a:r>
              <a:rPr lang="en-US" dirty="0">
                <a:solidFill>
                  <a:schemeClr val="tx1"/>
                </a:solidFill>
              </a:rPr>
              <a:t>We talked about input data normalization to speed up learning</a:t>
            </a:r>
          </a:p>
          <a:p>
            <a:r>
              <a:rPr lang="en-US" dirty="0">
                <a:solidFill>
                  <a:schemeClr val="tx1"/>
                </a:solidFill>
              </a:rPr>
              <a:t>The normalization techniques we just discussed are focused on preprocessing the training set before feeding it to the input layer</a:t>
            </a:r>
          </a:p>
          <a:p>
            <a:r>
              <a:rPr lang="en-US" dirty="0">
                <a:solidFill>
                  <a:schemeClr val="tx1"/>
                </a:solidFill>
              </a:rPr>
              <a:t>If the input layer benefits from normalization, why not do the same thing for the </a:t>
            </a:r>
            <a:r>
              <a:rPr lang="en-US" i="1" dirty="0">
                <a:solidFill>
                  <a:schemeClr val="tx1"/>
                </a:solidFill>
              </a:rPr>
              <a:t>extracted features </a:t>
            </a:r>
            <a:r>
              <a:rPr lang="en-US" dirty="0">
                <a:solidFill>
                  <a:schemeClr val="tx1"/>
                </a:solidFill>
              </a:rPr>
              <a:t>in the hidden units, which are changing all the time and get much more improvement in training speed and network resilience? </a:t>
            </a:r>
          </a:p>
          <a:p>
            <a:r>
              <a:rPr lang="en-US" dirty="0">
                <a:solidFill>
                  <a:schemeClr val="tx1"/>
                </a:solidFill>
              </a:rPr>
              <a:t>This process is called </a:t>
            </a:r>
            <a:r>
              <a:rPr lang="en-US" i="1" dirty="0">
                <a:solidFill>
                  <a:schemeClr val="tx1"/>
                </a:solidFill>
              </a:rPr>
              <a:t>batch normalization </a:t>
            </a:r>
            <a:r>
              <a:rPr lang="en-US" dirty="0">
                <a:solidFill>
                  <a:schemeClr val="tx1"/>
                </a:solidFill>
              </a:rPr>
              <a:t>(BN) </a:t>
            </a:r>
            <a:br>
              <a:rPr lang="en-US" dirty="0">
                <a:solidFill>
                  <a:schemeClr val="tx1"/>
                </a:solidFill>
              </a:rPr>
            </a:b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360" y="3604827"/>
            <a:ext cx="6173061" cy="2943636"/>
          </a:xfrm>
          <a:prstGeom prst="rect">
            <a:avLst/>
          </a:prstGeom>
        </p:spPr>
      </p:pic>
    </p:spTree>
    <p:extLst>
      <p:ext uri="{BB962C8B-B14F-4D97-AF65-F5344CB8AC3E}">
        <p14:creationId xmlns:p14="http://schemas.microsoft.com/office/powerpoint/2010/main" val="3981441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Covariance Shift</a:t>
            </a:r>
          </a:p>
        </p:txBody>
      </p:sp>
      <p:sp>
        <p:nvSpPr>
          <p:cNvPr id="3" name="Content Placeholder 2"/>
          <p:cNvSpPr>
            <a:spLocks noGrp="1"/>
          </p:cNvSpPr>
          <p:nvPr>
            <p:ph idx="1"/>
          </p:nvPr>
        </p:nvSpPr>
        <p:spPr>
          <a:xfrm>
            <a:off x="103517" y="808637"/>
            <a:ext cx="11999343" cy="5237162"/>
          </a:xfrm>
        </p:spPr>
        <p:txBody>
          <a:bodyPr/>
          <a:lstStyle/>
          <a:p>
            <a:r>
              <a:rPr lang="en-US" dirty="0">
                <a:solidFill>
                  <a:schemeClr val="tx1"/>
                </a:solidFill>
              </a:rPr>
              <a:t>Suppose we are building a cat classifier, and we train the network on images of white cats only </a:t>
            </a:r>
          </a:p>
          <a:p>
            <a:r>
              <a:rPr lang="en-US" dirty="0">
                <a:solidFill>
                  <a:schemeClr val="tx1"/>
                </a:solidFill>
              </a:rPr>
              <a:t>When you test this classifier on images with cats that are different colors, it will not perform well - Why?</a:t>
            </a:r>
          </a:p>
          <a:p>
            <a:r>
              <a:rPr lang="en-US" dirty="0">
                <a:solidFill>
                  <a:schemeClr val="tx1"/>
                </a:solidFill>
              </a:rPr>
              <a:t>Because the model has been trained on a training set with a specific distribution</a:t>
            </a:r>
            <a:br>
              <a:rPr lang="en-US" dirty="0">
                <a:solidFill>
                  <a:schemeClr val="tx1"/>
                </a:solidFill>
              </a:rPr>
            </a:br>
            <a:r>
              <a:rPr lang="en-US" dirty="0">
                <a:solidFill>
                  <a:schemeClr val="tx1"/>
                </a:solidFill>
              </a:rPr>
              <a:t>(white cats)</a:t>
            </a:r>
          </a:p>
          <a:p>
            <a:r>
              <a:rPr lang="en-US" dirty="0">
                <a:solidFill>
                  <a:schemeClr val="tx1"/>
                </a:solidFill>
              </a:rPr>
              <a:t>When the distribution changes in the test set, it confuses the model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453" y="4007164"/>
            <a:ext cx="4820323" cy="2038635"/>
          </a:xfrm>
          <a:prstGeom prst="rect">
            <a:avLst/>
          </a:prstGeom>
        </p:spPr>
      </p:pic>
    </p:spTree>
    <p:extLst>
      <p:ext uri="{BB962C8B-B14F-4D97-AF65-F5344CB8AC3E}">
        <p14:creationId xmlns:p14="http://schemas.microsoft.com/office/powerpoint/2010/main" val="3088430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Covariance Shift in Neural Networks</a:t>
            </a:r>
          </a:p>
        </p:txBody>
      </p:sp>
      <p:sp>
        <p:nvSpPr>
          <p:cNvPr id="3" name="Content Placeholder 2"/>
          <p:cNvSpPr>
            <a:spLocks noGrp="1"/>
          </p:cNvSpPr>
          <p:nvPr>
            <p:ph idx="1"/>
          </p:nvPr>
        </p:nvSpPr>
        <p:spPr>
          <a:xfrm>
            <a:off x="685800" y="1119188"/>
            <a:ext cx="11320465" cy="2538412"/>
          </a:xfrm>
        </p:spPr>
        <p:txBody>
          <a:bodyPr>
            <a:normAutofit fontScale="55000" lnSpcReduction="20000"/>
          </a:bodyPr>
          <a:lstStyle/>
          <a:p>
            <a:r>
              <a:rPr lang="en-US" dirty="0">
                <a:solidFill>
                  <a:schemeClr val="tx1"/>
                </a:solidFill>
              </a:rPr>
              <a:t>Let’s look at the network from the third-layer (L3) perspective </a:t>
            </a:r>
          </a:p>
          <a:p>
            <a:r>
              <a:rPr lang="en-US" dirty="0">
                <a:solidFill>
                  <a:schemeClr val="tx1"/>
                </a:solidFill>
              </a:rPr>
              <a:t>Its input are the activation values in L2 (</a:t>
            </a:r>
            <a:r>
              <a:rPr lang="en-US" i="1" dirty="0">
                <a:solidFill>
                  <a:schemeClr val="tx1"/>
                </a:solidFill>
              </a:rPr>
              <a:t>a</a:t>
            </a:r>
            <a:r>
              <a:rPr lang="en-US" baseline="-25000" dirty="0">
                <a:solidFill>
                  <a:schemeClr val="tx1"/>
                </a:solidFill>
              </a:rPr>
              <a:t>1</a:t>
            </a:r>
            <a:r>
              <a:rPr lang="en-US" baseline="30000" dirty="0">
                <a:solidFill>
                  <a:schemeClr val="tx1"/>
                </a:solidFill>
              </a:rPr>
              <a:t>2</a:t>
            </a:r>
            <a:r>
              <a:rPr lang="en-US" dirty="0">
                <a:solidFill>
                  <a:schemeClr val="tx1"/>
                </a:solidFill>
              </a:rPr>
              <a:t>, </a:t>
            </a:r>
            <a:r>
              <a:rPr lang="en-US" i="1" dirty="0">
                <a:solidFill>
                  <a:schemeClr val="tx1"/>
                </a:solidFill>
              </a:rPr>
              <a:t>a</a:t>
            </a:r>
            <a:r>
              <a:rPr lang="en-US" baseline="-25000" dirty="0">
                <a:solidFill>
                  <a:schemeClr val="tx1"/>
                </a:solidFill>
              </a:rPr>
              <a:t>2</a:t>
            </a:r>
            <a:r>
              <a:rPr lang="en-US" baseline="30000" dirty="0">
                <a:solidFill>
                  <a:schemeClr val="tx1"/>
                </a:solidFill>
              </a:rPr>
              <a:t>2</a:t>
            </a:r>
            <a:r>
              <a:rPr lang="en-US" dirty="0">
                <a:solidFill>
                  <a:schemeClr val="tx1"/>
                </a:solidFill>
              </a:rPr>
              <a:t>, </a:t>
            </a:r>
            <a:r>
              <a:rPr lang="en-US" i="1" dirty="0">
                <a:solidFill>
                  <a:schemeClr val="tx1"/>
                </a:solidFill>
              </a:rPr>
              <a:t>a</a:t>
            </a:r>
            <a:r>
              <a:rPr lang="en-US" baseline="-25000" dirty="0">
                <a:solidFill>
                  <a:schemeClr val="tx1"/>
                </a:solidFill>
              </a:rPr>
              <a:t>3</a:t>
            </a:r>
            <a:r>
              <a:rPr lang="en-US" baseline="30000" dirty="0">
                <a:solidFill>
                  <a:schemeClr val="tx1"/>
                </a:solidFill>
              </a:rPr>
              <a:t>2</a:t>
            </a:r>
            <a:r>
              <a:rPr lang="en-US" dirty="0">
                <a:solidFill>
                  <a:schemeClr val="tx1"/>
                </a:solidFill>
              </a:rPr>
              <a:t>, and </a:t>
            </a:r>
            <a:r>
              <a:rPr lang="en-US" i="1" dirty="0">
                <a:solidFill>
                  <a:schemeClr val="tx1"/>
                </a:solidFill>
              </a:rPr>
              <a:t>a</a:t>
            </a:r>
            <a:r>
              <a:rPr lang="en-US" baseline="-25000" dirty="0">
                <a:solidFill>
                  <a:schemeClr val="tx1"/>
                </a:solidFill>
              </a:rPr>
              <a:t>4</a:t>
            </a:r>
            <a:r>
              <a:rPr lang="en-US" baseline="30000" dirty="0">
                <a:solidFill>
                  <a:schemeClr val="tx1"/>
                </a:solidFill>
              </a:rPr>
              <a:t>2</a:t>
            </a:r>
            <a:r>
              <a:rPr lang="en-US" dirty="0">
                <a:solidFill>
                  <a:schemeClr val="tx1"/>
                </a:solidFill>
              </a:rPr>
              <a:t>), which are the features extracted from the previous layers and L3 is trying to map these inputs to </a:t>
            </a:r>
            <a:r>
              <a:rPr lang="en-US" i="1" dirty="0">
                <a:solidFill>
                  <a:schemeClr val="tx1"/>
                </a:solidFill>
              </a:rPr>
              <a:t>ŷ </a:t>
            </a:r>
            <a:r>
              <a:rPr lang="en-US" dirty="0">
                <a:solidFill>
                  <a:schemeClr val="tx1"/>
                </a:solidFill>
              </a:rPr>
              <a:t> </a:t>
            </a:r>
          </a:p>
          <a:p>
            <a:r>
              <a:rPr lang="en-US" dirty="0">
                <a:solidFill>
                  <a:schemeClr val="tx1"/>
                </a:solidFill>
              </a:rPr>
              <a:t>While the third layer is doing that, the network is adapting the values of the parameters from previous layers</a:t>
            </a:r>
          </a:p>
          <a:p>
            <a:r>
              <a:rPr lang="en-US" dirty="0">
                <a:solidFill>
                  <a:schemeClr val="tx1"/>
                </a:solidFill>
              </a:rPr>
              <a:t>As the parameters  (</a:t>
            </a:r>
            <a:r>
              <a:rPr lang="en-US" i="1" dirty="0">
                <a:solidFill>
                  <a:schemeClr val="tx1"/>
                </a:solidFill>
              </a:rPr>
              <a:t>w</a:t>
            </a:r>
            <a:r>
              <a:rPr lang="en-US" dirty="0">
                <a:solidFill>
                  <a:schemeClr val="tx1"/>
                </a:solidFill>
              </a:rPr>
              <a:t>, </a:t>
            </a:r>
            <a:r>
              <a:rPr lang="en-US" i="1" dirty="0">
                <a:solidFill>
                  <a:schemeClr val="tx1"/>
                </a:solidFill>
              </a:rPr>
              <a:t>b</a:t>
            </a:r>
            <a:r>
              <a:rPr lang="en-US" dirty="0">
                <a:solidFill>
                  <a:schemeClr val="tx1"/>
                </a:solidFill>
              </a:rPr>
              <a:t>) are changing in layer 1, the activation values in the second layer are changing </a:t>
            </a:r>
          </a:p>
          <a:p>
            <a:r>
              <a:rPr lang="en-US" dirty="0">
                <a:solidFill>
                  <a:schemeClr val="tx1"/>
                </a:solidFill>
              </a:rPr>
              <a:t>So from the perspective of the third hidden layer, the values of the second hidden  layer are changing all the time: the MLP is suffering from the problem of covariate shift</a:t>
            </a:r>
          </a:p>
          <a:p>
            <a:r>
              <a:rPr lang="en-US" dirty="0">
                <a:solidFill>
                  <a:schemeClr val="tx1"/>
                </a:solidFill>
              </a:rPr>
              <a:t>Batch normalization reduces the degree of change in the distribution of the hidden unit  values, causing these values to become more stable so that the later layers of the neural network have firmer ground to stand on </a:t>
            </a:r>
            <a:br>
              <a:rPr lang="en-US" dirty="0"/>
            </a:b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143" y="3310610"/>
            <a:ext cx="6382641" cy="3562847"/>
          </a:xfrm>
          <a:prstGeom prst="rect">
            <a:avLst/>
          </a:prstGeom>
        </p:spPr>
      </p:pic>
    </p:spTree>
    <p:extLst>
      <p:ext uri="{BB962C8B-B14F-4D97-AF65-F5344CB8AC3E}">
        <p14:creationId xmlns:p14="http://schemas.microsoft.com/office/powerpoint/2010/main" val="3539307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Batch Normalization Details</a:t>
            </a:r>
          </a:p>
        </p:txBody>
      </p:sp>
      <p:sp>
        <p:nvSpPr>
          <p:cNvPr id="3" name="Content Placeholder 2"/>
          <p:cNvSpPr>
            <a:spLocks noGrp="1"/>
          </p:cNvSpPr>
          <p:nvPr>
            <p:ph idx="1"/>
          </p:nvPr>
        </p:nvSpPr>
        <p:spPr>
          <a:xfrm>
            <a:off x="659920" y="1111444"/>
            <a:ext cx="11320465" cy="5237162"/>
          </a:xfrm>
        </p:spPr>
        <p:txBody>
          <a:bodyPr>
            <a:normAutofit lnSpcReduction="10000"/>
          </a:bodyPr>
          <a:lstStyle/>
          <a:p>
            <a:r>
              <a:rPr lang="en-US" dirty="0">
                <a:solidFill>
                  <a:schemeClr val="tx1"/>
                </a:solidFill>
              </a:rPr>
              <a:t>Batch normalization adds an operation in the neural network just before the activation function of each layer to do the following:</a:t>
            </a:r>
          </a:p>
          <a:p>
            <a:pPr lvl="1"/>
            <a:r>
              <a:rPr lang="en-US" dirty="0"/>
              <a:t>Zero-center the inputs </a:t>
            </a:r>
          </a:p>
          <a:p>
            <a:pPr lvl="2"/>
            <a:r>
              <a:rPr lang="en-US" dirty="0"/>
              <a:t>To zero-center the inputs, the algorithm needs to calculate the input mean</a:t>
            </a:r>
            <a:br>
              <a:rPr lang="en-US" dirty="0"/>
            </a:br>
            <a:r>
              <a:rPr lang="en-US" dirty="0"/>
              <a:t>and standard deviation </a:t>
            </a:r>
            <a:br>
              <a:rPr lang="en-US" dirty="0"/>
            </a:br>
            <a:endParaRPr lang="en-US" dirty="0"/>
          </a:p>
          <a:p>
            <a:pPr lvl="2"/>
            <a:endParaRPr lang="en-US" dirty="0"/>
          </a:p>
          <a:p>
            <a:pPr lvl="2"/>
            <a:endParaRPr lang="en-US" dirty="0"/>
          </a:p>
          <a:p>
            <a:pPr lvl="2"/>
            <a:endParaRPr lang="en-US" dirty="0"/>
          </a:p>
          <a:p>
            <a:pPr lvl="1"/>
            <a:r>
              <a:rPr lang="en-US" dirty="0"/>
              <a:t>Normalize the zero-centered inputs</a:t>
            </a:r>
          </a:p>
          <a:p>
            <a:pPr lvl="1"/>
            <a:endParaRPr lang="en-US" dirty="0"/>
          </a:p>
          <a:p>
            <a:pPr lvl="1"/>
            <a:endParaRPr lang="en-US" dirty="0"/>
          </a:p>
          <a:p>
            <a:pPr lvl="1"/>
            <a:r>
              <a:rPr lang="en-US" dirty="0"/>
              <a:t>Scale and shift the results This operation lets the model learn the optimal scale and mean of the inputs for each layer </a:t>
            </a:r>
            <a:br>
              <a:rPr lang="en-US" dirty="0"/>
            </a:br>
            <a:endParaRPr lang="en-US" dirty="0"/>
          </a:p>
        </p:txBody>
      </p:sp>
      <p:grpSp>
        <p:nvGrpSpPr>
          <p:cNvPr id="8" name="Group 7"/>
          <p:cNvGrpSpPr/>
          <p:nvPr/>
        </p:nvGrpSpPr>
        <p:grpSpPr>
          <a:xfrm>
            <a:off x="4306189" y="2700758"/>
            <a:ext cx="1686160" cy="3312240"/>
            <a:chOff x="4306189" y="2700758"/>
            <a:chExt cx="1686160" cy="331224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189" y="2700758"/>
              <a:ext cx="1686160" cy="11526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376" y="5784366"/>
              <a:ext cx="971686" cy="2286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376" y="4372260"/>
              <a:ext cx="1047896" cy="485843"/>
            </a:xfrm>
            <a:prstGeom prst="rect">
              <a:avLst/>
            </a:prstGeom>
          </p:spPr>
        </p:pic>
      </p:grpSp>
    </p:spTree>
    <p:extLst>
      <p:ext uri="{BB962C8B-B14F-4D97-AF65-F5344CB8AC3E}">
        <p14:creationId xmlns:p14="http://schemas.microsoft.com/office/powerpoint/2010/main" val="82239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2B20-D0B0-40D5-A953-0DFF6D15E781}"/>
              </a:ext>
            </a:extLst>
          </p:cNvPr>
          <p:cNvSpPr>
            <a:spLocks noGrp="1"/>
          </p:cNvSpPr>
          <p:nvPr>
            <p:ph type="title"/>
          </p:nvPr>
        </p:nvSpPr>
        <p:spPr/>
        <p:txBody>
          <a:bodyPr>
            <a:normAutofit fontScale="90000"/>
          </a:bodyPr>
          <a:lstStyle/>
          <a:p>
            <a:r>
              <a:rPr lang="en-US" dirty="0"/>
              <a:t>Goals of regularization</a:t>
            </a:r>
          </a:p>
        </p:txBody>
      </p:sp>
      <p:sp>
        <p:nvSpPr>
          <p:cNvPr id="3" name="Content Placeholder 2">
            <a:extLst>
              <a:ext uri="{FF2B5EF4-FFF2-40B4-BE49-F238E27FC236}">
                <a16:creationId xmlns:a16="http://schemas.microsoft.com/office/drawing/2014/main" id="{58B4FBDA-9B26-42DB-B5B8-CC8737B81DD6}"/>
              </a:ext>
            </a:extLst>
          </p:cNvPr>
          <p:cNvSpPr>
            <a:spLocks noGrp="1"/>
          </p:cNvSpPr>
          <p:nvPr>
            <p:ph idx="1"/>
          </p:nvPr>
        </p:nvSpPr>
        <p:spPr/>
        <p:txBody>
          <a:bodyPr/>
          <a:lstStyle/>
          <a:p>
            <a:r>
              <a:rPr lang="en-US" dirty="0"/>
              <a:t>Encode prior knowledge into the models</a:t>
            </a:r>
          </a:p>
          <a:p>
            <a:r>
              <a:rPr lang="en-US" dirty="0"/>
              <a:t>Express preference for simpler models</a:t>
            </a:r>
          </a:p>
          <a:p>
            <a:pPr lvl="1"/>
            <a:r>
              <a:rPr lang="en-US" dirty="0"/>
              <a:t>Maybe for faster inferences</a:t>
            </a:r>
          </a:p>
          <a:p>
            <a:pPr lvl="1"/>
            <a:r>
              <a:rPr lang="en-US" dirty="0"/>
              <a:t>Faster training (sometimes)</a:t>
            </a:r>
          </a:p>
          <a:p>
            <a:pPr lvl="1"/>
            <a:r>
              <a:rPr lang="en-US" dirty="0"/>
              <a:t>Intuition, etc.</a:t>
            </a:r>
          </a:p>
          <a:p>
            <a:r>
              <a:rPr lang="en-US" dirty="0"/>
              <a:t>Sometimes makes problem concrete and determined </a:t>
            </a:r>
          </a:p>
          <a:p>
            <a:r>
              <a:rPr lang="en-US" dirty="0"/>
              <a:t>Prevent over-fitting</a:t>
            </a:r>
          </a:p>
          <a:p>
            <a:r>
              <a:rPr lang="en-US" dirty="0"/>
              <a:t>Bayesian point of view – incorporates priors to the model parameters </a:t>
            </a:r>
          </a:p>
          <a:p>
            <a:r>
              <a:rPr lang="en-US" dirty="0"/>
              <a:t>Find the right number of parameters</a:t>
            </a: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098EC833-B653-4DDA-8745-685B954C937A}"/>
                  </a:ext>
                </a:extLst>
              </p14:cNvPr>
              <p14:cNvContentPartPr/>
              <p14:nvPr/>
            </p14:nvContentPartPr>
            <p14:xfrm>
              <a:off x="703264" y="1814738"/>
              <a:ext cx="290880" cy="350640"/>
            </p14:xfrm>
          </p:contentPart>
        </mc:Choice>
        <mc:Fallback>
          <p:pic>
            <p:nvPicPr>
              <p:cNvPr id="7" name="Ink 6">
                <a:extLst>
                  <a:ext uri="{FF2B5EF4-FFF2-40B4-BE49-F238E27FC236}">
                    <a16:creationId xmlns:a16="http://schemas.microsoft.com/office/drawing/2014/main" id="{098EC833-B653-4DDA-8745-685B954C937A}"/>
                  </a:ext>
                </a:extLst>
              </p:cNvPr>
              <p:cNvPicPr/>
              <p:nvPr/>
            </p:nvPicPr>
            <p:blipFill>
              <a:blip r:embed="rId3"/>
              <a:stretch>
                <a:fillRect/>
              </a:stretch>
            </p:blipFill>
            <p:spPr>
              <a:xfrm>
                <a:off x="694264" y="1806098"/>
                <a:ext cx="30852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D7F5355A-12A4-4870-85E9-678564433724}"/>
                  </a:ext>
                </a:extLst>
              </p14:cNvPr>
              <p14:cNvContentPartPr/>
              <p14:nvPr/>
            </p14:nvContentPartPr>
            <p14:xfrm>
              <a:off x="3538984" y="2332058"/>
              <a:ext cx="17280" cy="18720"/>
            </p14:xfrm>
          </p:contentPart>
        </mc:Choice>
        <mc:Fallback>
          <p:pic>
            <p:nvPicPr>
              <p:cNvPr id="8" name="Ink 7">
                <a:extLst>
                  <a:ext uri="{FF2B5EF4-FFF2-40B4-BE49-F238E27FC236}">
                    <a16:creationId xmlns:a16="http://schemas.microsoft.com/office/drawing/2014/main" id="{D7F5355A-12A4-4870-85E9-678564433724}"/>
                  </a:ext>
                </a:extLst>
              </p:cNvPr>
              <p:cNvPicPr/>
              <p:nvPr/>
            </p:nvPicPr>
            <p:blipFill>
              <a:blip r:embed="rId5"/>
              <a:stretch>
                <a:fillRect/>
              </a:stretch>
            </p:blipFill>
            <p:spPr>
              <a:xfrm>
                <a:off x="3529984" y="2323418"/>
                <a:ext cx="349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9ADE4D14-E739-4EEE-8411-3410E52899B5}"/>
                  </a:ext>
                </a:extLst>
              </p14:cNvPr>
              <p14:cNvContentPartPr/>
              <p14:nvPr/>
            </p14:nvContentPartPr>
            <p14:xfrm>
              <a:off x="3457624" y="2097698"/>
              <a:ext cx="7560" cy="8280"/>
            </p14:xfrm>
          </p:contentPart>
        </mc:Choice>
        <mc:Fallback>
          <p:pic>
            <p:nvPicPr>
              <p:cNvPr id="9" name="Ink 8">
                <a:extLst>
                  <a:ext uri="{FF2B5EF4-FFF2-40B4-BE49-F238E27FC236}">
                    <a16:creationId xmlns:a16="http://schemas.microsoft.com/office/drawing/2014/main" id="{9ADE4D14-E739-4EEE-8411-3410E52899B5}"/>
                  </a:ext>
                </a:extLst>
              </p:cNvPr>
              <p:cNvPicPr/>
              <p:nvPr/>
            </p:nvPicPr>
            <p:blipFill>
              <a:blip r:embed="rId7"/>
              <a:stretch>
                <a:fillRect/>
              </a:stretch>
            </p:blipFill>
            <p:spPr>
              <a:xfrm>
                <a:off x="3448624" y="2088698"/>
                <a:ext cx="252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AA4F02FA-6D08-4938-9145-AB3E8F684269}"/>
                  </a:ext>
                </a:extLst>
              </p14:cNvPr>
              <p14:cNvContentPartPr/>
              <p14:nvPr/>
            </p14:nvContentPartPr>
            <p14:xfrm>
              <a:off x="3177544" y="2656778"/>
              <a:ext cx="360" cy="360"/>
            </p14:xfrm>
          </p:contentPart>
        </mc:Choice>
        <mc:Fallback>
          <p:pic>
            <p:nvPicPr>
              <p:cNvPr id="10" name="Ink 9">
                <a:extLst>
                  <a:ext uri="{FF2B5EF4-FFF2-40B4-BE49-F238E27FC236}">
                    <a16:creationId xmlns:a16="http://schemas.microsoft.com/office/drawing/2014/main" id="{AA4F02FA-6D08-4938-9145-AB3E8F684269}"/>
                  </a:ext>
                </a:extLst>
              </p:cNvPr>
              <p:cNvPicPr/>
              <p:nvPr/>
            </p:nvPicPr>
            <p:blipFill>
              <a:blip r:embed="rId9"/>
              <a:stretch>
                <a:fillRect/>
              </a:stretch>
            </p:blipFill>
            <p:spPr>
              <a:xfrm>
                <a:off x="3168904" y="264777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436881A1-E364-42B0-8E43-A48A4C20ECD3}"/>
                  </a:ext>
                </a:extLst>
              </p14:cNvPr>
              <p14:cNvContentPartPr/>
              <p14:nvPr/>
            </p14:nvContentPartPr>
            <p14:xfrm>
              <a:off x="5002384" y="2388938"/>
              <a:ext cx="242640" cy="186480"/>
            </p14:xfrm>
          </p:contentPart>
        </mc:Choice>
        <mc:Fallback>
          <p:pic>
            <p:nvPicPr>
              <p:cNvPr id="11" name="Ink 10">
                <a:extLst>
                  <a:ext uri="{FF2B5EF4-FFF2-40B4-BE49-F238E27FC236}">
                    <a16:creationId xmlns:a16="http://schemas.microsoft.com/office/drawing/2014/main" id="{436881A1-E364-42B0-8E43-A48A4C20ECD3}"/>
                  </a:ext>
                </a:extLst>
              </p:cNvPr>
              <p:cNvPicPr/>
              <p:nvPr/>
            </p:nvPicPr>
            <p:blipFill>
              <a:blip r:embed="rId11"/>
              <a:stretch>
                <a:fillRect/>
              </a:stretch>
            </p:blipFill>
            <p:spPr>
              <a:xfrm>
                <a:off x="4993384" y="2380298"/>
                <a:ext cx="2602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D73C688A-21EA-4B63-B5FA-85A799ECC650}"/>
                  </a:ext>
                </a:extLst>
              </p14:cNvPr>
              <p14:cNvContentPartPr/>
              <p14:nvPr/>
            </p14:nvContentPartPr>
            <p14:xfrm>
              <a:off x="3233344" y="3051698"/>
              <a:ext cx="164160" cy="103680"/>
            </p14:xfrm>
          </p:contentPart>
        </mc:Choice>
        <mc:Fallback>
          <p:pic>
            <p:nvPicPr>
              <p:cNvPr id="12" name="Ink 11">
                <a:extLst>
                  <a:ext uri="{FF2B5EF4-FFF2-40B4-BE49-F238E27FC236}">
                    <a16:creationId xmlns:a16="http://schemas.microsoft.com/office/drawing/2014/main" id="{D73C688A-21EA-4B63-B5FA-85A799ECC650}"/>
                  </a:ext>
                </a:extLst>
              </p:cNvPr>
              <p:cNvPicPr/>
              <p:nvPr/>
            </p:nvPicPr>
            <p:blipFill>
              <a:blip r:embed="rId13"/>
              <a:stretch>
                <a:fillRect/>
              </a:stretch>
            </p:blipFill>
            <p:spPr>
              <a:xfrm>
                <a:off x="3224704" y="3042698"/>
                <a:ext cx="1818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A8C2F279-87F2-47B5-BC7F-08C0841BCE09}"/>
                  </a:ext>
                </a:extLst>
              </p14:cNvPr>
              <p14:cNvContentPartPr/>
              <p14:nvPr/>
            </p14:nvContentPartPr>
            <p14:xfrm>
              <a:off x="3150544" y="3109298"/>
              <a:ext cx="30960" cy="9360"/>
            </p14:xfrm>
          </p:contentPart>
        </mc:Choice>
        <mc:Fallback>
          <p:pic>
            <p:nvPicPr>
              <p:cNvPr id="13" name="Ink 12">
                <a:extLst>
                  <a:ext uri="{FF2B5EF4-FFF2-40B4-BE49-F238E27FC236}">
                    <a16:creationId xmlns:a16="http://schemas.microsoft.com/office/drawing/2014/main" id="{A8C2F279-87F2-47B5-BC7F-08C0841BCE09}"/>
                  </a:ext>
                </a:extLst>
              </p:cNvPr>
              <p:cNvPicPr/>
              <p:nvPr/>
            </p:nvPicPr>
            <p:blipFill>
              <a:blip r:embed="rId15"/>
              <a:stretch>
                <a:fillRect/>
              </a:stretch>
            </p:blipFill>
            <p:spPr>
              <a:xfrm>
                <a:off x="3141544" y="3100298"/>
                <a:ext cx="48600" cy="27000"/>
              </a:xfrm>
              <a:prstGeom prst="rect">
                <a:avLst/>
              </a:prstGeom>
            </p:spPr>
          </p:pic>
        </mc:Fallback>
      </mc:AlternateContent>
      <p:grpSp>
        <p:nvGrpSpPr>
          <p:cNvPr id="22" name="Group 21">
            <a:extLst>
              <a:ext uri="{FF2B5EF4-FFF2-40B4-BE49-F238E27FC236}">
                <a16:creationId xmlns:a16="http://schemas.microsoft.com/office/drawing/2014/main" id="{3C24A28D-55DA-4021-BEEC-B7BBEAE113C6}"/>
              </a:ext>
            </a:extLst>
          </p:cNvPr>
          <p:cNvGrpSpPr/>
          <p:nvPr/>
        </p:nvGrpSpPr>
        <p:grpSpPr>
          <a:xfrm>
            <a:off x="676264" y="4333658"/>
            <a:ext cx="304560" cy="208800"/>
            <a:chOff x="676264" y="4333658"/>
            <a:chExt cx="304560" cy="208800"/>
          </a:xfrm>
        </p:grpSpPr>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C7708F74-320D-4F76-98FC-40ED32277B67}"/>
                    </a:ext>
                  </a:extLst>
                </p14:cNvPr>
                <p14:cNvContentPartPr/>
                <p14:nvPr/>
              </p14:nvContentPartPr>
              <p14:xfrm>
                <a:off x="676264" y="4354178"/>
                <a:ext cx="190800" cy="188280"/>
              </p14:xfrm>
            </p:contentPart>
          </mc:Choice>
          <mc:Fallback>
            <p:pic>
              <p:nvPicPr>
                <p:cNvPr id="20" name="Ink 19">
                  <a:extLst>
                    <a:ext uri="{FF2B5EF4-FFF2-40B4-BE49-F238E27FC236}">
                      <a16:creationId xmlns:a16="http://schemas.microsoft.com/office/drawing/2014/main" id="{C7708F74-320D-4F76-98FC-40ED32277B67}"/>
                    </a:ext>
                  </a:extLst>
                </p:cNvPr>
                <p:cNvPicPr/>
                <p:nvPr/>
              </p:nvPicPr>
              <p:blipFill>
                <a:blip r:embed="rId17"/>
                <a:stretch>
                  <a:fillRect/>
                </a:stretch>
              </p:blipFill>
              <p:spPr>
                <a:xfrm>
                  <a:off x="667264" y="4345178"/>
                  <a:ext cx="20844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AB858922-C3DA-41F2-929B-580BF2A05778}"/>
                    </a:ext>
                  </a:extLst>
                </p14:cNvPr>
                <p14:cNvContentPartPr/>
                <p14:nvPr/>
              </p14:nvContentPartPr>
              <p14:xfrm>
                <a:off x="783544" y="4333658"/>
                <a:ext cx="197280" cy="144000"/>
              </p14:xfrm>
            </p:contentPart>
          </mc:Choice>
          <mc:Fallback>
            <p:pic>
              <p:nvPicPr>
                <p:cNvPr id="21" name="Ink 20">
                  <a:extLst>
                    <a:ext uri="{FF2B5EF4-FFF2-40B4-BE49-F238E27FC236}">
                      <a16:creationId xmlns:a16="http://schemas.microsoft.com/office/drawing/2014/main" id="{AB858922-C3DA-41F2-929B-580BF2A05778}"/>
                    </a:ext>
                  </a:extLst>
                </p:cNvPr>
                <p:cNvPicPr/>
                <p:nvPr/>
              </p:nvPicPr>
              <p:blipFill>
                <a:blip r:embed="rId19"/>
                <a:stretch>
                  <a:fillRect/>
                </a:stretch>
              </p:blipFill>
              <p:spPr>
                <a:xfrm>
                  <a:off x="774544" y="4325018"/>
                  <a:ext cx="214920" cy="161640"/>
                </a:xfrm>
                <a:prstGeom prst="rect">
                  <a:avLst/>
                </a:prstGeom>
              </p:spPr>
            </p:pic>
          </mc:Fallback>
        </mc:AlternateContent>
      </p:grpSp>
      <p:grpSp>
        <p:nvGrpSpPr>
          <p:cNvPr id="24" name="Group 23">
            <a:extLst>
              <a:ext uri="{FF2B5EF4-FFF2-40B4-BE49-F238E27FC236}">
                <a16:creationId xmlns:a16="http://schemas.microsoft.com/office/drawing/2014/main" id="{F975A5AE-3B9F-42EF-B2A8-1D4DB5B76C74}"/>
              </a:ext>
            </a:extLst>
          </p:cNvPr>
          <p:cNvGrpSpPr/>
          <p:nvPr/>
        </p:nvGrpSpPr>
        <p:grpSpPr>
          <a:xfrm>
            <a:off x="379624" y="1232258"/>
            <a:ext cx="713880" cy="2925000"/>
            <a:chOff x="379624" y="1232258"/>
            <a:chExt cx="713880" cy="2925000"/>
          </a:xfrm>
        </p:grpSpPr>
        <mc:AlternateContent xmlns:mc="http://schemas.openxmlformats.org/markup-compatibility/2006">
          <mc:Choice xmlns:p14="http://schemas.microsoft.com/office/powerpoint/2010/main" Requires="p14">
            <p:contentPart p14:bwMode="auto" r:id="rId20">
              <p14:nvContentPartPr>
                <p14:cNvPr id="4" name="Ink 3">
                  <a:extLst>
                    <a:ext uri="{FF2B5EF4-FFF2-40B4-BE49-F238E27FC236}">
                      <a16:creationId xmlns:a16="http://schemas.microsoft.com/office/drawing/2014/main" id="{563675D3-9546-4319-8A36-36987DEBF5AB}"/>
                    </a:ext>
                  </a:extLst>
                </p14:cNvPr>
                <p14:cNvContentPartPr/>
                <p14:nvPr/>
              </p14:nvContentPartPr>
              <p14:xfrm>
                <a:off x="768424" y="1277618"/>
                <a:ext cx="217080" cy="259920"/>
              </p14:xfrm>
            </p:contentPart>
          </mc:Choice>
          <mc:Fallback>
            <p:pic>
              <p:nvPicPr>
                <p:cNvPr id="4" name="Ink 3">
                  <a:extLst>
                    <a:ext uri="{FF2B5EF4-FFF2-40B4-BE49-F238E27FC236}">
                      <a16:creationId xmlns:a16="http://schemas.microsoft.com/office/drawing/2014/main" id="{563675D3-9546-4319-8A36-36987DEBF5AB}"/>
                    </a:ext>
                  </a:extLst>
                </p:cNvPr>
                <p:cNvPicPr/>
                <p:nvPr/>
              </p:nvPicPr>
              <p:blipFill>
                <a:blip r:embed="rId21"/>
                <a:stretch>
                  <a:fillRect/>
                </a:stretch>
              </p:blipFill>
              <p:spPr>
                <a:xfrm>
                  <a:off x="759784" y="1268618"/>
                  <a:ext cx="2347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 name="Ink 4">
                  <a:extLst>
                    <a:ext uri="{FF2B5EF4-FFF2-40B4-BE49-F238E27FC236}">
                      <a16:creationId xmlns:a16="http://schemas.microsoft.com/office/drawing/2014/main" id="{057FEA9F-3D9C-46A0-985D-DBD05698C0B2}"/>
                    </a:ext>
                  </a:extLst>
                </p14:cNvPr>
                <p14:cNvContentPartPr/>
                <p14:nvPr/>
              </p14:nvContentPartPr>
              <p14:xfrm>
                <a:off x="901624" y="1293458"/>
                <a:ext cx="191880" cy="95040"/>
              </p14:xfrm>
            </p:contentPart>
          </mc:Choice>
          <mc:Fallback>
            <p:pic>
              <p:nvPicPr>
                <p:cNvPr id="5" name="Ink 4">
                  <a:extLst>
                    <a:ext uri="{FF2B5EF4-FFF2-40B4-BE49-F238E27FC236}">
                      <a16:creationId xmlns:a16="http://schemas.microsoft.com/office/drawing/2014/main" id="{057FEA9F-3D9C-46A0-985D-DBD05698C0B2}"/>
                    </a:ext>
                  </a:extLst>
                </p:cNvPr>
                <p:cNvPicPr/>
                <p:nvPr/>
              </p:nvPicPr>
              <p:blipFill>
                <a:blip r:embed="rId23"/>
                <a:stretch>
                  <a:fillRect/>
                </a:stretch>
              </p:blipFill>
              <p:spPr>
                <a:xfrm>
                  <a:off x="892624" y="1284818"/>
                  <a:ext cx="2095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3E1B7093-A2EB-435C-ABDC-89F70C5553E3}"/>
                    </a:ext>
                  </a:extLst>
                </p14:cNvPr>
                <p14:cNvContentPartPr/>
                <p14:nvPr/>
              </p14:nvContentPartPr>
              <p14:xfrm>
                <a:off x="559264" y="3462458"/>
                <a:ext cx="243000" cy="240120"/>
              </p14:xfrm>
            </p:contentPart>
          </mc:Choice>
          <mc:Fallback>
            <p:pic>
              <p:nvPicPr>
                <p:cNvPr id="14" name="Ink 13">
                  <a:extLst>
                    <a:ext uri="{FF2B5EF4-FFF2-40B4-BE49-F238E27FC236}">
                      <a16:creationId xmlns:a16="http://schemas.microsoft.com/office/drawing/2014/main" id="{3E1B7093-A2EB-435C-ABDC-89F70C5553E3}"/>
                    </a:ext>
                  </a:extLst>
                </p:cNvPr>
                <p:cNvPicPr/>
                <p:nvPr/>
              </p:nvPicPr>
              <p:blipFill>
                <a:blip r:embed="rId25"/>
                <a:stretch>
                  <a:fillRect/>
                </a:stretch>
              </p:blipFill>
              <p:spPr>
                <a:xfrm>
                  <a:off x="550264" y="3453818"/>
                  <a:ext cx="2606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BF819B70-24F3-4BF5-A1B7-B1F4E29F40C6}"/>
                    </a:ext>
                  </a:extLst>
                </p14:cNvPr>
                <p14:cNvContentPartPr/>
                <p14:nvPr/>
              </p14:nvContentPartPr>
              <p14:xfrm>
                <a:off x="651064" y="3405578"/>
                <a:ext cx="233280" cy="241200"/>
              </p14:xfrm>
            </p:contentPart>
          </mc:Choice>
          <mc:Fallback>
            <p:pic>
              <p:nvPicPr>
                <p:cNvPr id="15" name="Ink 14">
                  <a:extLst>
                    <a:ext uri="{FF2B5EF4-FFF2-40B4-BE49-F238E27FC236}">
                      <a16:creationId xmlns:a16="http://schemas.microsoft.com/office/drawing/2014/main" id="{BF819B70-24F3-4BF5-A1B7-B1F4E29F40C6}"/>
                    </a:ext>
                  </a:extLst>
                </p:cNvPr>
                <p:cNvPicPr/>
                <p:nvPr/>
              </p:nvPicPr>
              <p:blipFill>
                <a:blip r:embed="rId27"/>
                <a:stretch>
                  <a:fillRect/>
                </a:stretch>
              </p:blipFill>
              <p:spPr>
                <a:xfrm>
                  <a:off x="642424" y="3396578"/>
                  <a:ext cx="2509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0DFDDB28-6E21-47BC-850D-42F354C7D94A}"/>
                    </a:ext>
                  </a:extLst>
                </p14:cNvPr>
                <p14:cNvContentPartPr/>
                <p14:nvPr/>
              </p14:nvContentPartPr>
              <p14:xfrm>
                <a:off x="638824" y="3982658"/>
                <a:ext cx="214560" cy="174600"/>
              </p14:xfrm>
            </p:contentPart>
          </mc:Choice>
          <mc:Fallback>
            <p:pic>
              <p:nvPicPr>
                <p:cNvPr id="17" name="Ink 16">
                  <a:extLst>
                    <a:ext uri="{FF2B5EF4-FFF2-40B4-BE49-F238E27FC236}">
                      <a16:creationId xmlns:a16="http://schemas.microsoft.com/office/drawing/2014/main" id="{0DFDDB28-6E21-47BC-850D-42F354C7D94A}"/>
                    </a:ext>
                  </a:extLst>
                </p:cNvPr>
                <p:cNvPicPr/>
                <p:nvPr/>
              </p:nvPicPr>
              <p:blipFill>
                <a:blip r:embed="rId29"/>
                <a:stretch>
                  <a:fillRect/>
                </a:stretch>
              </p:blipFill>
              <p:spPr>
                <a:xfrm>
                  <a:off x="629824" y="3974018"/>
                  <a:ext cx="2322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49BE41A1-6FB2-4D95-89FF-1AA011B4E5BB}"/>
                    </a:ext>
                  </a:extLst>
                </p14:cNvPr>
                <p14:cNvContentPartPr/>
                <p14:nvPr/>
              </p14:nvContentPartPr>
              <p14:xfrm>
                <a:off x="774544" y="4008938"/>
                <a:ext cx="128520" cy="90720"/>
              </p14:xfrm>
            </p:contentPart>
          </mc:Choice>
          <mc:Fallback>
            <p:pic>
              <p:nvPicPr>
                <p:cNvPr id="18" name="Ink 17">
                  <a:extLst>
                    <a:ext uri="{FF2B5EF4-FFF2-40B4-BE49-F238E27FC236}">
                      <a16:creationId xmlns:a16="http://schemas.microsoft.com/office/drawing/2014/main" id="{49BE41A1-6FB2-4D95-89FF-1AA011B4E5BB}"/>
                    </a:ext>
                  </a:extLst>
                </p:cNvPr>
                <p:cNvPicPr/>
                <p:nvPr/>
              </p:nvPicPr>
              <p:blipFill>
                <a:blip r:embed="rId31"/>
                <a:stretch>
                  <a:fillRect/>
                </a:stretch>
              </p:blipFill>
              <p:spPr>
                <a:xfrm>
                  <a:off x="765544" y="3999938"/>
                  <a:ext cx="1461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37F37CAF-018A-4ED0-A065-0EFEDFEFF69E}"/>
                    </a:ext>
                  </a:extLst>
                </p14:cNvPr>
                <p14:cNvContentPartPr/>
                <p14:nvPr/>
              </p14:nvContentPartPr>
              <p14:xfrm>
                <a:off x="379624" y="1232258"/>
                <a:ext cx="696960" cy="2701800"/>
              </p14:xfrm>
            </p:contentPart>
          </mc:Choice>
          <mc:Fallback>
            <p:pic>
              <p:nvPicPr>
                <p:cNvPr id="23" name="Ink 22">
                  <a:extLst>
                    <a:ext uri="{FF2B5EF4-FFF2-40B4-BE49-F238E27FC236}">
                      <a16:creationId xmlns:a16="http://schemas.microsoft.com/office/drawing/2014/main" id="{37F37CAF-018A-4ED0-A065-0EFEDFEFF69E}"/>
                    </a:ext>
                  </a:extLst>
                </p:cNvPr>
                <p:cNvPicPr/>
                <p:nvPr/>
              </p:nvPicPr>
              <p:blipFill>
                <a:blip r:embed="rId33"/>
                <a:stretch>
                  <a:fillRect/>
                </a:stretch>
              </p:blipFill>
              <p:spPr>
                <a:xfrm>
                  <a:off x="370624" y="1223618"/>
                  <a:ext cx="714600" cy="2719440"/>
                </a:xfrm>
                <a:prstGeom prst="rect">
                  <a:avLst/>
                </a:prstGeom>
              </p:spPr>
            </p:pic>
          </mc:Fallback>
        </mc:AlternateContent>
      </p:grpSp>
      <p:grpSp>
        <p:nvGrpSpPr>
          <p:cNvPr id="27" name="Group 26">
            <a:extLst>
              <a:ext uri="{FF2B5EF4-FFF2-40B4-BE49-F238E27FC236}">
                <a16:creationId xmlns:a16="http://schemas.microsoft.com/office/drawing/2014/main" id="{68000725-1B07-444C-92A6-61DF3F24E2AE}"/>
              </a:ext>
            </a:extLst>
          </p:cNvPr>
          <p:cNvGrpSpPr/>
          <p:nvPr/>
        </p:nvGrpSpPr>
        <p:grpSpPr>
          <a:xfrm>
            <a:off x="336424" y="5065898"/>
            <a:ext cx="369360" cy="303840"/>
            <a:chOff x="336424" y="5065898"/>
            <a:chExt cx="369360" cy="303840"/>
          </a:xfrm>
        </p:grpSpPr>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CAE08DB4-EB1F-49D7-9D5C-EE2A9F005D08}"/>
                    </a:ext>
                  </a:extLst>
                </p14:cNvPr>
                <p14:cNvContentPartPr/>
                <p14:nvPr/>
              </p14:nvContentPartPr>
              <p14:xfrm>
                <a:off x="336424" y="5085698"/>
                <a:ext cx="360000" cy="284040"/>
              </p14:xfrm>
            </p:contentPart>
          </mc:Choice>
          <mc:Fallback>
            <p:pic>
              <p:nvPicPr>
                <p:cNvPr id="25" name="Ink 24">
                  <a:extLst>
                    <a:ext uri="{FF2B5EF4-FFF2-40B4-BE49-F238E27FC236}">
                      <a16:creationId xmlns:a16="http://schemas.microsoft.com/office/drawing/2014/main" id="{CAE08DB4-EB1F-49D7-9D5C-EE2A9F005D08}"/>
                    </a:ext>
                  </a:extLst>
                </p:cNvPr>
                <p:cNvPicPr/>
                <p:nvPr/>
              </p:nvPicPr>
              <p:blipFill>
                <a:blip r:embed="rId35"/>
                <a:stretch>
                  <a:fillRect/>
                </a:stretch>
              </p:blipFill>
              <p:spPr>
                <a:xfrm>
                  <a:off x="327424" y="5077058"/>
                  <a:ext cx="37764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CF86B015-1275-48C2-A140-82734CDD6DAC}"/>
                    </a:ext>
                  </a:extLst>
                </p14:cNvPr>
                <p14:cNvContentPartPr/>
                <p14:nvPr/>
              </p14:nvContentPartPr>
              <p14:xfrm>
                <a:off x="511384" y="5065898"/>
                <a:ext cx="194400" cy="149040"/>
              </p14:xfrm>
            </p:contentPart>
          </mc:Choice>
          <mc:Fallback>
            <p:pic>
              <p:nvPicPr>
                <p:cNvPr id="26" name="Ink 25">
                  <a:extLst>
                    <a:ext uri="{FF2B5EF4-FFF2-40B4-BE49-F238E27FC236}">
                      <a16:creationId xmlns:a16="http://schemas.microsoft.com/office/drawing/2014/main" id="{CF86B015-1275-48C2-A140-82734CDD6DAC}"/>
                    </a:ext>
                  </a:extLst>
                </p:cNvPr>
                <p:cNvPicPr/>
                <p:nvPr/>
              </p:nvPicPr>
              <p:blipFill>
                <a:blip r:embed="rId37"/>
                <a:stretch>
                  <a:fillRect/>
                </a:stretch>
              </p:blipFill>
              <p:spPr>
                <a:xfrm>
                  <a:off x="502744" y="5057258"/>
                  <a:ext cx="212040" cy="166680"/>
                </a:xfrm>
                <a:prstGeom prst="rect">
                  <a:avLst/>
                </a:prstGeom>
              </p:spPr>
            </p:pic>
          </mc:Fallback>
        </mc:AlternateContent>
      </p:grpSp>
    </p:spTree>
    <p:extLst>
      <p:ext uri="{BB962C8B-B14F-4D97-AF65-F5344CB8AC3E}">
        <p14:creationId xmlns:p14="http://schemas.microsoft.com/office/powerpoint/2010/main" val="363300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884" y="3035697"/>
            <a:ext cx="10496661" cy="1088509"/>
          </a:xfrm>
        </p:spPr>
        <p:txBody>
          <a:bodyPr/>
          <a:lstStyle/>
          <a:p>
            <a:r>
              <a:rPr lang="en-US" dirty="0"/>
              <a:t>Optimization</a:t>
            </a:r>
          </a:p>
        </p:txBody>
      </p:sp>
    </p:spTree>
    <p:extLst>
      <p:ext uri="{BB962C8B-B14F-4D97-AF65-F5344CB8AC3E}">
        <p14:creationId xmlns:p14="http://schemas.microsoft.com/office/powerpoint/2010/main" val="2352458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SGD Optimization</a:t>
            </a:r>
          </a:p>
        </p:txBody>
      </p:sp>
      <p:sp>
        <p:nvSpPr>
          <p:cNvPr id="3" name="Content Placeholder 2"/>
          <p:cNvSpPr>
            <a:spLocks noGrp="1"/>
          </p:cNvSpPr>
          <p:nvPr>
            <p:ph idx="1"/>
          </p:nvPr>
        </p:nvSpPr>
        <p:spPr>
          <a:xfrm>
            <a:off x="668547" y="681037"/>
            <a:ext cx="11320465" cy="3632171"/>
          </a:xfrm>
        </p:spPr>
        <p:txBody>
          <a:bodyPr>
            <a:normAutofit fontScale="92500" lnSpcReduction="20000"/>
          </a:bodyPr>
          <a:lstStyle/>
          <a:p>
            <a:r>
              <a:rPr lang="en-US" dirty="0"/>
              <a:t>Choosing a proper learning rate can be challenging </a:t>
            </a:r>
          </a:p>
          <a:p>
            <a:pPr lvl="1"/>
            <a:r>
              <a:rPr lang="en-US" dirty="0"/>
              <a:t>A too small learning rate leads to painfully slow convergence</a:t>
            </a:r>
          </a:p>
          <a:p>
            <a:pPr lvl="1"/>
            <a:r>
              <a:rPr lang="en-US" dirty="0"/>
              <a:t>A too-large learning rate can hinder convergence and cause the loss function to fluctuate around the minimum or even diverge </a:t>
            </a:r>
          </a:p>
          <a:p>
            <a:r>
              <a:rPr lang="en-US" dirty="0"/>
              <a:t>SGD ends up with some oscillations in the vertical direction toward the</a:t>
            </a:r>
            <a:br>
              <a:rPr lang="en-US" dirty="0"/>
            </a:br>
            <a:r>
              <a:rPr lang="en-US" dirty="0"/>
              <a:t>minimum error </a:t>
            </a:r>
          </a:p>
          <a:p>
            <a:r>
              <a:rPr lang="en-US" dirty="0"/>
              <a:t>These oscillations slow down the convergence process and make it harder to use larger learning rates, which could result in your algorithm overshooting and diverging</a:t>
            </a:r>
            <a:br>
              <a:rPr lang="en-US" dirty="0"/>
            </a:b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563" y="4028536"/>
            <a:ext cx="7722770" cy="2054455"/>
          </a:xfrm>
          <a:prstGeom prst="rect">
            <a:avLst/>
          </a:prstGeom>
        </p:spPr>
      </p:pic>
      <p:grpSp>
        <p:nvGrpSpPr>
          <p:cNvPr id="5" name="Group 4"/>
          <p:cNvGrpSpPr/>
          <p:nvPr/>
        </p:nvGrpSpPr>
        <p:grpSpPr>
          <a:xfrm>
            <a:off x="302226" y="4313208"/>
            <a:ext cx="3435035" cy="1850108"/>
            <a:chOff x="8679034" y="4578179"/>
            <a:chExt cx="3435035" cy="185010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9034" y="4590957"/>
              <a:ext cx="1672664" cy="18373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1698" y="4578179"/>
              <a:ext cx="1762371" cy="1790950"/>
            </a:xfrm>
            <a:prstGeom prst="rect">
              <a:avLst/>
            </a:prstGeom>
          </p:spPr>
        </p:pic>
      </p:grpSp>
    </p:spTree>
    <p:extLst>
      <p:ext uri="{BB962C8B-B14F-4D97-AF65-F5344CB8AC3E}">
        <p14:creationId xmlns:p14="http://schemas.microsoft.com/office/powerpoint/2010/main" val="1227947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SGD Optimization</a:t>
            </a:r>
          </a:p>
        </p:txBody>
      </p:sp>
      <p:sp>
        <p:nvSpPr>
          <p:cNvPr id="3" name="Content Placeholder 2"/>
          <p:cNvSpPr>
            <a:spLocks noGrp="1"/>
          </p:cNvSpPr>
          <p:nvPr>
            <p:ph idx="1"/>
          </p:nvPr>
        </p:nvSpPr>
        <p:spPr/>
        <p:txBody>
          <a:bodyPr/>
          <a:lstStyle/>
          <a:p>
            <a:r>
              <a:rPr lang="en-US" dirty="0"/>
              <a:t>To reduce these oscillations, a technique called </a:t>
            </a:r>
            <a:r>
              <a:rPr lang="en-US" i="1" dirty="0"/>
              <a:t>momentum </a:t>
            </a:r>
            <a:r>
              <a:rPr lang="en-US" dirty="0"/>
              <a:t>was invented </a:t>
            </a:r>
          </a:p>
          <a:p>
            <a:pPr lvl="1"/>
            <a:r>
              <a:rPr lang="en-US" dirty="0"/>
              <a:t>It lets the GD navigate along relevant directions and </a:t>
            </a:r>
          </a:p>
          <a:p>
            <a:pPr lvl="1"/>
            <a:r>
              <a:rPr lang="en-US" dirty="0"/>
              <a:t>Reduces the oscillation in irrelevant directions</a:t>
            </a:r>
          </a:p>
          <a:p>
            <a:r>
              <a:rPr lang="en-US" dirty="0"/>
              <a:t>In other words, it makes learning algorithm slower in the vertical-direction oscillations </a:t>
            </a:r>
          </a:p>
          <a:p>
            <a:r>
              <a:rPr lang="en-US" dirty="0"/>
              <a:t>But faster in the horizontal-direction progress that helps the optimizer reach the target minimum much faster </a:t>
            </a:r>
            <a:br>
              <a:rPr lang="en-US" dirty="0"/>
            </a:br>
            <a:endParaRPr lang="en-US" dirty="0"/>
          </a:p>
        </p:txBody>
      </p:sp>
    </p:spTree>
    <p:extLst>
      <p:ext uri="{BB962C8B-B14F-4D97-AF65-F5344CB8AC3E}">
        <p14:creationId xmlns:p14="http://schemas.microsoft.com/office/powerpoint/2010/main" val="755535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1"/>
          <p:cNvSpPr txBox="1"/>
          <p:nvPr/>
        </p:nvSpPr>
        <p:spPr>
          <a:xfrm>
            <a:off x="1689426" y="82953"/>
            <a:ext cx="8875940" cy="546775"/>
          </a:xfrm>
          <a:prstGeom prst="rect">
            <a:avLst/>
          </a:prstGeom>
          <a:noFill/>
          <a:ln>
            <a:noFill/>
          </a:ln>
        </p:spPr>
        <p:txBody>
          <a:bodyPr lIns="0" tIns="0" rIns="0" bIns="0" anchor="ctr"/>
          <a:lstStyle/>
          <a:p>
            <a:pPr algn="ctr"/>
            <a:r>
              <a:rPr lang="en-US" sz="3629" spc="-1" dirty="0">
                <a:solidFill>
                  <a:srgbClr val="333333"/>
                </a:solidFill>
                <a:latin typeface="DejaVu Sans"/>
              </a:rPr>
              <a:t>Momentum</a:t>
            </a:r>
          </a:p>
        </p:txBody>
      </p:sp>
      <p:sp>
        <p:nvSpPr>
          <p:cNvPr id="230" name="TextShape 2"/>
          <p:cNvSpPr txBox="1"/>
          <p:nvPr/>
        </p:nvSpPr>
        <p:spPr>
          <a:xfrm>
            <a:off x="423744" y="629728"/>
            <a:ext cx="11845894" cy="4313541"/>
          </a:xfrm>
          <a:prstGeom prst="rect">
            <a:avLst/>
          </a:prstGeom>
          <a:noFill/>
          <a:ln>
            <a:noFill/>
          </a:ln>
        </p:spPr>
        <p:txBody>
          <a:bodyPr lIns="0" tIns="0" rIns="0" bIns="0">
            <a:normAutofit/>
          </a:bodyPr>
          <a:lstStyle/>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One problem with stochastic gradient descent (SGD) is the presence of oscillations which result from updates not exploiting curvature information. This results in SGD being slow when there is high curvature.</a:t>
            </a:r>
          </a:p>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By taking the average gradient, we can obtain a faster path to optimization. This helps to dampen oscillations because gradients in opposite directions get canceled out.</a:t>
            </a:r>
          </a:p>
        </p:txBody>
      </p:sp>
      <p:pic>
        <p:nvPicPr>
          <p:cNvPr id="231" name="Picture 230"/>
          <p:cNvPicPr/>
          <p:nvPr/>
        </p:nvPicPr>
        <p:blipFill>
          <a:blip r:embed="rId2"/>
          <a:stretch/>
        </p:blipFill>
        <p:spPr>
          <a:xfrm>
            <a:off x="3982471" y="5694376"/>
            <a:ext cx="5485330" cy="1163624"/>
          </a:xfrm>
          <a:prstGeom prst="rect">
            <a:avLst/>
          </a:prstGeom>
          <a:ln>
            <a:noFill/>
          </a:ln>
        </p:spPr>
      </p:pic>
      <p:pic>
        <p:nvPicPr>
          <p:cNvPr id="2" name="Picture 1">
            <a:extLst>
              <a:ext uri="{FF2B5EF4-FFF2-40B4-BE49-F238E27FC236}">
                <a16:creationId xmlns:a16="http://schemas.microsoft.com/office/drawing/2014/main" id="{C61B3DEB-7D98-425D-8195-A18808953044}"/>
              </a:ext>
            </a:extLst>
          </p:cNvPr>
          <p:cNvPicPr>
            <a:picLocks noChangeAspect="1"/>
          </p:cNvPicPr>
          <p:nvPr/>
        </p:nvPicPr>
        <p:blipFill>
          <a:blip r:embed="rId3"/>
          <a:stretch>
            <a:fillRect/>
          </a:stretch>
        </p:blipFill>
        <p:spPr>
          <a:xfrm>
            <a:off x="4063381" y="4154089"/>
            <a:ext cx="2064015" cy="1335955"/>
          </a:xfrm>
          <a:prstGeom prst="rect">
            <a:avLst/>
          </a:prstGeom>
        </p:spPr>
      </p:pic>
    </p:spTree>
    <p:extLst>
      <p:ext uri="{BB962C8B-B14F-4D97-AF65-F5344CB8AC3E}">
        <p14:creationId xmlns:p14="http://schemas.microsoft.com/office/powerpoint/2010/main" val="23944511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47FA-36CF-4682-9AF4-DBCC35218CFA}"/>
              </a:ext>
            </a:extLst>
          </p:cNvPr>
          <p:cNvSpPr>
            <a:spLocks noGrp="1"/>
          </p:cNvSpPr>
          <p:nvPr>
            <p:ph type="title"/>
          </p:nvPr>
        </p:nvSpPr>
        <p:spPr/>
        <p:txBody>
          <a:bodyPr/>
          <a:lstStyle/>
          <a:p>
            <a:r>
              <a:rPr lang="en-US" dirty="0"/>
              <a:t>Exponentially weighted moving average</a:t>
            </a:r>
          </a:p>
        </p:txBody>
      </p:sp>
      <p:sp>
        <p:nvSpPr>
          <p:cNvPr id="3" name="Text Placeholder 2">
            <a:extLst>
              <a:ext uri="{FF2B5EF4-FFF2-40B4-BE49-F238E27FC236}">
                <a16:creationId xmlns:a16="http://schemas.microsoft.com/office/drawing/2014/main" id="{075F67E9-C389-421B-A26C-D090C372B45B}"/>
              </a:ext>
            </a:extLst>
          </p:cNvPr>
          <p:cNvSpPr>
            <a:spLocks noGrp="1"/>
          </p:cNvSpPr>
          <p:nvPr>
            <p:ph type="body"/>
          </p:nvPr>
        </p:nvSpPr>
        <p:spPr>
          <a:xfrm>
            <a:off x="956730" y="1603782"/>
            <a:ext cx="10496661" cy="2217720"/>
          </a:xfrm>
        </p:spPr>
        <p:txBody>
          <a:bodyPr>
            <a:noAutofit/>
          </a:bodyPr>
          <a:lstStyle/>
          <a:p>
            <a:pPr marL="457200" indent="-457200" algn="l">
              <a:buFont typeface="Arial" panose="020B0604020202020204" pitchFamily="34" charset="0"/>
              <a:buChar char="•"/>
            </a:pPr>
            <a:r>
              <a:rPr lang="en-US" sz="3200" b="0" dirty="0">
                <a:solidFill>
                  <a:srgbClr val="00B0F0"/>
                </a:solidFill>
                <a:effectLst/>
                <a:latin typeface="+mn-lt"/>
              </a:rPr>
              <a:t>Sort of a locally weighted linear regression</a:t>
            </a:r>
          </a:p>
          <a:p>
            <a:pPr marL="457200" indent="-457200" algn="l">
              <a:buFont typeface="Arial" panose="020B0604020202020204" pitchFamily="34" charset="0"/>
              <a:buChar char="•"/>
            </a:pPr>
            <a:r>
              <a:rPr lang="en-US" sz="3200" b="0" dirty="0">
                <a:solidFill>
                  <a:srgbClr val="00B0F0"/>
                </a:solidFill>
                <a:effectLst/>
                <a:latin typeface="+mn-lt"/>
              </a:rPr>
              <a:t>Smooth the gradient values</a:t>
            </a:r>
          </a:p>
          <a:p>
            <a:pPr marL="457200" indent="-457200" algn="l">
              <a:buFont typeface="Arial" panose="020B0604020202020204" pitchFamily="34" charset="0"/>
              <a:buChar char="•"/>
            </a:pPr>
            <a:r>
              <a:rPr lang="en-US" sz="3200" b="0" dirty="0">
                <a:solidFill>
                  <a:srgbClr val="00B0F0"/>
                </a:solidFill>
                <a:effectLst/>
                <a:latin typeface="+mn-lt"/>
              </a:rPr>
              <a:t>Update and convergence becomes much faster</a:t>
            </a:r>
          </a:p>
          <a:p>
            <a:pPr marL="457200" indent="-457200" algn="l">
              <a:buFont typeface="Arial" panose="020B0604020202020204" pitchFamily="34" charset="0"/>
              <a:buChar char="•"/>
            </a:pPr>
            <a:r>
              <a:rPr lang="en-US" sz="3200" b="0" dirty="0">
                <a:solidFill>
                  <a:srgbClr val="00B0F0"/>
                </a:solidFill>
                <a:effectLst/>
                <a:latin typeface="+mn-lt"/>
              </a:rPr>
              <a:t>Classes of algorithms are defined based on this idea</a:t>
            </a:r>
          </a:p>
          <a:p>
            <a:pPr marL="457200" indent="-457200" algn="l">
              <a:buFont typeface="Arial" panose="020B0604020202020204" pitchFamily="34" charset="0"/>
              <a:buChar char="•"/>
            </a:pPr>
            <a:r>
              <a:rPr lang="en-US" sz="3200" b="0" dirty="0">
                <a:solidFill>
                  <a:srgbClr val="00B0F0"/>
                </a:solidFill>
                <a:effectLst/>
                <a:latin typeface="+mn-lt"/>
              </a:rPr>
              <a:t>We use it for SGD with momentum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268" y="3901725"/>
            <a:ext cx="5544324" cy="2867425"/>
          </a:xfrm>
          <a:prstGeom prst="rect">
            <a:avLst/>
          </a:prstGeom>
        </p:spPr>
      </p:pic>
    </p:spTree>
    <p:extLst>
      <p:ext uri="{BB962C8B-B14F-4D97-AF65-F5344CB8AC3E}">
        <p14:creationId xmlns:p14="http://schemas.microsoft.com/office/powerpoint/2010/main" val="2153250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1689426" y="82953"/>
            <a:ext cx="8875940" cy="1088509"/>
          </a:xfrm>
          <a:prstGeom prst="rect">
            <a:avLst/>
          </a:prstGeom>
          <a:noFill/>
          <a:ln>
            <a:noFill/>
          </a:ln>
        </p:spPr>
        <p:txBody>
          <a:bodyPr lIns="0" tIns="0" rIns="0" bIns="0" anchor="ctr"/>
          <a:lstStyle/>
          <a:p>
            <a:pPr algn="ctr"/>
            <a:r>
              <a:rPr lang="en-US" sz="3629" spc="-1">
                <a:solidFill>
                  <a:srgbClr val="333333"/>
                </a:solidFill>
                <a:latin typeface="DejaVu Sans"/>
              </a:rPr>
              <a:t>Adaptive Learning Rate</a:t>
            </a:r>
            <a:br>
              <a:rPr sz="1633"/>
            </a:br>
            <a:endParaRPr lang="en-US" sz="3629" spc="-1">
              <a:solidFill>
                <a:srgbClr val="333333"/>
              </a:solidFill>
              <a:latin typeface="DejaVu Sans"/>
            </a:endParaRPr>
          </a:p>
        </p:txBody>
      </p:sp>
      <p:sp>
        <p:nvSpPr>
          <p:cNvPr id="233" name="TextShape 2"/>
          <p:cNvSpPr txBox="1"/>
          <p:nvPr/>
        </p:nvSpPr>
        <p:spPr>
          <a:xfrm>
            <a:off x="2118330" y="1259685"/>
            <a:ext cx="7873322" cy="4039862"/>
          </a:xfrm>
          <a:prstGeom prst="rect">
            <a:avLst/>
          </a:prstGeom>
          <a:noFill/>
          <a:ln>
            <a:noFill/>
          </a:ln>
        </p:spPr>
        <p:txBody>
          <a:bodyPr lIns="0" tIns="0" rIns="0" bIns="0">
            <a:normAutofit/>
          </a:bodyPr>
          <a:lstStyle/>
          <a:p>
            <a:endParaRPr lang="en-US" sz="2903" spc="-1">
              <a:solidFill>
                <a:srgbClr val="666666"/>
              </a:solidFill>
              <a:latin typeface="DejaVu Sans"/>
            </a:endParaRPr>
          </a:p>
        </p:txBody>
      </p:sp>
      <p:pic>
        <p:nvPicPr>
          <p:cNvPr id="234" name="Picture 233"/>
          <p:cNvPicPr/>
          <p:nvPr/>
        </p:nvPicPr>
        <p:blipFill>
          <a:blip r:embed="rId2"/>
          <a:stretch/>
        </p:blipFill>
        <p:spPr>
          <a:xfrm>
            <a:off x="380397" y="1323406"/>
            <a:ext cx="5318106" cy="1787439"/>
          </a:xfrm>
          <a:prstGeom prst="rect">
            <a:avLst/>
          </a:prstGeom>
          <a:ln>
            <a:noFill/>
          </a:ln>
        </p:spPr>
      </p:pic>
      <p:pic>
        <p:nvPicPr>
          <p:cNvPr id="2" name="Picture 1">
            <a:extLst>
              <a:ext uri="{FF2B5EF4-FFF2-40B4-BE49-F238E27FC236}">
                <a16:creationId xmlns:a16="http://schemas.microsoft.com/office/drawing/2014/main" id="{95240B7D-74BB-445C-BDB3-55BFCD78A4E6}"/>
              </a:ext>
            </a:extLst>
          </p:cNvPr>
          <p:cNvPicPr>
            <a:picLocks noChangeAspect="1"/>
          </p:cNvPicPr>
          <p:nvPr/>
        </p:nvPicPr>
        <p:blipFill>
          <a:blip r:embed="rId3"/>
          <a:stretch>
            <a:fillRect/>
          </a:stretch>
        </p:blipFill>
        <p:spPr>
          <a:xfrm>
            <a:off x="5122774" y="3279616"/>
            <a:ext cx="6509903" cy="3303741"/>
          </a:xfrm>
          <a:prstGeom prst="rect">
            <a:avLst/>
          </a:prstGeom>
        </p:spPr>
      </p:pic>
    </p:spTree>
    <p:extLst>
      <p:ext uri="{BB962C8B-B14F-4D97-AF65-F5344CB8AC3E}">
        <p14:creationId xmlns:p14="http://schemas.microsoft.com/office/powerpoint/2010/main" val="24094692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1689426" y="82953"/>
            <a:ext cx="8875940" cy="1088509"/>
          </a:xfrm>
          <a:prstGeom prst="rect">
            <a:avLst/>
          </a:prstGeom>
          <a:noFill/>
          <a:ln>
            <a:noFill/>
          </a:ln>
        </p:spPr>
        <p:txBody>
          <a:bodyPr lIns="0" tIns="0" rIns="0" bIns="0" anchor="ctr"/>
          <a:lstStyle/>
          <a:p>
            <a:pPr algn="ctr"/>
            <a:r>
              <a:rPr lang="en-US" sz="3629" spc="-1">
                <a:solidFill>
                  <a:srgbClr val="333333"/>
                </a:solidFill>
                <a:latin typeface="DejaVu Sans"/>
              </a:rPr>
              <a:t>RMSProp</a:t>
            </a:r>
          </a:p>
        </p:txBody>
      </p:sp>
      <p:sp>
        <p:nvSpPr>
          <p:cNvPr id="239" name="TextShape 2"/>
          <p:cNvSpPr txBox="1"/>
          <p:nvPr/>
        </p:nvSpPr>
        <p:spPr>
          <a:xfrm>
            <a:off x="548767" y="1409069"/>
            <a:ext cx="4801360" cy="4039862"/>
          </a:xfrm>
          <a:prstGeom prst="rect">
            <a:avLst/>
          </a:prstGeom>
          <a:noFill/>
          <a:ln>
            <a:noFill/>
          </a:ln>
        </p:spPr>
        <p:txBody>
          <a:bodyPr lIns="0" tIns="0" rIns="0" bIns="0">
            <a:normAutofit lnSpcReduction="10000"/>
          </a:bodyPr>
          <a:lstStyle/>
          <a:p>
            <a:pPr marL="391910" indent="-293933">
              <a:spcAft>
                <a:spcPts val="1286"/>
              </a:spcAft>
              <a:buClr>
                <a:srgbClr val="666666"/>
              </a:buClr>
              <a:buSzPct val="45000"/>
              <a:buFont typeface="Wingdings" charset="2"/>
              <a:buChar char=""/>
            </a:pPr>
            <a:r>
              <a:rPr lang="en-US" sz="2903" spc="-1" dirty="0">
                <a:solidFill>
                  <a:srgbClr val="666666"/>
                </a:solidFill>
                <a:latin typeface="DejaVu Sans"/>
              </a:rPr>
              <a:t>For non-convex problems, </a:t>
            </a:r>
            <a:r>
              <a:rPr lang="en-US" sz="2903" spc="-1" dirty="0" err="1">
                <a:solidFill>
                  <a:srgbClr val="666666"/>
                </a:solidFill>
                <a:latin typeface="DejaVu Sans"/>
              </a:rPr>
              <a:t>AdaGrad</a:t>
            </a:r>
            <a:r>
              <a:rPr lang="en-US" sz="2903" spc="-1" dirty="0">
                <a:solidFill>
                  <a:srgbClr val="666666"/>
                </a:solidFill>
                <a:latin typeface="DejaVu Sans"/>
              </a:rPr>
              <a:t> can prematurely decrease the learning rate. We can use an exponentially weighted average for gradient accumulation.</a:t>
            </a:r>
          </a:p>
          <a:p>
            <a:pPr marL="391910" indent="-293933">
              <a:spcAft>
                <a:spcPts val="1286"/>
              </a:spcAft>
              <a:buClr>
                <a:srgbClr val="666666"/>
              </a:buClr>
              <a:buSzPct val="45000"/>
              <a:buFont typeface="Wingdings" charset="2"/>
              <a:buChar char=""/>
            </a:pPr>
            <a:r>
              <a:rPr lang="en-US" sz="2903" spc="-1" dirty="0">
                <a:solidFill>
                  <a:srgbClr val="666666"/>
                </a:solidFill>
                <a:latin typeface="DejaVu Sans"/>
              </a:rPr>
              <a:t> </a:t>
            </a:r>
          </a:p>
        </p:txBody>
      </p:sp>
      <p:pic>
        <p:nvPicPr>
          <p:cNvPr id="2" name="Picture 1">
            <a:extLst>
              <a:ext uri="{FF2B5EF4-FFF2-40B4-BE49-F238E27FC236}">
                <a16:creationId xmlns:a16="http://schemas.microsoft.com/office/drawing/2014/main" id="{B47AC122-E64E-4AD9-BE67-DA343599BAE2}"/>
              </a:ext>
            </a:extLst>
          </p:cNvPr>
          <p:cNvPicPr>
            <a:picLocks noChangeAspect="1"/>
          </p:cNvPicPr>
          <p:nvPr/>
        </p:nvPicPr>
        <p:blipFill>
          <a:blip r:embed="rId2"/>
          <a:stretch>
            <a:fillRect/>
          </a:stretch>
        </p:blipFill>
        <p:spPr>
          <a:xfrm>
            <a:off x="5498808" y="1097745"/>
            <a:ext cx="5535265" cy="4657370"/>
          </a:xfrm>
          <a:prstGeom prst="rect">
            <a:avLst/>
          </a:prstGeom>
        </p:spPr>
      </p:pic>
    </p:spTree>
    <p:extLst>
      <p:ext uri="{BB962C8B-B14F-4D97-AF65-F5344CB8AC3E}">
        <p14:creationId xmlns:p14="http://schemas.microsoft.com/office/powerpoint/2010/main" val="169192161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1689426" y="82953"/>
            <a:ext cx="8875940" cy="1088509"/>
          </a:xfrm>
          <a:prstGeom prst="rect">
            <a:avLst/>
          </a:prstGeom>
          <a:noFill/>
          <a:ln>
            <a:noFill/>
          </a:ln>
        </p:spPr>
        <p:txBody>
          <a:bodyPr lIns="0" tIns="0" rIns="0" bIns="0" anchor="ctr"/>
          <a:lstStyle/>
          <a:p>
            <a:pPr algn="ctr"/>
            <a:r>
              <a:rPr lang="en-US" sz="3629" spc="-1">
                <a:solidFill>
                  <a:srgbClr val="333333"/>
                </a:solidFill>
                <a:latin typeface="DejaVu Sans"/>
              </a:rPr>
              <a:t>Adam</a:t>
            </a:r>
          </a:p>
        </p:txBody>
      </p:sp>
      <p:sp>
        <p:nvSpPr>
          <p:cNvPr id="242" name="TextShape 2"/>
          <p:cNvSpPr txBox="1"/>
          <p:nvPr/>
        </p:nvSpPr>
        <p:spPr>
          <a:xfrm>
            <a:off x="717176" y="1362635"/>
            <a:ext cx="11116236" cy="4966447"/>
          </a:xfrm>
          <a:prstGeom prst="rect">
            <a:avLst/>
          </a:prstGeom>
          <a:noFill/>
          <a:ln>
            <a:noFill/>
          </a:ln>
        </p:spPr>
        <p:txBody>
          <a:bodyPr lIns="0" tIns="0" rIns="0" bIns="0">
            <a:normAutofit lnSpcReduction="10000"/>
          </a:bodyPr>
          <a:lstStyle/>
          <a:p>
            <a:pPr marL="391910" indent="-293933">
              <a:spcAft>
                <a:spcPts val="1286"/>
              </a:spcAft>
              <a:buClr>
                <a:srgbClr val="666666"/>
              </a:buClr>
              <a:buSzPct val="45000"/>
              <a:buFont typeface="Wingdings" charset="2"/>
              <a:buChar char=""/>
            </a:pPr>
            <a:r>
              <a:rPr lang="en-US" sz="2903" spc="-1" dirty="0">
                <a:solidFill>
                  <a:srgbClr val="666666"/>
                </a:solidFill>
                <a:latin typeface="DejaVu Sans"/>
              </a:rPr>
              <a:t>Adam is a combination of </a:t>
            </a:r>
            <a:r>
              <a:rPr lang="en-US" sz="2903" spc="-1" dirty="0" err="1">
                <a:solidFill>
                  <a:srgbClr val="666666"/>
                </a:solidFill>
                <a:latin typeface="DejaVu Sans"/>
              </a:rPr>
              <a:t>RMSprop</a:t>
            </a:r>
            <a:r>
              <a:rPr lang="en-US" sz="2903" spc="-1" dirty="0">
                <a:solidFill>
                  <a:srgbClr val="666666"/>
                </a:solidFill>
                <a:latin typeface="DejaVu Sans"/>
              </a:rPr>
              <a:t> and momentum</a:t>
            </a:r>
          </a:p>
          <a:p>
            <a:pPr marL="391910" indent="-293933">
              <a:spcAft>
                <a:spcPts val="1286"/>
              </a:spcAft>
              <a:buClr>
                <a:srgbClr val="666666"/>
              </a:buClr>
              <a:buSzPct val="45000"/>
              <a:buFont typeface="Wingdings" charset="2"/>
              <a:buChar char=""/>
            </a:pPr>
            <a:r>
              <a:rPr lang="en-US" sz="2903" spc="-1" dirty="0">
                <a:solidFill>
                  <a:srgbClr val="666666"/>
                </a:solidFill>
                <a:latin typeface="DejaVu Sans"/>
              </a:rPr>
              <a:t>Adam refers to adaptive moment estimation, and it is the most popular optimizer used for neural networks today.</a:t>
            </a:r>
          </a:p>
          <a:p>
            <a:pPr marL="391910" indent="-293933">
              <a:spcAft>
                <a:spcPts val="1286"/>
              </a:spcAft>
              <a:buClr>
                <a:srgbClr val="666666"/>
              </a:buClr>
              <a:buSzPct val="45000"/>
              <a:buFont typeface="Wingdings" charset="2"/>
              <a:buChar char=""/>
            </a:pPr>
            <a:r>
              <a:rPr lang="en-US" sz="2903" spc="-1" dirty="0">
                <a:solidFill>
                  <a:srgbClr val="666666"/>
                </a:solidFill>
                <a:latin typeface="DejaVu Sans"/>
              </a:rPr>
              <a:t>Adam computes adaptive learning rates for each parameter </a:t>
            </a:r>
          </a:p>
          <a:p>
            <a:pPr marL="391910" indent="-293933">
              <a:spcAft>
                <a:spcPts val="1286"/>
              </a:spcAft>
              <a:buClr>
                <a:srgbClr val="666666"/>
              </a:buClr>
              <a:buSzPct val="45000"/>
              <a:buFont typeface="Wingdings" charset="2"/>
              <a:buChar char=""/>
            </a:pPr>
            <a:r>
              <a:rPr lang="en-US" sz="2903" spc="-1" dirty="0">
                <a:solidFill>
                  <a:srgbClr val="666666"/>
                </a:solidFill>
                <a:latin typeface="DejaVu Sans"/>
              </a:rPr>
              <a:t>In addition to storing an exponentially decaying average of past squared gradients like </a:t>
            </a:r>
            <a:r>
              <a:rPr lang="en-US" sz="2903" spc="-1" dirty="0" err="1">
                <a:solidFill>
                  <a:srgbClr val="666666"/>
                </a:solidFill>
                <a:latin typeface="DejaVu Sans"/>
              </a:rPr>
              <a:t>RMSProp</a:t>
            </a:r>
            <a:r>
              <a:rPr lang="en-US" sz="2903" spc="-1" dirty="0">
                <a:solidFill>
                  <a:srgbClr val="666666"/>
                </a:solidFill>
                <a:latin typeface="DejaVu Sans"/>
              </a:rPr>
              <a:t>, Adam also keeps an exponentially decaying average of past gradients, similar to momentum.</a:t>
            </a:r>
          </a:p>
          <a:p>
            <a:pPr marL="391910" indent="-293933">
              <a:spcAft>
                <a:spcPts val="1286"/>
              </a:spcAft>
              <a:buClr>
                <a:srgbClr val="666666"/>
              </a:buClr>
              <a:buSzPct val="45000"/>
              <a:buFont typeface="Wingdings" charset="2"/>
              <a:buChar char=""/>
            </a:pPr>
            <a:r>
              <a:rPr lang="en-US" sz="2903" spc="-1" dirty="0">
                <a:solidFill>
                  <a:srgbClr val="666666"/>
                </a:solidFill>
                <a:latin typeface="DejaVu Sans"/>
              </a:rPr>
              <a:t> </a:t>
            </a:r>
          </a:p>
        </p:txBody>
      </p:sp>
    </p:spTree>
    <p:extLst>
      <p:ext uri="{BB962C8B-B14F-4D97-AF65-F5344CB8AC3E}">
        <p14:creationId xmlns:p14="http://schemas.microsoft.com/office/powerpoint/2010/main" val="10150212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xtShape 1"/>
          <p:cNvSpPr txBox="1"/>
          <p:nvPr/>
        </p:nvSpPr>
        <p:spPr>
          <a:xfrm>
            <a:off x="1689426" y="82953"/>
            <a:ext cx="8875940" cy="1088509"/>
          </a:xfrm>
          <a:prstGeom prst="rect">
            <a:avLst/>
          </a:prstGeom>
          <a:noFill/>
          <a:ln>
            <a:noFill/>
          </a:ln>
        </p:spPr>
        <p:txBody>
          <a:bodyPr lIns="0" tIns="0" rIns="0" bIns="0" anchor="ctr"/>
          <a:lstStyle/>
          <a:p>
            <a:pPr algn="ctr"/>
            <a:r>
              <a:rPr lang="en-US" sz="3629" spc="-1">
                <a:solidFill>
                  <a:srgbClr val="333333"/>
                </a:solidFill>
                <a:latin typeface="DejaVu Sans"/>
              </a:rPr>
              <a:t>Adam</a:t>
            </a:r>
          </a:p>
        </p:txBody>
      </p:sp>
      <p:sp>
        <p:nvSpPr>
          <p:cNvPr id="244" name="TextShape 2"/>
          <p:cNvSpPr txBox="1"/>
          <p:nvPr/>
        </p:nvSpPr>
        <p:spPr>
          <a:xfrm>
            <a:off x="2353048" y="1849781"/>
            <a:ext cx="7873322" cy="4039862"/>
          </a:xfrm>
          <a:prstGeom prst="rect">
            <a:avLst/>
          </a:prstGeom>
          <a:noFill/>
          <a:ln>
            <a:noFill/>
          </a:ln>
        </p:spPr>
        <p:txBody>
          <a:bodyPr lIns="0" tIns="0" rIns="0" bIns="0">
            <a:normAutofit/>
          </a:bodyPr>
          <a:lstStyle/>
          <a:p>
            <a:endParaRPr lang="en-US" sz="2903" spc="-1">
              <a:solidFill>
                <a:srgbClr val="666666"/>
              </a:solidFill>
              <a:latin typeface="DejaVu Sans"/>
            </a:endParaRPr>
          </a:p>
        </p:txBody>
      </p:sp>
      <p:pic>
        <p:nvPicPr>
          <p:cNvPr id="245" name="Picture 244"/>
          <p:cNvPicPr/>
          <p:nvPr/>
        </p:nvPicPr>
        <p:blipFill>
          <a:blip r:embed="rId2"/>
          <a:stretch/>
        </p:blipFill>
        <p:spPr>
          <a:xfrm>
            <a:off x="1518622" y="2156771"/>
            <a:ext cx="7609441" cy="3183555"/>
          </a:xfrm>
          <a:prstGeom prst="rect">
            <a:avLst/>
          </a:prstGeom>
          <a:ln>
            <a:noFill/>
          </a:ln>
        </p:spPr>
      </p:pic>
    </p:spTree>
    <p:extLst>
      <p:ext uri="{BB962C8B-B14F-4D97-AF65-F5344CB8AC3E}">
        <p14:creationId xmlns:p14="http://schemas.microsoft.com/office/powerpoint/2010/main" val="36050234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Shape 1"/>
          <p:cNvSpPr txBox="1"/>
          <p:nvPr/>
        </p:nvSpPr>
        <p:spPr>
          <a:xfrm>
            <a:off x="1689426" y="82953"/>
            <a:ext cx="8875940" cy="1088509"/>
          </a:xfrm>
          <a:prstGeom prst="rect">
            <a:avLst/>
          </a:prstGeom>
          <a:noFill/>
          <a:ln>
            <a:noFill/>
          </a:ln>
        </p:spPr>
        <p:txBody>
          <a:bodyPr lIns="0" tIns="0" rIns="0" bIns="0" anchor="ctr"/>
          <a:lstStyle/>
          <a:p>
            <a:pPr algn="ctr"/>
            <a:r>
              <a:rPr lang="en-US" sz="3629" spc="-1">
                <a:solidFill>
                  <a:srgbClr val="333333"/>
                </a:solidFill>
                <a:latin typeface="DejaVu Sans"/>
              </a:rPr>
              <a:t>Parameter Initialization</a:t>
            </a:r>
            <a:br>
              <a:rPr sz="1633"/>
            </a:br>
            <a:endParaRPr lang="en-US" sz="3629" spc="-1">
              <a:solidFill>
                <a:srgbClr val="333333"/>
              </a:solidFill>
              <a:latin typeface="DejaVu Sans"/>
            </a:endParaRPr>
          </a:p>
        </p:txBody>
      </p:sp>
      <p:sp>
        <p:nvSpPr>
          <p:cNvPr id="247" name="TextShape 2"/>
          <p:cNvSpPr txBox="1"/>
          <p:nvPr/>
        </p:nvSpPr>
        <p:spPr>
          <a:xfrm>
            <a:off x="761999" y="1269111"/>
            <a:ext cx="10811435" cy="4504160"/>
          </a:xfrm>
          <a:prstGeom prst="rect">
            <a:avLst/>
          </a:prstGeom>
          <a:noFill/>
          <a:ln>
            <a:noFill/>
          </a:ln>
        </p:spPr>
        <p:txBody>
          <a:bodyPr lIns="0" tIns="0" rIns="0" bIns="0">
            <a:normAutofit/>
          </a:bodyPr>
          <a:lstStyle/>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We looked at how best to navigate the loss surface of the neural network objective function in order to converge to the global optimum (or an acceptable good local optimum) </a:t>
            </a:r>
          </a:p>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Now we will look at how we can manipulate the network itself in order to aid the optimization procedure.</a:t>
            </a:r>
          </a:p>
        </p:txBody>
      </p:sp>
    </p:spTree>
    <p:extLst>
      <p:ext uri="{BB962C8B-B14F-4D97-AF65-F5344CB8AC3E}">
        <p14:creationId xmlns:p14="http://schemas.microsoft.com/office/powerpoint/2010/main" val="2232441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B18A-1E93-480C-AF61-715C64B621D2}"/>
              </a:ext>
            </a:extLst>
          </p:cNvPr>
          <p:cNvSpPr>
            <a:spLocks noGrp="1"/>
          </p:cNvSpPr>
          <p:nvPr>
            <p:ph type="title"/>
          </p:nvPr>
        </p:nvSpPr>
        <p:spPr/>
        <p:txBody>
          <a:bodyPr>
            <a:normAutofit fontScale="90000"/>
          </a:bodyPr>
          <a:lstStyle/>
          <a:p>
            <a:r>
              <a:rPr lang="en-US" dirty="0"/>
              <a:t>Effect of regularization</a:t>
            </a:r>
          </a:p>
        </p:txBody>
      </p:sp>
      <p:pic>
        <p:nvPicPr>
          <p:cNvPr id="5" name="Picture 4" descr="Chart, scatter chart&#10;&#10;Description automatically generated">
            <a:extLst>
              <a:ext uri="{FF2B5EF4-FFF2-40B4-BE49-F238E27FC236}">
                <a16:creationId xmlns:a16="http://schemas.microsoft.com/office/drawing/2014/main" id="{2EEA6E49-6BCF-40D1-A077-B261F56EE901}"/>
              </a:ext>
            </a:extLst>
          </p:cNvPr>
          <p:cNvPicPr>
            <a:picLocks noChangeAspect="1"/>
          </p:cNvPicPr>
          <p:nvPr/>
        </p:nvPicPr>
        <p:blipFill>
          <a:blip r:embed="rId2"/>
          <a:stretch>
            <a:fillRect/>
          </a:stretch>
        </p:blipFill>
        <p:spPr>
          <a:xfrm>
            <a:off x="1040859" y="2023172"/>
            <a:ext cx="9893030" cy="3003863"/>
          </a:xfrm>
          <a:prstGeom prst="rect">
            <a:avLst/>
          </a:prstGeom>
        </p:spPr>
      </p:pic>
      <mc:AlternateContent xmlns:mc="http://schemas.openxmlformats.org/markup-compatibility/2006">
        <mc:Choice xmlns:p14="http://schemas.microsoft.com/office/powerpoint/2010/main" Requires="p14">
          <p:contentPart p14:bwMode="auto" r:id="rId3">
            <p14:nvContentPartPr>
              <p14:cNvPr id="20" name="Ink 19">
                <a:extLst>
                  <a:ext uri="{FF2B5EF4-FFF2-40B4-BE49-F238E27FC236}">
                    <a16:creationId xmlns:a16="http://schemas.microsoft.com/office/drawing/2014/main" id="{66E09330-AA2E-4E0A-8CB0-06F1301EED1C}"/>
                  </a:ext>
                </a:extLst>
              </p14:cNvPr>
              <p14:cNvContentPartPr/>
              <p14:nvPr/>
            </p14:nvContentPartPr>
            <p14:xfrm>
              <a:off x="1690744" y="1332338"/>
              <a:ext cx="613800" cy="431640"/>
            </p14:xfrm>
          </p:contentPart>
        </mc:Choice>
        <mc:Fallback>
          <p:pic>
            <p:nvPicPr>
              <p:cNvPr id="20" name="Ink 19">
                <a:extLst>
                  <a:ext uri="{FF2B5EF4-FFF2-40B4-BE49-F238E27FC236}">
                    <a16:creationId xmlns:a16="http://schemas.microsoft.com/office/drawing/2014/main" id="{66E09330-AA2E-4E0A-8CB0-06F1301EED1C}"/>
                  </a:ext>
                </a:extLst>
              </p:cNvPr>
              <p:cNvPicPr/>
              <p:nvPr/>
            </p:nvPicPr>
            <p:blipFill>
              <a:blip r:embed="rId4"/>
              <a:stretch>
                <a:fillRect/>
              </a:stretch>
            </p:blipFill>
            <p:spPr>
              <a:xfrm>
                <a:off x="1681744" y="1323698"/>
                <a:ext cx="63144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BDF56DB3-A2CC-40A7-BA5A-23DA275D6C4D}"/>
                  </a:ext>
                </a:extLst>
              </p14:cNvPr>
              <p14:cNvContentPartPr/>
              <p14:nvPr/>
            </p14:nvContentPartPr>
            <p14:xfrm>
              <a:off x="3182224" y="1928138"/>
              <a:ext cx="1498320" cy="497160"/>
            </p14:xfrm>
          </p:contentPart>
        </mc:Choice>
        <mc:Fallback>
          <p:pic>
            <p:nvPicPr>
              <p:cNvPr id="27" name="Ink 26">
                <a:extLst>
                  <a:ext uri="{FF2B5EF4-FFF2-40B4-BE49-F238E27FC236}">
                    <a16:creationId xmlns:a16="http://schemas.microsoft.com/office/drawing/2014/main" id="{BDF56DB3-A2CC-40A7-BA5A-23DA275D6C4D}"/>
                  </a:ext>
                </a:extLst>
              </p:cNvPr>
              <p:cNvPicPr/>
              <p:nvPr/>
            </p:nvPicPr>
            <p:blipFill>
              <a:blip r:embed="rId6"/>
              <a:stretch>
                <a:fillRect/>
              </a:stretch>
            </p:blipFill>
            <p:spPr>
              <a:xfrm>
                <a:off x="3173584" y="1919498"/>
                <a:ext cx="1515960" cy="514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A94D2E20-47BD-4CE2-9B20-85D70F5056DD}"/>
                  </a:ext>
                </a:extLst>
              </p14:cNvPr>
              <p14:cNvContentPartPr/>
              <p14:nvPr/>
            </p14:nvContentPartPr>
            <p14:xfrm>
              <a:off x="8444704" y="1911578"/>
              <a:ext cx="1202040" cy="495360"/>
            </p14:xfrm>
          </p:contentPart>
        </mc:Choice>
        <mc:Fallback>
          <p:pic>
            <p:nvPicPr>
              <p:cNvPr id="28" name="Ink 27">
                <a:extLst>
                  <a:ext uri="{FF2B5EF4-FFF2-40B4-BE49-F238E27FC236}">
                    <a16:creationId xmlns:a16="http://schemas.microsoft.com/office/drawing/2014/main" id="{A94D2E20-47BD-4CE2-9B20-85D70F5056DD}"/>
                  </a:ext>
                </a:extLst>
              </p:cNvPr>
              <p:cNvPicPr/>
              <p:nvPr/>
            </p:nvPicPr>
            <p:blipFill>
              <a:blip r:embed="rId8"/>
              <a:stretch>
                <a:fillRect/>
              </a:stretch>
            </p:blipFill>
            <p:spPr>
              <a:xfrm>
                <a:off x="8436064" y="1902938"/>
                <a:ext cx="121968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C9256092-E56E-4C53-9025-5F3C19FEC35C}"/>
                  </a:ext>
                </a:extLst>
              </p14:cNvPr>
              <p14:cNvContentPartPr/>
              <p14:nvPr/>
            </p14:nvContentPartPr>
            <p14:xfrm>
              <a:off x="4343224" y="3082298"/>
              <a:ext cx="408960" cy="393840"/>
            </p14:xfrm>
          </p:contentPart>
        </mc:Choice>
        <mc:Fallback>
          <p:pic>
            <p:nvPicPr>
              <p:cNvPr id="29" name="Ink 28">
                <a:extLst>
                  <a:ext uri="{FF2B5EF4-FFF2-40B4-BE49-F238E27FC236}">
                    <a16:creationId xmlns:a16="http://schemas.microsoft.com/office/drawing/2014/main" id="{C9256092-E56E-4C53-9025-5F3C19FEC35C}"/>
                  </a:ext>
                </a:extLst>
              </p:cNvPr>
              <p:cNvPicPr/>
              <p:nvPr/>
            </p:nvPicPr>
            <p:blipFill>
              <a:blip r:embed="rId10"/>
              <a:stretch>
                <a:fillRect/>
              </a:stretch>
            </p:blipFill>
            <p:spPr>
              <a:xfrm>
                <a:off x="4334584" y="3073658"/>
                <a:ext cx="42660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 name="Ink 29">
                <a:extLst>
                  <a:ext uri="{FF2B5EF4-FFF2-40B4-BE49-F238E27FC236}">
                    <a16:creationId xmlns:a16="http://schemas.microsoft.com/office/drawing/2014/main" id="{6FD957E0-DAEE-4C82-AB93-60E17F58D008}"/>
                  </a:ext>
                </a:extLst>
              </p14:cNvPr>
              <p14:cNvContentPartPr/>
              <p14:nvPr/>
            </p14:nvContentPartPr>
            <p14:xfrm>
              <a:off x="2446384" y="3264458"/>
              <a:ext cx="1473120" cy="1012680"/>
            </p14:xfrm>
          </p:contentPart>
        </mc:Choice>
        <mc:Fallback>
          <p:pic>
            <p:nvPicPr>
              <p:cNvPr id="30" name="Ink 29">
                <a:extLst>
                  <a:ext uri="{FF2B5EF4-FFF2-40B4-BE49-F238E27FC236}">
                    <a16:creationId xmlns:a16="http://schemas.microsoft.com/office/drawing/2014/main" id="{6FD957E0-DAEE-4C82-AB93-60E17F58D008}"/>
                  </a:ext>
                </a:extLst>
              </p:cNvPr>
              <p:cNvPicPr/>
              <p:nvPr/>
            </p:nvPicPr>
            <p:blipFill>
              <a:blip r:embed="rId12"/>
              <a:stretch>
                <a:fillRect/>
              </a:stretch>
            </p:blipFill>
            <p:spPr>
              <a:xfrm>
                <a:off x="2437744" y="3255818"/>
                <a:ext cx="1490760" cy="1030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F1494018-A82D-406C-BB4A-F2728D5D1615}"/>
                  </a:ext>
                </a:extLst>
              </p14:cNvPr>
              <p14:cNvContentPartPr/>
              <p14:nvPr/>
            </p14:nvContentPartPr>
            <p14:xfrm>
              <a:off x="4860544" y="1898618"/>
              <a:ext cx="190440" cy="276840"/>
            </p14:xfrm>
          </p:contentPart>
        </mc:Choice>
        <mc:Fallback>
          <p:pic>
            <p:nvPicPr>
              <p:cNvPr id="31" name="Ink 30">
                <a:extLst>
                  <a:ext uri="{FF2B5EF4-FFF2-40B4-BE49-F238E27FC236}">
                    <a16:creationId xmlns:a16="http://schemas.microsoft.com/office/drawing/2014/main" id="{F1494018-A82D-406C-BB4A-F2728D5D1615}"/>
                  </a:ext>
                </a:extLst>
              </p:cNvPr>
              <p:cNvPicPr/>
              <p:nvPr/>
            </p:nvPicPr>
            <p:blipFill>
              <a:blip r:embed="rId14"/>
              <a:stretch>
                <a:fillRect/>
              </a:stretch>
            </p:blipFill>
            <p:spPr>
              <a:xfrm>
                <a:off x="4851904" y="1889618"/>
                <a:ext cx="20808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2" name="Ink 31">
                <a:extLst>
                  <a:ext uri="{FF2B5EF4-FFF2-40B4-BE49-F238E27FC236}">
                    <a16:creationId xmlns:a16="http://schemas.microsoft.com/office/drawing/2014/main" id="{C1AD65D0-3CF3-49F2-8D61-4327E32444CB}"/>
                  </a:ext>
                </a:extLst>
              </p14:cNvPr>
              <p14:cNvContentPartPr/>
              <p14:nvPr/>
            </p14:nvContentPartPr>
            <p14:xfrm>
              <a:off x="5368144" y="1505138"/>
              <a:ext cx="227880" cy="233640"/>
            </p14:xfrm>
          </p:contentPart>
        </mc:Choice>
        <mc:Fallback>
          <p:pic>
            <p:nvPicPr>
              <p:cNvPr id="32" name="Ink 31">
                <a:extLst>
                  <a:ext uri="{FF2B5EF4-FFF2-40B4-BE49-F238E27FC236}">
                    <a16:creationId xmlns:a16="http://schemas.microsoft.com/office/drawing/2014/main" id="{C1AD65D0-3CF3-49F2-8D61-4327E32444CB}"/>
                  </a:ext>
                </a:extLst>
              </p:cNvPr>
              <p:cNvPicPr/>
              <p:nvPr/>
            </p:nvPicPr>
            <p:blipFill>
              <a:blip r:embed="rId16"/>
              <a:stretch>
                <a:fillRect/>
              </a:stretch>
            </p:blipFill>
            <p:spPr>
              <a:xfrm>
                <a:off x="5359144" y="1496138"/>
                <a:ext cx="2455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3" name="Ink 32">
                <a:extLst>
                  <a:ext uri="{FF2B5EF4-FFF2-40B4-BE49-F238E27FC236}">
                    <a16:creationId xmlns:a16="http://schemas.microsoft.com/office/drawing/2014/main" id="{82CBE895-52B1-4757-A0E0-7619FEF1E1FD}"/>
                  </a:ext>
                </a:extLst>
              </p14:cNvPr>
              <p14:cNvContentPartPr/>
              <p14:nvPr/>
            </p14:nvContentPartPr>
            <p14:xfrm>
              <a:off x="5725984" y="1582178"/>
              <a:ext cx="68760" cy="132480"/>
            </p14:xfrm>
          </p:contentPart>
        </mc:Choice>
        <mc:Fallback>
          <p:pic>
            <p:nvPicPr>
              <p:cNvPr id="33" name="Ink 32">
                <a:extLst>
                  <a:ext uri="{FF2B5EF4-FFF2-40B4-BE49-F238E27FC236}">
                    <a16:creationId xmlns:a16="http://schemas.microsoft.com/office/drawing/2014/main" id="{82CBE895-52B1-4757-A0E0-7619FEF1E1FD}"/>
                  </a:ext>
                </a:extLst>
              </p:cNvPr>
              <p:cNvPicPr/>
              <p:nvPr/>
            </p:nvPicPr>
            <p:blipFill>
              <a:blip r:embed="rId18"/>
              <a:stretch>
                <a:fillRect/>
              </a:stretch>
            </p:blipFill>
            <p:spPr>
              <a:xfrm>
                <a:off x="5717344" y="1573538"/>
                <a:ext cx="864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4" name="Ink 33">
                <a:extLst>
                  <a:ext uri="{FF2B5EF4-FFF2-40B4-BE49-F238E27FC236}">
                    <a16:creationId xmlns:a16="http://schemas.microsoft.com/office/drawing/2014/main" id="{298C112D-0B2E-4B02-A8A6-D7BB993D7112}"/>
                  </a:ext>
                </a:extLst>
              </p14:cNvPr>
              <p14:cNvContentPartPr/>
              <p14:nvPr/>
            </p14:nvContentPartPr>
            <p14:xfrm>
              <a:off x="5918584" y="1365458"/>
              <a:ext cx="233640" cy="284400"/>
            </p14:xfrm>
          </p:contentPart>
        </mc:Choice>
        <mc:Fallback>
          <p:pic>
            <p:nvPicPr>
              <p:cNvPr id="34" name="Ink 33">
                <a:extLst>
                  <a:ext uri="{FF2B5EF4-FFF2-40B4-BE49-F238E27FC236}">
                    <a16:creationId xmlns:a16="http://schemas.microsoft.com/office/drawing/2014/main" id="{298C112D-0B2E-4B02-A8A6-D7BB993D7112}"/>
                  </a:ext>
                </a:extLst>
              </p:cNvPr>
              <p:cNvPicPr/>
              <p:nvPr/>
            </p:nvPicPr>
            <p:blipFill>
              <a:blip r:embed="rId20"/>
              <a:stretch>
                <a:fillRect/>
              </a:stretch>
            </p:blipFill>
            <p:spPr>
              <a:xfrm>
                <a:off x="5909944" y="1356818"/>
                <a:ext cx="25128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5" name="Ink 34">
                <a:extLst>
                  <a:ext uri="{FF2B5EF4-FFF2-40B4-BE49-F238E27FC236}">
                    <a16:creationId xmlns:a16="http://schemas.microsoft.com/office/drawing/2014/main" id="{11281E97-1CA6-4410-8D37-006BAC3E3B98}"/>
                  </a:ext>
                </a:extLst>
              </p14:cNvPr>
              <p14:cNvContentPartPr/>
              <p14:nvPr/>
            </p14:nvContentPartPr>
            <p14:xfrm>
              <a:off x="5444104" y="1684418"/>
              <a:ext cx="799560" cy="296280"/>
            </p14:xfrm>
          </p:contentPart>
        </mc:Choice>
        <mc:Fallback>
          <p:pic>
            <p:nvPicPr>
              <p:cNvPr id="35" name="Ink 34">
                <a:extLst>
                  <a:ext uri="{FF2B5EF4-FFF2-40B4-BE49-F238E27FC236}">
                    <a16:creationId xmlns:a16="http://schemas.microsoft.com/office/drawing/2014/main" id="{11281E97-1CA6-4410-8D37-006BAC3E3B98}"/>
                  </a:ext>
                </a:extLst>
              </p:cNvPr>
              <p:cNvPicPr/>
              <p:nvPr/>
            </p:nvPicPr>
            <p:blipFill>
              <a:blip r:embed="rId22"/>
              <a:stretch>
                <a:fillRect/>
              </a:stretch>
            </p:blipFill>
            <p:spPr>
              <a:xfrm>
                <a:off x="5435464" y="1675418"/>
                <a:ext cx="81720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6" name="Ink 35">
                <a:extLst>
                  <a:ext uri="{FF2B5EF4-FFF2-40B4-BE49-F238E27FC236}">
                    <a16:creationId xmlns:a16="http://schemas.microsoft.com/office/drawing/2014/main" id="{B682214C-5A81-4980-8DF4-5B67C43478DF}"/>
                  </a:ext>
                </a:extLst>
              </p14:cNvPr>
              <p14:cNvContentPartPr/>
              <p14:nvPr/>
            </p14:nvContentPartPr>
            <p14:xfrm>
              <a:off x="9472504" y="1198418"/>
              <a:ext cx="263880" cy="275400"/>
            </p14:xfrm>
          </p:contentPart>
        </mc:Choice>
        <mc:Fallback>
          <p:pic>
            <p:nvPicPr>
              <p:cNvPr id="36" name="Ink 35">
                <a:extLst>
                  <a:ext uri="{FF2B5EF4-FFF2-40B4-BE49-F238E27FC236}">
                    <a16:creationId xmlns:a16="http://schemas.microsoft.com/office/drawing/2014/main" id="{B682214C-5A81-4980-8DF4-5B67C43478DF}"/>
                  </a:ext>
                </a:extLst>
              </p:cNvPr>
              <p:cNvPicPr/>
              <p:nvPr/>
            </p:nvPicPr>
            <p:blipFill>
              <a:blip r:embed="rId24"/>
              <a:stretch>
                <a:fillRect/>
              </a:stretch>
            </p:blipFill>
            <p:spPr>
              <a:xfrm>
                <a:off x="9463504" y="1189778"/>
                <a:ext cx="2815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7" name="Ink 36">
                <a:extLst>
                  <a:ext uri="{FF2B5EF4-FFF2-40B4-BE49-F238E27FC236}">
                    <a16:creationId xmlns:a16="http://schemas.microsoft.com/office/drawing/2014/main" id="{D13B9AE1-F66B-46CE-A165-D7C37813BE45}"/>
                  </a:ext>
                </a:extLst>
              </p14:cNvPr>
              <p14:cNvContentPartPr/>
              <p14:nvPr/>
            </p14:nvContentPartPr>
            <p14:xfrm>
              <a:off x="9754384" y="1355018"/>
              <a:ext cx="139680" cy="227160"/>
            </p14:xfrm>
          </p:contentPart>
        </mc:Choice>
        <mc:Fallback>
          <p:pic>
            <p:nvPicPr>
              <p:cNvPr id="37" name="Ink 36">
                <a:extLst>
                  <a:ext uri="{FF2B5EF4-FFF2-40B4-BE49-F238E27FC236}">
                    <a16:creationId xmlns:a16="http://schemas.microsoft.com/office/drawing/2014/main" id="{D13B9AE1-F66B-46CE-A165-D7C37813BE45}"/>
                  </a:ext>
                </a:extLst>
              </p:cNvPr>
              <p:cNvPicPr/>
              <p:nvPr/>
            </p:nvPicPr>
            <p:blipFill>
              <a:blip r:embed="rId26"/>
              <a:stretch>
                <a:fillRect/>
              </a:stretch>
            </p:blipFill>
            <p:spPr>
              <a:xfrm>
                <a:off x="9745384" y="1346018"/>
                <a:ext cx="1573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8" name="Ink 37">
                <a:extLst>
                  <a:ext uri="{FF2B5EF4-FFF2-40B4-BE49-F238E27FC236}">
                    <a16:creationId xmlns:a16="http://schemas.microsoft.com/office/drawing/2014/main" id="{32C12885-E81A-4850-B4E7-C13B70256D35}"/>
                  </a:ext>
                </a:extLst>
              </p14:cNvPr>
              <p14:cNvContentPartPr/>
              <p14:nvPr/>
            </p14:nvContentPartPr>
            <p14:xfrm>
              <a:off x="10062184" y="1258178"/>
              <a:ext cx="244080" cy="251640"/>
            </p14:xfrm>
          </p:contentPart>
        </mc:Choice>
        <mc:Fallback>
          <p:pic>
            <p:nvPicPr>
              <p:cNvPr id="38" name="Ink 37">
                <a:extLst>
                  <a:ext uri="{FF2B5EF4-FFF2-40B4-BE49-F238E27FC236}">
                    <a16:creationId xmlns:a16="http://schemas.microsoft.com/office/drawing/2014/main" id="{32C12885-E81A-4850-B4E7-C13B70256D35}"/>
                  </a:ext>
                </a:extLst>
              </p:cNvPr>
              <p:cNvPicPr/>
              <p:nvPr/>
            </p:nvPicPr>
            <p:blipFill>
              <a:blip r:embed="rId28"/>
              <a:stretch>
                <a:fillRect/>
              </a:stretch>
            </p:blipFill>
            <p:spPr>
              <a:xfrm>
                <a:off x="10053184" y="1249178"/>
                <a:ext cx="2617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9" name="Ink 38">
                <a:extLst>
                  <a:ext uri="{FF2B5EF4-FFF2-40B4-BE49-F238E27FC236}">
                    <a16:creationId xmlns:a16="http://schemas.microsoft.com/office/drawing/2014/main" id="{933AD8D5-37B1-4C0D-A580-721706338A67}"/>
                  </a:ext>
                </a:extLst>
              </p14:cNvPr>
              <p14:cNvContentPartPr/>
              <p14:nvPr/>
            </p14:nvContentPartPr>
            <p14:xfrm>
              <a:off x="9675544" y="1581818"/>
              <a:ext cx="678960" cy="157680"/>
            </p14:xfrm>
          </p:contentPart>
        </mc:Choice>
        <mc:Fallback>
          <p:pic>
            <p:nvPicPr>
              <p:cNvPr id="39" name="Ink 38">
                <a:extLst>
                  <a:ext uri="{FF2B5EF4-FFF2-40B4-BE49-F238E27FC236}">
                    <a16:creationId xmlns:a16="http://schemas.microsoft.com/office/drawing/2014/main" id="{933AD8D5-37B1-4C0D-A580-721706338A67}"/>
                  </a:ext>
                </a:extLst>
              </p:cNvPr>
              <p:cNvPicPr/>
              <p:nvPr/>
            </p:nvPicPr>
            <p:blipFill>
              <a:blip r:embed="rId30"/>
              <a:stretch>
                <a:fillRect/>
              </a:stretch>
            </p:blipFill>
            <p:spPr>
              <a:xfrm>
                <a:off x="9666904" y="1572818"/>
                <a:ext cx="696600" cy="175320"/>
              </a:xfrm>
              <a:prstGeom prst="rect">
                <a:avLst/>
              </a:prstGeom>
            </p:spPr>
          </p:pic>
        </mc:Fallback>
      </mc:AlternateContent>
    </p:spTree>
    <p:extLst>
      <p:ext uri="{BB962C8B-B14F-4D97-AF65-F5344CB8AC3E}">
        <p14:creationId xmlns:p14="http://schemas.microsoft.com/office/powerpoint/2010/main" val="12268147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1689426" y="82953"/>
            <a:ext cx="8875940" cy="1088509"/>
          </a:xfrm>
          <a:prstGeom prst="rect">
            <a:avLst/>
          </a:prstGeom>
          <a:noFill/>
          <a:ln>
            <a:noFill/>
          </a:ln>
        </p:spPr>
        <p:txBody>
          <a:bodyPr lIns="0" tIns="0" rIns="0" bIns="0" anchor="ctr"/>
          <a:lstStyle/>
          <a:p>
            <a:pPr algn="ctr"/>
            <a:r>
              <a:rPr lang="en-US" sz="3629" spc="-1">
                <a:solidFill>
                  <a:srgbClr val="333333"/>
                </a:solidFill>
                <a:latin typeface="DejaVu Sans"/>
              </a:rPr>
              <a:t>Parameter Initialization</a:t>
            </a:r>
          </a:p>
        </p:txBody>
      </p:sp>
      <p:sp>
        <p:nvSpPr>
          <p:cNvPr id="249" name="TextShape 2"/>
          <p:cNvSpPr txBox="1"/>
          <p:nvPr/>
        </p:nvSpPr>
        <p:spPr>
          <a:xfrm>
            <a:off x="528917" y="1269111"/>
            <a:ext cx="11196917" cy="4755171"/>
          </a:xfrm>
          <a:prstGeom prst="rect">
            <a:avLst/>
          </a:prstGeom>
          <a:noFill/>
          <a:ln>
            <a:noFill/>
          </a:ln>
        </p:spPr>
        <p:txBody>
          <a:bodyPr lIns="0" tIns="0" rIns="0" bIns="0">
            <a:normAutofit fontScale="77500" lnSpcReduction="20000"/>
          </a:bodyPr>
          <a:lstStyle/>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Take for example a network that we initialize with all values of zero</a:t>
            </a:r>
          </a:p>
          <a:p>
            <a:pPr marL="849110" lvl="1" indent="-293933">
              <a:spcAft>
                <a:spcPts val="1286"/>
              </a:spcAft>
              <a:buClr>
                <a:srgbClr val="666666"/>
              </a:buClr>
              <a:buSzPct val="45000"/>
              <a:buFont typeface="Wingdings" charset="2"/>
              <a:buChar char=""/>
            </a:pPr>
            <a:r>
              <a:rPr lang="en-US" sz="2903" spc="-1" dirty="0">
                <a:solidFill>
                  <a:srgbClr val="C00000"/>
                </a:solidFill>
                <a:latin typeface="DejaVu Sans"/>
              </a:rPr>
              <a:t>What would happen in this scenario? </a:t>
            </a:r>
          </a:p>
          <a:p>
            <a:pPr marL="849110" lvl="1" indent="-293933">
              <a:spcAft>
                <a:spcPts val="1286"/>
              </a:spcAft>
              <a:buClr>
                <a:srgbClr val="666666"/>
              </a:buClr>
              <a:buSzPct val="45000"/>
              <a:buFont typeface="Wingdings" charset="2"/>
              <a:buChar char=""/>
            </a:pPr>
            <a:r>
              <a:rPr lang="en-US" sz="2903" spc="-1" dirty="0">
                <a:solidFill>
                  <a:srgbClr val="C00000"/>
                </a:solidFill>
                <a:latin typeface="DejaVu Sans"/>
              </a:rPr>
              <a:t>The network would actually not learn anything at all</a:t>
            </a:r>
          </a:p>
          <a:p>
            <a:pPr marL="849110" lvl="1" indent="-293933">
              <a:spcAft>
                <a:spcPts val="1286"/>
              </a:spcAft>
              <a:buClr>
                <a:srgbClr val="666666"/>
              </a:buClr>
              <a:buSzPct val="45000"/>
              <a:buFont typeface="Wingdings" charset="2"/>
              <a:buChar char=""/>
            </a:pPr>
            <a:r>
              <a:rPr lang="en-US" sz="2903" spc="-1" dirty="0">
                <a:solidFill>
                  <a:srgbClr val="C00000"/>
                </a:solidFill>
                <a:latin typeface="DejaVu Sans"/>
              </a:rPr>
              <a:t>Even after a gradient update, all the weights would still be zero, because of the inherent way we are calculating the gradient updates</a:t>
            </a:r>
          </a:p>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Imagine that we implemented this and worked out it was an issue, and then decided to set our network initialization all to the same value of 0.5. What would happen now? </a:t>
            </a:r>
          </a:p>
          <a:p>
            <a:pPr marL="849110" lvl="1" indent="-293933">
              <a:spcAft>
                <a:spcPts val="1286"/>
              </a:spcAft>
              <a:buClr>
                <a:srgbClr val="666666"/>
              </a:buClr>
              <a:buSzPct val="45000"/>
              <a:buFont typeface="Wingdings" charset="2"/>
              <a:buChar char=""/>
            </a:pPr>
            <a:r>
              <a:rPr lang="en-US" sz="2903" spc="-1" dirty="0">
                <a:solidFill>
                  <a:srgbClr val="C00000"/>
                </a:solidFill>
                <a:latin typeface="DejaVu Sans"/>
              </a:rPr>
              <a:t>The network would actually learn something, but we have prematurely prescribed some form of symmetry between neural units</a:t>
            </a:r>
          </a:p>
        </p:txBody>
      </p:sp>
    </p:spTree>
    <p:extLst>
      <p:ext uri="{BB962C8B-B14F-4D97-AF65-F5344CB8AC3E}">
        <p14:creationId xmlns:p14="http://schemas.microsoft.com/office/powerpoint/2010/main" val="5474461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2159056" y="404640"/>
            <a:ext cx="7873322" cy="1088509"/>
          </a:xfrm>
          <a:prstGeom prst="rect">
            <a:avLst/>
          </a:prstGeom>
          <a:noFill/>
          <a:ln>
            <a:noFill/>
          </a:ln>
        </p:spPr>
        <p:txBody>
          <a:bodyPr lIns="0" tIns="0" rIns="0" bIns="0" anchor="ctr"/>
          <a:lstStyle/>
          <a:p>
            <a:pPr algn="ctr"/>
            <a:r>
              <a:rPr lang="en-US" sz="3629" spc="-1">
                <a:solidFill>
                  <a:srgbClr val="333333"/>
                </a:solidFill>
                <a:latin typeface="DejaVu Sans"/>
              </a:rPr>
              <a:t>Xavier Initialization</a:t>
            </a:r>
          </a:p>
        </p:txBody>
      </p:sp>
      <p:sp>
        <p:nvSpPr>
          <p:cNvPr id="255" name="TextShape 2"/>
          <p:cNvSpPr txBox="1"/>
          <p:nvPr/>
        </p:nvSpPr>
        <p:spPr>
          <a:xfrm>
            <a:off x="627529" y="1369342"/>
            <a:ext cx="10972799" cy="4152940"/>
          </a:xfrm>
          <a:prstGeom prst="rect">
            <a:avLst/>
          </a:prstGeom>
          <a:noFill/>
          <a:ln>
            <a:noFill/>
          </a:ln>
        </p:spPr>
        <p:txBody>
          <a:bodyPr lIns="0" tIns="0" rIns="0" bIns="0">
            <a:normAutofit/>
          </a:bodyPr>
          <a:lstStyle/>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Xavier initialization is a simple heuristic for assigning network weights. With each passing layer, we want the variance to remain the same. This helps us keep the signal from exploding to high values or vanishing to zero. In other words, we need to initialize the weights in such a way that the variance remains the same for both the input and the output.</a:t>
            </a:r>
          </a:p>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The weights are drawn from a distribution with zero mean and a specific variance</a:t>
            </a:r>
          </a:p>
        </p:txBody>
      </p:sp>
      <p:pic>
        <p:nvPicPr>
          <p:cNvPr id="4" name="Picture 3"/>
          <p:cNvPicPr/>
          <p:nvPr/>
        </p:nvPicPr>
        <p:blipFill>
          <a:blip r:embed="rId2"/>
          <a:stretch/>
        </p:blipFill>
        <p:spPr>
          <a:xfrm>
            <a:off x="7251811" y="5522282"/>
            <a:ext cx="1846841" cy="937953"/>
          </a:xfrm>
          <a:prstGeom prst="rect">
            <a:avLst/>
          </a:prstGeom>
          <a:ln>
            <a:noFill/>
          </a:ln>
        </p:spPr>
      </p:pic>
    </p:spTree>
    <p:extLst>
      <p:ext uri="{BB962C8B-B14F-4D97-AF65-F5344CB8AC3E}">
        <p14:creationId xmlns:p14="http://schemas.microsoft.com/office/powerpoint/2010/main" val="4208155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extShape 1"/>
          <p:cNvSpPr txBox="1"/>
          <p:nvPr/>
        </p:nvSpPr>
        <p:spPr>
          <a:xfrm>
            <a:off x="2077015" y="122054"/>
            <a:ext cx="7873322" cy="1088509"/>
          </a:xfrm>
          <a:prstGeom prst="rect">
            <a:avLst/>
          </a:prstGeom>
          <a:noFill/>
          <a:ln>
            <a:noFill/>
          </a:ln>
        </p:spPr>
        <p:txBody>
          <a:bodyPr lIns="0" tIns="0" rIns="0" bIns="0" anchor="ctr"/>
          <a:lstStyle/>
          <a:p>
            <a:pPr algn="ctr"/>
            <a:r>
              <a:rPr lang="en-US" sz="3629" spc="-1" dirty="0">
                <a:solidFill>
                  <a:srgbClr val="333333"/>
                </a:solidFill>
                <a:latin typeface="DejaVu Sans"/>
              </a:rPr>
              <a:t>He normal initialization</a:t>
            </a:r>
          </a:p>
        </p:txBody>
      </p:sp>
      <p:sp>
        <p:nvSpPr>
          <p:cNvPr id="252" name="TextShape 2"/>
          <p:cNvSpPr txBox="1"/>
          <p:nvPr/>
        </p:nvSpPr>
        <p:spPr>
          <a:xfrm>
            <a:off x="555811" y="1103205"/>
            <a:ext cx="10936941" cy="4750747"/>
          </a:xfrm>
          <a:prstGeom prst="rect">
            <a:avLst/>
          </a:prstGeom>
          <a:noFill/>
          <a:ln>
            <a:noFill/>
          </a:ln>
        </p:spPr>
        <p:txBody>
          <a:bodyPr lIns="0" tIns="0" rIns="0" bIns="0">
            <a:normAutofit lnSpcReduction="10000"/>
          </a:bodyPr>
          <a:lstStyle/>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He normal initialization is essentially the same as Xavier initialization, except that the variance is multiplied by a factor of two.</a:t>
            </a:r>
          </a:p>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In this method, the weights are initialized keeping in mind the size of the previous layer which helps in attaining a global minimum of the cost function faster and more efficiently. The weights are still random but differ in range depending on the size of the previous layer of neurons. This provides a controlled initialization hence the faster and more efficient gradient descent.</a:t>
            </a:r>
          </a:p>
          <a:p>
            <a:pPr marL="391910" indent="-293933">
              <a:spcAft>
                <a:spcPts val="1286"/>
              </a:spcAft>
              <a:buClr>
                <a:srgbClr val="666666"/>
              </a:buClr>
              <a:buSzPct val="45000"/>
              <a:buFont typeface="Wingdings" charset="2"/>
              <a:buChar char=""/>
            </a:pPr>
            <a:r>
              <a:rPr lang="en-US" sz="2903" spc="-1" dirty="0">
                <a:solidFill>
                  <a:srgbClr val="00B0F0"/>
                </a:solidFill>
                <a:latin typeface="DejaVu Sans"/>
              </a:rPr>
              <a:t> </a:t>
            </a:r>
          </a:p>
        </p:txBody>
      </p:sp>
      <p:pic>
        <p:nvPicPr>
          <p:cNvPr id="253" name="Picture 252"/>
          <p:cNvPicPr/>
          <p:nvPr/>
        </p:nvPicPr>
        <p:blipFill>
          <a:blip r:embed="rId2"/>
          <a:stretch/>
        </p:blipFill>
        <p:spPr>
          <a:xfrm>
            <a:off x="7009518" y="5272881"/>
            <a:ext cx="2593415" cy="1317119"/>
          </a:xfrm>
          <a:prstGeom prst="rect">
            <a:avLst/>
          </a:prstGeom>
          <a:ln>
            <a:noFill/>
          </a:ln>
        </p:spPr>
      </p:pic>
    </p:spTree>
    <p:extLst>
      <p:ext uri="{BB962C8B-B14F-4D97-AF65-F5344CB8AC3E}">
        <p14:creationId xmlns:p14="http://schemas.microsoft.com/office/powerpoint/2010/main" val="23733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ADE-BA24-44F0-A3CE-18F78FE861C9}"/>
              </a:ext>
            </a:extLst>
          </p:cNvPr>
          <p:cNvSpPr>
            <a:spLocks noGrp="1"/>
          </p:cNvSpPr>
          <p:nvPr>
            <p:ph type="title"/>
          </p:nvPr>
        </p:nvSpPr>
        <p:spPr/>
        <p:txBody>
          <a:bodyPr/>
          <a:lstStyle/>
          <a:p>
            <a:r>
              <a:rPr lang="en-US" dirty="0"/>
              <a:t>Regularization: parameter norm penalties</a:t>
            </a:r>
          </a:p>
        </p:txBody>
      </p:sp>
      <p:pic>
        <p:nvPicPr>
          <p:cNvPr id="5" name="Picture 4">
            <a:extLst>
              <a:ext uri="{FF2B5EF4-FFF2-40B4-BE49-F238E27FC236}">
                <a16:creationId xmlns:a16="http://schemas.microsoft.com/office/drawing/2014/main" id="{62214410-B9EC-4B70-8F16-D040F48F0245}"/>
              </a:ext>
            </a:extLst>
          </p:cNvPr>
          <p:cNvPicPr>
            <a:picLocks noChangeAspect="1"/>
          </p:cNvPicPr>
          <p:nvPr/>
        </p:nvPicPr>
        <p:blipFill>
          <a:blip r:embed="rId2"/>
          <a:stretch>
            <a:fillRect/>
          </a:stretch>
        </p:blipFill>
        <p:spPr>
          <a:xfrm>
            <a:off x="1503575" y="1917705"/>
            <a:ext cx="9294829" cy="403527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4B5FCFF-75FB-418D-A7D3-68292B89A2C6}"/>
                  </a:ext>
                </a:extLst>
              </p14:cNvPr>
              <p14:cNvContentPartPr/>
              <p14:nvPr/>
            </p14:nvContentPartPr>
            <p14:xfrm>
              <a:off x="5527984" y="1084767"/>
              <a:ext cx="4547160" cy="265680"/>
            </p14:xfrm>
          </p:contentPart>
        </mc:Choice>
        <mc:Fallback>
          <p:pic>
            <p:nvPicPr>
              <p:cNvPr id="3" name="Ink 2">
                <a:extLst>
                  <a:ext uri="{FF2B5EF4-FFF2-40B4-BE49-F238E27FC236}">
                    <a16:creationId xmlns:a16="http://schemas.microsoft.com/office/drawing/2014/main" id="{64B5FCFF-75FB-418D-A7D3-68292B89A2C6}"/>
                  </a:ext>
                </a:extLst>
              </p:cNvPr>
              <p:cNvPicPr/>
              <p:nvPr/>
            </p:nvPicPr>
            <p:blipFill>
              <a:blip r:embed="rId4"/>
              <a:stretch>
                <a:fillRect/>
              </a:stretch>
            </p:blipFill>
            <p:spPr>
              <a:xfrm>
                <a:off x="5519344" y="1076127"/>
                <a:ext cx="45648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67030CE4-3E9C-473A-A4DB-09CBD528CC32}"/>
                  </a:ext>
                </a:extLst>
              </p14:cNvPr>
              <p14:cNvContentPartPr/>
              <p14:nvPr/>
            </p14:nvContentPartPr>
            <p14:xfrm>
              <a:off x="4712584" y="4541847"/>
              <a:ext cx="547920" cy="128520"/>
            </p14:xfrm>
          </p:contentPart>
        </mc:Choice>
        <mc:Fallback>
          <p:pic>
            <p:nvPicPr>
              <p:cNvPr id="10" name="Ink 9">
                <a:extLst>
                  <a:ext uri="{FF2B5EF4-FFF2-40B4-BE49-F238E27FC236}">
                    <a16:creationId xmlns:a16="http://schemas.microsoft.com/office/drawing/2014/main" id="{67030CE4-3E9C-473A-A4DB-09CBD528CC32}"/>
                  </a:ext>
                </a:extLst>
              </p:cNvPr>
              <p:cNvPicPr/>
              <p:nvPr/>
            </p:nvPicPr>
            <p:blipFill>
              <a:blip r:embed="rId6"/>
              <a:stretch>
                <a:fillRect/>
              </a:stretch>
            </p:blipFill>
            <p:spPr>
              <a:xfrm>
                <a:off x="4703944" y="4533207"/>
                <a:ext cx="565560" cy="146160"/>
              </a:xfrm>
              <a:prstGeom prst="rect">
                <a:avLst/>
              </a:prstGeom>
            </p:spPr>
          </p:pic>
        </mc:Fallback>
      </mc:AlternateContent>
      <p:grpSp>
        <p:nvGrpSpPr>
          <p:cNvPr id="13" name="Group 12">
            <a:extLst>
              <a:ext uri="{FF2B5EF4-FFF2-40B4-BE49-F238E27FC236}">
                <a16:creationId xmlns:a16="http://schemas.microsoft.com/office/drawing/2014/main" id="{06E31C9A-020F-4812-A06B-55DB4747B0CC}"/>
              </a:ext>
            </a:extLst>
          </p:cNvPr>
          <p:cNvGrpSpPr/>
          <p:nvPr/>
        </p:nvGrpSpPr>
        <p:grpSpPr>
          <a:xfrm>
            <a:off x="8887864" y="3694407"/>
            <a:ext cx="810000" cy="788760"/>
            <a:chOff x="8887864" y="3694407"/>
            <a:chExt cx="810000" cy="788760"/>
          </a:xfrm>
        </p:grpSpPr>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95253A30-318E-4DB2-AB85-1011B7B0C456}"/>
                    </a:ext>
                  </a:extLst>
                </p14:cNvPr>
                <p14:cNvContentPartPr/>
                <p14:nvPr/>
              </p14:nvContentPartPr>
              <p14:xfrm>
                <a:off x="9136984" y="3799527"/>
                <a:ext cx="254520" cy="444600"/>
              </p14:xfrm>
            </p:contentPart>
          </mc:Choice>
          <mc:Fallback>
            <p:pic>
              <p:nvPicPr>
                <p:cNvPr id="11" name="Ink 10">
                  <a:extLst>
                    <a:ext uri="{FF2B5EF4-FFF2-40B4-BE49-F238E27FC236}">
                      <a16:creationId xmlns:a16="http://schemas.microsoft.com/office/drawing/2014/main" id="{95253A30-318E-4DB2-AB85-1011B7B0C456}"/>
                    </a:ext>
                  </a:extLst>
                </p:cNvPr>
                <p:cNvPicPr/>
                <p:nvPr/>
              </p:nvPicPr>
              <p:blipFill>
                <a:blip r:embed="rId8"/>
                <a:stretch>
                  <a:fillRect/>
                </a:stretch>
              </p:blipFill>
              <p:spPr>
                <a:xfrm>
                  <a:off x="9128344" y="3790527"/>
                  <a:ext cx="27216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1185388F-6670-497F-89E9-A3363441F098}"/>
                    </a:ext>
                  </a:extLst>
                </p14:cNvPr>
                <p14:cNvContentPartPr/>
                <p14:nvPr/>
              </p14:nvContentPartPr>
              <p14:xfrm>
                <a:off x="8887864" y="3694407"/>
                <a:ext cx="810000" cy="788760"/>
              </p14:xfrm>
            </p:contentPart>
          </mc:Choice>
          <mc:Fallback>
            <p:pic>
              <p:nvPicPr>
                <p:cNvPr id="12" name="Ink 11">
                  <a:extLst>
                    <a:ext uri="{FF2B5EF4-FFF2-40B4-BE49-F238E27FC236}">
                      <a16:creationId xmlns:a16="http://schemas.microsoft.com/office/drawing/2014/main" id="{1185388F-6670-497F-89E9-A3363441F098}"/>
                    </a:ext>
                  </a:extLst>
                </p:cNvPr>
                <p:cNvPicPr/>
                <p:nvPr/>
              </p:nvPicPr>
              <p:blipFill>
                <a:blip r:embed="rId10"/>
                <a:stretch>
                  <a:fillRect/>
                </a:stretch>
              </p:blipFill>
              <p:spPr>
                <a:xfrm>
                  <a:off x="8878864" y="3685407"/>
                  <a:ext cx="827640" cy="806400"/>
                </a:xfrm>
                <a:prstGeom prst="rect">
                  <a:avLst/>
                </a:prstGeom>
              </p:spPr>
            </p:pic>
          </mc:Fallback>
        </mc:AlternateContent>
      </p:grpSp>
      <p:grpSp>
        <p:nvGrpSpPr>
          <p:cNvPr id="18" name="Group 17">
            <a:extLst>
              <a:ext uri="{FF2B5EF4-FFF2-40B4-BE49-F238E27FC236}">
                <a16:creationId xmlns:a16="http://schemas.microsoft.com/office/drawing/2014/main" id="{C6C36DC1-F5A3-4DC6-948E-E06F86EC169C}"/>
              </a:ext>
            </a:extLst>
          </p:cNvPr>
          <p:cNvGrpSpPr/>
          <p:nvPr/>
        </p:nvGrpSpPr>
        <p:grpSpPr>
          <a:xfrm>
            <a:off x="10151104" y="3308127"/>
            <a:ext cx="1471320" cy="589320"/>
            <a:chOff x="10151104" y="3308127"/>
            <a:chExt cx="1471320" cy="589320"/>
          </a:xfrm>
        </p:grpSpPr>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3A2A04E5-7821-4119-9E5D-CC8FCACF1AC5}"/>
                    </a:ext>
                  </a:extLst>
                </p14:cNvPr>
                <p14:cNvContentPartPr/>
                <p14:nvPr/>
              </p14:nvContentPartPr>
              <p14:xfrm>
                <a:off x="10151104" y="3566607"/>
                <a:ext cx="155160" cy="330840"/>
              </p14:xfrm>
            </p:contentPart>
          </mc:Choice>
          <mc:Fallback>
            <p:pic>
              <p:nvPicPr>
                <p:cNvPr id="14" name="Ink 13">
                  <a:extLst>
                    <a:ext uri="{FF2B5EF4-FFF2-40B4-BE49-F238E27FC236}">
                      <a16:creationId xmlns:a16="http://schemas.microsoft.com/office/drawing/2014/main" id="{3A2A04E5-7821-4119-9E5D-CC8FCACF1AC5}"/>
                    </a:ext>
                  </a:extLst>
                </p:cNvPr>
                <p:cNvPicPr/>
                <p:nvPr/>
              </p:nvPicPr>
              <p:blipFill>
                <a:blip r:embed="rId12"/>
                <a:stretch>
                  <a:fillRect/>
                </a:stretch>
              </p:blipFill>
              <p:spPr>
                <a:xfrm>
                  <a:off x="10142104" y="3557967"/>
                  <a:ext cx="17280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FBB5D03D-3756-4ECD-BED5-2D5C2DB8AE80}"/>
                    </a:ext>
                  </a:extLst>
                </p14:cNvPr>
                <p14:cNvContentPartPr/>
                <p14:nvPr/>
              </p14:nvContentPartPr>
              <p14:xfrm>
                <a:off x="10543504" y="3679647"/>
                <a:ext cx="164880" cy="131040"/>
              </p14:xfrm>
            </p:contentPart>
          </mc:Choice>
          <mc:Fallback>
            <p:pic>
              <p:nvPicPr>
                <p:cNvPr id="15" name="Ink 14">
                  <a:extLst>
                    <a:ext uri="{FF2B5EF4-FFF2-40B4-BE49-F238E27FC236}">
                      <a16:creationId xmlns:a16="http://schemas.microsoft.com/office/drawing/2014/main" id="{FBB5D03D-3756-4ECD-BED5-2D5C2DB8AE80}"/>
                    </a:ext>
                  </a:extLst>
                </p:cNvPr>
                <p:cNvPicPr/>
                <p:nvPr/>
              </p:nvPicPr>
              <p:blipFill>
                <a:blip r:embed="rId14"/>
                <a:stretch>
                  <a:fillRect/>
                </a:stretch>
              </p:blipFill>
              <p:spPr>
                <a:xfrm>
                  <a:off x="10534504" y="3670647"/>
                  <a:ext cx="1825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4E385CFE-4624-4148-B54C-4D31B0E260C7}"/>
                    </a:ext>
                  </a:extLst>
                </p14:cNvPr>
                <p14:cNvContentPartPr/>
                <p14:nvPr/>
              </p14:nvContentPartPr>
              <p14:xfrm>
                <a:off x="10912864" y="3429447"/>
                <a:ext cx="216000" cy="105120"/>
              </p14:xfrm>
            </p:contentPart>
          </mc:Choice>
          <mc:Fallback>
            <p:pic>
              <p:nvPicPr>
                <p:cNvPr id="16" name="Ink 15">
                  <a:extLst>
                    <a:ext uri="{FF2B5EF4-FFF2-40B4-BE49-F238E27FC236}">
                      <a16:creationId xmlns:a16="http://schemas.microsoft.com/office/drawing/2014/main" id="{4E385CFE-4624-4148-B54C-4D31B0E260C7}"/>
                    </a:ext>
                  </a:extLst>
                </p:cNvPr>
                <p:cNvPicPr/>
                <p:nvPr/>
              </p:nvPicPr>
              <p:blipFill>
                <a:blip r:embed="rId16"/>
                <a:stretch>
                  <a:fillRect/>
                </a:stretch>
              </p:blipFill>
              <p:spPr>
                <a:xfrm>
                  <a:off x="10904224" y="3420807"/>
                  <a:ext cx="2336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9261A2F1-B727-447E-A50A-FA9B75E143EB}"/>
                    </a:ext>
                  </a:extLst>
                </p14:cNvPr>
                <p14:cNvContentPartPr/>
                <p14:nvPr/>
              </p14:nvContentPartPr>
              <p14:xfrm>
                <a:off x="10848784" y="3308127"/>
                <a:ext cx="773640" cy="511560"/>
              </p14:xfrm>
            </p:contentPart>
          </mc:Choice>
          <mc:Fallback>
            <p:pic>
              <p:nvPicPr>
                <p:cNvPr id="17" name="Ink 16">
                  <a:extLst>
                    <a:ext uri="{FF2B5EF4-FFF2-40B4-BE49-F238E27FC236}">
                      <a16:creationId xmlns:a16="http://schemas.microsoft.com/office/drawing/2014/main" id="{9261A2F1-B727-447E-A50A-FA9B75E143EB}"/>
                    </a:ext>
                  </a:extLst>
                </p:cNvPr>
                <p:cNvPicPr/>
                <p:nvPr/>
              </p:nvPicPr>
              <p:blipFill>
                <a:blip r:embed="rId18"/>
                <a:stretch>
                  <a:fillRect/>
                </a:stretch>
              </p:blipFill>
              <p:spPr>
                <a:xfrm>
                  <a:off x="10840144" y="3299127"/>
                  <a:ext cx="791280" cy="529200"/>
                </a:xfrm>
                <a:prstGeom prst="rect">
                  <a:avLst/>
                </a:prstGeom>
              </p:spPr>
            </p:pic>
          </mc:Fallback>
        </mc:AlternateContent>
      </p:grpSp>
      <p:grpSp>
        <p:nvGrpSpPr>
          <p:cNvPr id="22" name="Group 21">
            <a:extLst>
              <a:ext uri="{FF2B5EF4-FFF2-40B4-BE49-F238E27FC236}">
                <a16:creationId xmlns:a16="http://schemas.microsoft.com/office/drawing/2014/main" id="{F7ED71DC-5448-4A46-A778-573A5DE253D4}"/>
              </a:ext>
            </a:extLst>
          </p:cNvPr>
          <p:cNvGrpSpPr/>
          <p:nvPr/>
        </p:nvGrpSpPr>
        <p:grpSpPr>
          <a:xfrm>
            <a:off x="4567144" y="3773967"/>
            <a:ext cx="3257280" cy="893880"/>
            <a:chOff x="4567144" y="3773967"/>
            <a:chExt cx="3257280" cy="893880"/>
          </a:xfrm>
        </p:grpSpPr>
        <mc:AlternateContent xmlns:mc="http://schemas.openxmlformats.org/markup-compatibility/2006">
          <mc:Choice xmlns:p14="http://schemas.microsoft.com/office/powerpoint/2010/main" Requires="p14">
            <p:contentPart p14:bwMode="auto" r:id="rId19">
              <p14:nvContentPartPr>
                <p14:cNvPr id="4" name="Ink 3">
                  <a:extLst>
                    <a:ext uri="{FF2B5EF4-FFF2-40B4-BE49-F238E27FC236}">
                      <a16:creationId xmlns:a16="http://schemas.microsoft.com/office/drawing/2014/main" id="{618DE73F-22CD-49C9-995F-4E7DF4437B3A}"/>
                    </a:ext>
                  </a:extLst>
                </p14:cNvPr>
                <p14:cNvContentPartPr/>
                <p14:nvPr/>
              </p14:nvContentPartPr>
              <p14:xfrm>
                <a:off x="4567144" y="3773967"/>
                <a:ext cx="829440" cy="764280"/>
              </p14:xfrm>
            </p:contentPart>
          </mc:Choice>
          <mc:Fallback>
            <p:pic>
              <p:nvPicPr>
                <p:cNvPr id="4" name="Ink 3">
                  <a:extLst>
                    <a:ext uri="{FF2B5EF4-FFF2-40B4-BE49-F238E27FC236}">
                      <a16:creationId xmlns:a16="http://schemas.microsoft.com/office/drawing/2014/main" id="{618DE73F-22CD-49C9-995F-4E7DF4437B3A}"/>
                    </a:ext>
                  </a:extLst>
                </p:cNvPr>
                <p:cNvPicPr/>
                <p:nvPr/>
              </p:nvPicPr>
              <p:blipFill>
                <a:blip r:embed="rId20"/>
                <a:stretch>
                  <a:fillRect/>
                </a:stretch>
              </p:blipFill>
              <p:spPr>
                <a:xfrm>
                  <a:off x="4558504" y="3765327"/>
                  <a:ext cx="847080" cy="781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6" name="Ink 5">
                  <a:extLst>
                    <a:ext uri="{FF2B5EF4-FFF2-40B4-BE49-F238E27FC236}">
                      <a16:creationId xmlns:a16="http://schemas.microsoft.com/office/drawing/2014/main" id="{C723288C-A360-4636-BC06-AC94D4FE73F7}"/>
                    </a:ext>
                  </a:extLst>
                </p14:cNvPr>
                <p14:cNvContentPartPr/>
                <p14:nvPr/>
              </p14:nvContentPartPr>
              <p14:xfrm>
                <a:off x="5875744" y="4350687"/>
                <a:ext cx="503280" cy="108360"/>
              </p14:xfrm>
            </p:contentPart>
          </mc:Choice>
          <mc:Fallback>
            <p:pic>
              <p:nvPicPr>
                <p:cNvPr id="6" name="Ink 5">
                  <a:extLst>
                    <a:ext uri="{FF2B5EF4-FFF2-40B4-BE49-F238E27FC236}">
                      <a16:creationId xmlns:a16="http://schemas.microsoft.com/office/drawing/2014/main" id="{C723288C-A360-4636-BC06-AC94D4FE73F7}"/>
                    </a:ext>
                  </a:extLst>
                </p:cNvPr>
                <p:cNvPicPr/>
                <p:nvPr/>
              </p:nvPicPr>
              <p:blipFill>
                <a:blip r:embed="rId22"/>
                <a:stretch>
                  <a:fillRect/>
                </a:stretch>
              </p:blipFill>
              <p:spPr>
                <a:xfrm>
                  <a:off x="5867104" y="4342047"/>
                  <a:ext cx="5209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 name="Ink 6">
                  <a:extLst>
                    <a:ext uri="{FF2B5EF4-FFF2-40B4-BE49-F238E27FC236}">
                      <a16:creationId xmlns:a16="http://schemas.microsoft.com/office/drawing/2014/main" id="{70FD7B27-3FD4-49A3-971A-3A66E184DFC8}"/>
                    </a:ext>
                  </a:extLst>
                </p14:cNvPr>
                <p14:cNvContentPartPr/>
                <p14:nvPr/>
              </p14:nvContentPartPr>
              <p14:xfrm>
                <a:off x="6121264" y="4425567"/>
                <a:ext cx="205200" cy="59400"/>
              </p14:xfrm>
            </p:contentPart>
          </mc:Choice>
          <mc:Fallback>
            <p:pic>
              <p:nvPicPr>
                <p:cNvPr id="7" name="Ink 6">
                  <a:extLst>
                    <a:ext uri="{FF2B5EF4-FFF2-40B4-BE49-F238E27FC236}">
                      <a16:creationId xmlns:a16="http://schemas.microsoft.com/office/drawing/2014/main" id="{70FD7B27-3FD4-49A3-971A-3A66E184DFC8}"/>
                    </a:ext>
                  </a:extLst>
                </p:cNvPr>
                <p:cNvPicPr/>
                <p:nvPr/>
              </p:nvPicPr>
              <p:blipFill>
                <a:blip r:embed="rId24"/>
                <a:stretch>
                  <a:fillRect/>
                </a:stretch>
              </p:blipFill>
              <p:spPr>
                <a:xfrm>
                  <a:off x="6112624" y="4416567"/>
                  <a:ext cx="2228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 name="Ink 7">
                  <a:extLst>
                    <a:ext uri="{FF2B5EF4-FFF2-40B4-BE49-F238E27FC236}">
                      <a16:creationId xmlns:a16="http://schemas.microsoft.com/office/drawing/2014/main" id="{F931067D-DF37-4553-AC3A-F9B014F28830}"/>
                    </a:ext>
                  </a:extLst>
                </p14:cNvPr>
                <p14:cNvContentPartPr/>
                <p14:nvPr/>
              </p14:nvContentPartPr>
              <p14:xfrm>
                <a:off x="6888784" y="4483167"/>
                <a:ext cx="393480" cy="73440"/>
              </p14:xfrm>
            </p:contentPart>
          </mc:Choice>
          <mc:Fallback>
            <p:pic>
              <p:nvPicPr>
                <p:cNvPr id="8" name="Ink 7">
                  <a:extLst>
                    <a:ext uri="{FF2B5EF4-FFF2-40B4-BE49-F238E27FC236}">
                      <a16:creationId xmlns:a16="http://schemas.microsoft.com/office/drawing/2014/main" id="{F931067D-DF37-4553-AC3A-F9B014F28830}"/>
                    </a:ext>
                  </a:extLst>
                </p:cNvPr>
                <p:cNvPicPr/>
                <p:nvPr/>
              </p:nvPicPr>
              <p:blipFill>
                <a:blip r:embed="rId26"/>
                <a:stretch>
                  <a:fillRect/>
                </a:stretch>
              </p:blipFill>
              <p:spPr>
                <a:xfrm>
                  <a:off x="6880144" y="4474167"/>
                  <a:ext cx="4111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12F723B5-0C95-40AF-A27E-E1FEF04AC021}"/>
                    </a:ext>
                  </a:extLst>
                </p14:cNvPr>
                <p14:cNvContentPartPr/>
                <p14:nvPr/>
              </p14:nvContentPartPr>
              <p14:xfrm>
                <a:off x="6673504" y="3823647"/>
                <a:ext cx="1150920" cy="750240"/>
              </p14:xfrm>
            </p:contentPart>
          </mc:Choice>
          <mc:Fallback>
            <p:pic>
              <p:nvPicPr>
                <p:cNvPr id="19" name="Ink 18">
                  <a:extLst>
                    <a:ext uri="{FF2B5EF4-FFF2-40B4-BE49-F238E27FC236}">
                      <a16:creationId xmlns:a16="http://schemas.microsoft.com/office/drawing/2014/main" id="{12F723B5-0C95-40AF-A27E-E1FEF04AC021}"/>
                    </a:ext>
                  </a:extLst>
                </p:cNvPr>
                <p:cNvPicPr/>
                <p:nvPr/>
              </p:nvPicPr>
              <p:blipFill>
                <a:blip r:embed="rId28"/>
                <a:stretch>
                  <a:fillRect/>
                </a:stretch>
              </p:blipFill>
              <p:spPr>
                <a:xfrm>
                  <a:off x="6664504" y="3815007"/>
                  <a:ext cx="1168560" cy="767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DB2CB410-7624-402C-A9A1-8A9A559CCFF8}"/>
                    </a:ext>
                  </a:extLst>
                </p14:cNvPr>
                <p14:cNvContentPartPr/>
                <p14:nvPr/>
              </p14:nvContentPartPr>
              <p14:xfrm>
                <a:off x="6764944" y="4283007"/>
                <a:ext cx="91800" cy="365760"/>
              </p14:xfrm>
            </p:contentPart>
          </mc:Choice>
          <mc:Fallback>
            <p:pic>
              <p:nvPicPr>
                <p:cNvPr id="20" name="Ink 19">
                  <a:extLst>
                    <a:ext uri="{FF2B5EF4-FFF2-40B4-BE49-F238E27FC236}">
                      <a16:creationId xmlns:a16="http://schemas.microsoft.com/office/drawing/2014/main" id="{DB2CB410-7624-402C-A9A1-8A9A559CCFF8}"/>
                    </a:ext>
                  </a:extLst>
                </p:cNvPr>
                <p:cNvPicPr/>
                <p:nvPr/>
              </p:nvPicPr>
              <p:blipFill>
                <a:blip r:embed="rId30"/>
                <a:stretch>
                  <a:fillRect/>
                </a:stretch>
              </p:blipFill>
              <p:spPr>
                <a:xfrm>
                  <a:off x="6756304" y="4274367"/>
                  <a:ext cx="1094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61D26005-5B6B-4156-A342-2F0586077600}"/>
                    </a:ext>
                  </a:extLst>
                </p14:cNvPr>
                <p14:cNvContentPartPr/>
                <p14:nvPr/>
              </p14:nvContentPartPr>
              <p14:xfrm>
                <a:off x="6694384" y="4580727"/>
                <a:ext cx="180000" cy="87120"/>
              </p14:xfrm>
            </p:contentPart>
          </mc:Choice>
          <mc:Fallback>
            <p:pic>
              <p:nvPicPr>
                <p:cNvPr id="21" name="Ink 20">
                  <a:extLst>
                    <a:ext uri="{FF2B5EF4-FFF2-40B4-BE49-F238E27FC236}">
                      <a16:creationId xmlns:a16="http://schemas.microsoft.com/office/drawing/2014/main" id="{61D26005-5B6B-4156-A342-2F0586077600}"/>
                    </a:ext>
                  </a:extLst>
                </p:cNvPr>
                <p:cNvPicPr/>
                <p:nvPr/>
              </p:nvPicPr>
              <p:blipFill>
                <a:blip r:embed="rId32"/>
                <a:stretch>
                  <a:fillRect/>
                </a:stretch>
              </p:blipFill>
              <p:spPr>
                <a:xfrm>
                  <a:off x="6685384" y="4572087"/>
                  <a:ext cx="197640" cy="10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D281970D-4F52-4B70-A79B-E5CB6F52F0FA}"/>
                  </a:ext>
                </a:extLst>
              </p14:cNvPr>
              <p14:cNvContentPartPr/>
              <p14:nvPr/>
            </p14:nvContentPartPr>
            <p14:xfrm>
              <a:off x="7497904" y="3804927"/>
              <a:ext cx="306720" cy="170640"/>
            </p14:xfrm>
          </p:contentPart>
        </mc:Choice>
        <mc:Fallback>
          <p:pic>
            <p:nvPicPr>
              <p:cNvPr id="23" name="Ink 22">
                <a:extLst>
                  <a:ext uri="{FF2B5EF4-FFF2-40B4-BE49-F238E27FC236}">
                    <a16:creationId xmlns:a16="http://schemas.microsoft.com/office/drawing/2014/main" id="{D281970D-4F52-4B70-A79B-E5CB6F52F0FA}"/>
                  </a:ext>
                </a:extLst>
              </p:cNvPr>
              <p:cNvPicPr/>
              <p:nvPr/>
            </p:nvPicPr>
            <p:blipFill>
              <a:blip r:embed="rId34"/>
              <a:stretch>
                <a:fillRect/>
              </a:stretch>
            </p:blipFill>
            <p:spPr>
              <a:xfrm>
                <a:off x="7488904" y="3796287"/>
                <a:ext cx="3243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2D9DFFC0-AD65-4A8D-8381-8DAB5C13B852}"/>
                  </a:ext>
                </a:extLst>
              </p14:cNvPr>
              <p14:cNvContentPartPr/>
              <p14:nvPr/>
            </p14:nvContentPartPr>
            <p14:xfrm>
              <a:off x="4732024" y="4414767"/>
              <a:ext cx="479880" cy="167760"/>
            </p14:xfrm>
          </p:contentPart>
        </mc:Choice>
        <mc:Fallback>
          <p:pic>
            <p:nvPicPr>
              <p:cNvPr id="24" name="Ink 23">
                <a:extLst>
                  <a:ext uri="{FF2B5EF4-FFF2-40B4-BE49-F238E27FC236}">
                    <a16:creationId xmlns:a16="http://schemas.microsoft.com/office/drawing/2014/main" id="{2D9DFFC0-AD65-4A8D-8381-8DAB5C13B852}"/>
                  </a:ext>
                </a:extLst>
              </p:cNvPr>
              <p:cNvPicPr/>
              <p:nvPr/>
            </p:nvPicPr>
            <p:blipFill>
              <a:blip r:embed="rId36"/>
              <a:stretch>
                <a:fillRect/>
              </a:stretch>
            </p:blipFill>
            <p:spPr>
              <a:xfrm>
                <a:off x="4723024" y="4406127"/>
                <a:ext cx="497520" cy="185400"/>
              </a:xfrm>
              <a:prstGeom prst="rect">
                <a:avLst/>
              </a:prstGeom>
            </p:spPr>
          </p:pic>
        </mc:Fallback>
      </mc:AlternateContent>
      <p:grpSp>
        <p:nvGrpSpPr>
          <p:cNvPr id="30" name="Group 29">
            <a:extLst>
              <a:ext uri="{FF2B5EF4-FFF2-40B4-BE49-F238E27FC236}">
                <a16:creationId xmlns:a16="http://schemas.microsoft.com/office/drawing/2014/main" id="{CF1B9C9F-4F14-42A6-8016-80BE481E86CF}"/>
              </a:ext>
            </a:extLst>
          </p:cNvPr>
          <p:cNvGrpSpPr/>
          <p:nvPr/>
        </p:nvGrpSpPr>
        <p:grpSpPr>
          <a:xfrm>
            <a:off x="10263784" y="4370127"/>
            <a:ext cx="1479600" cy="434160"/>
            <a:chOff x="10263784" y="4370127"/>
            <a:chExt cx="1479600" cy="434160"/>
          </a:xfrm>
        </p:grpSpPr>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2746BC9F-1B00-4B9B-96B8-63040795DB2F}"/>
                    </a:ext>
                  </a:extLst>
                </p14:cNvPr>
                <p14:cNvContentPartPr/>
                <p14:nvPr/>
              </p14:nvContentPartPr>
              <p14:xfrm>
                <a:off x="10263784" y="4370127"/>
                <a:ext cx="197640" cy="331560"/>
              </p14:xfrm>
            </p:contentPart>
          </mc:Choice>
          <mc:Fallback>
            <p:pic>
              <p:nvPicPr>
                <p:cNvPr id="25" name="Ink 24">
                  <a:extLst>
                    <a:ext uri="{FF2B5EF4-FFF2-40B4-BE49-F238E27FC236}">
                      <a16:creationId xmlns:a16="http://schemas.microsoft.com/office/drawing/2014/main" id="{2746BC9F-1B00-4B9B-96B8-63040795DB2F}"/>
                    </a:ext>
                  </a:extLst>
                </p:cNvPr>
                <p:cNvPicPr/>
                <p:nvPr/>
              </p:nvPicPr>
              <p:blipFill>
                <a:blip r:embed="rId38"/>
                <a:stretch>
                  <a:fillRect/>
                </a:stretch>
              </p:blipFill>
              <p:spPr>
                <a:xfrm>
                  <a:off x="10254784" y="4361487"/>
                  <a:ext cx="21528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Ink 25">
                  <a:extLst>
                    <a:ext uri="{FF2B5EF4-FFF2-40B4-BE49-F238E27FC236}">
                      <a16:creationId xmlns:a16="http://schemas.microsoft.com/office/drawing/2014/main" id="{B47A6000-AB62-449E-BE09-A75C836837F5}"/>
                    </a:ext>
                  </a:extLst>
                </p14:cNvPr>
                <p14:cNvContentPartPr/>
                <p14:nvPr/>
              </p14:nvContentPartPr>
              <p14:xfrm>
                <a:off x="10688944" y="4493247"/>
                <a:ext cx="223920" cy="144000"/>
              </p14:xfrm>
            </p:contentPart>
          </mc:Choice>
          <mc:Fallback>
            <p:pic>
              <p:nvPicPr>
                <p:cNvPr id="26" name="Ink 25">
                  <a:extLst>
                    <a:ext uri="{FF2B5EF4-FFF2-40B4-BE49-F238E27FC236}">
                      <a16:creationId xmlns:a16="http://schemas.microsoft.com/office/drawing/2014/main" id="{B47A6000-AB62-449E-BE09-A75C836837F5}"/>
                    </a:ext>
                  </a:extLst>
                </p:cNvPr>
                <p:cNvPicPr/>
                <p:nvPr/>
              </p:nvPicPr>
              <p:blipFill>
                <a:blip r:embed="rId40"/>
                <a:stretch>
                  <a:fillRect/>
                </a:stretch>
              </p:blipFill>
              <p:spPr>
                <a:xfrm>
                  <a:off x="10679944" y="4484247"/>
                  <a:ext cx="2415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B0829D67-737E-4271-89A7-81CA6FC0E772}"/>
                    </a:ext>
                  </a:extLst>
                </p14:cNvPr>
                <p14:cNvContentPartPr/>
                <p14:nvPr/>
              </p14:nvContentPartPr>
              <p14:xfrm>
                <a:off x="11083504" y="4383807"/>
                <a:ext cx="209160" cy="51840"/>
              </p14:xfrm>
            </p:contentPart>
          </mc:Choice>
          <mc:Fallback>
            <p:pic>
              <p:nvPicPr>
                <p:cNvPr id="27" name="Ink 26">
                  <a:extLst>
                    <a:ext uri="{FF2B5EF4-FFF2-40B4-BE49-F238E27FC236}">
                      <a16:creationId xmlns:a16="http://schemas.microsoft.com/office/drawing/2014/main" id="{B0829D67-737E-4271-89A7-81CA6FC0E772}"/>
                    </a:ext>
                  </a:extLst>
                </p:cNvPr>
                <p:cNvPicPr/>
                <p:nvPr/>
              </p:nvPicPr>
              <p:blipFill>
                <a:blip r:embed="rId42"/>
                <a:stretch>
                  <a:fillRect/>
                </a:stretch>
              </p:blipFill>
              <p:spPr>
                <a:xfrm>
                  <a:off x="11074864" y="4374807"/>
                  <a:ext cx="2268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1B10D892-5EB8-4498-BB59-B398419A979A}"/>
                    </a:ext>
                  </a:extLst>
                </p14:cNvPr>
                <p14:cNvContentPartPr/>
                <p14:nvPr/>
              </p14:nvContentPartPr>
              <p14:xfrm>
                <a:off x="11024824" y="4472727"/>
                <a:ext cx="207000" cy="331560"/>
              </p14:xfrm>
            </p:contentPart>
          </mc:Choice>
          <mc:Fallback>
            <p:pic>
              <p:nvPicPr>
                <p:cNvPr id="28" name="Ink 27">
                  <a:extLst>
                    <a:ext uri="{FF2B5EF4-FFF2-40B4-BE49-F238E27FC236}">
                      <a16:creationId xmlns:a16="http://schemas.microsoft.com/office/drawing/2014/main" id="{1B10D892-5EB8-4498-BB59-B398419A979A}"/>
                    </a:ext>
                  </a:extLst>
                </p:cNvPr>
                <p:cNvPicPr/>
                <p:nvPr/>
              </p:nvPicPr>
              <p:blipFill>
                <a:blip r:embed="rId44"/>
                <a:stretch>
                  <a:fillRect/>
                </a:stretch>
              </p:blipFill>
              <p:spPr>
                <a:xfrm>
                  <a:off x="11015824" y="4464087"/>
                  <a:ext cx="22464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9DD0986B-E8CE-4CB5-8AF9-42C2A32CB133}"/>
                    </a:ext>
                  </a:extLst>
                </p14:cNvPr>
                <p14:cNvContentPartPr/>
                <p14:nvPr/>
              </p14:nvContentPartPr>
              <p14:xfrm>
                <a:off x="11450704" y="4398207"/>
                <a:ext cx="292680" cy="348480"/>
              </p14:xfrm>
            </p:contentPart>
          </mc:Choice>
          <mc:Fallback>
            <p:pic>
              <p:nvPicPr>
                <p:cNvPr id="29" name="Ink 28">
                  <a:extLst>
                    <a:ext uri="{FF2B5EF4-FFF2-40B4-BE49-F238E27FC236}">
                      <a16:creationId xmlns:a16="http://schemas.microsoft.com/office/drawing/2014/main" id="{9DD0986B-E8CE-4CB5-8AF9-42C2A32CB133}"/>
                    </a:ext>
                  </a:extLst>
                </p:cNvPr>
                <p:cNvPicPr/>
                <p:nvPr/>
              </p:nvPicPr>
              <p:blipFill>
                <a:blip r:embed="rId46"/>
                <a:stretch>
                  <a:fillRect/>
                </a:stretch>
              </p:blipFill>
              <p:spPr>
                <a:xfrm>
                  <a:off x="11442064" y="4389207"/>
                  <a:ext cx="310320" cy="366120"/>
                </a:xfrm>
                <a:prstGeom prst="rect">
                  <a:avLst/>
                </a:prstGeom>
              </p:spPr>
            </p:pic>
          </mc:Fallback>
        </mc:AlternateContent>
      </p:grpSp>
      <p:grpSp>
        <p:nvGrpSpPr>
          <p:cNvPr id="33" name="Group 32">
            <a:extLst>
              <a:ext uri="{FF2B5EF4-FFF2-40B4-BE49-F238E27FC236}">
                <a16:creationId xmlns:a16="http://schemas.microsoft.com/office/drawing/2014/main" id="{164C9A8B-5104-463D-8C1C-DF8EAEF260C4}"/>
              </a:ext>
            </a:extLst>
          </p:cNvPr>
          <p:cNvGrpSpPr/>
          <p:nvPr/>
        </p:nvGrpSpPr>
        <p:grpSpPr>
          <a:xfrm>
            <a:off x="7727944" y="4018047"/>
            <a:ext cx="520560" cy="196920"/>
            <a:chOff x="7727944" y="4018047"/>
            <a:chExt cx="520560" cy="196920"/>
          </a:xfrm>
        </p:grpSpPr>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DB631E22-D387-4319-A15F-2ABA8E990DAF}"/>
                    </a:ext>
                  </a:extLst>
                </p14:cNvPr>
                <p14:cNvContentPartPr/>
                <p14:nvPr/>
              </p14:nvContentPartPr>
              <p14:xfrm>
                <a:off x="7830544" y="4018047"/>
                <a:ext cx="417960" cy="144360"/>
              </p14:xfrm>
            </p:contentPart>
          </mc:Choice>
          <mc:Fallback>
            <p:pic>
              <p:nvPicPr>
                <p:cNvPr id="31" name="Ink 30">
                  <a:extLst>
                    <a:ext uri="{FF2B5EF4-FFF2-40B4-BE49-F238E27FC236}">
                      <a16:creationId xmlns:a16="http://schemas.microsoft.com/office/drawing/2014/main" id="{DB631E22-D387-4319-A15F-2ABA8E990DAF}"/>
                    </a:ext>
                  </a:extLst>
                </p:cNvPr>
                <p:cNvPicPr/>
                <p:nvPr/>
              </p:nvPicPr>
              <p:blipFill>
                <a:blip r:embed="rId48"/>
                <a:stretch>
                  <a:fillRect/>
                </a:stretch>
              </p:blipFill>
              <p:spPr>
                <a:xfrm>
                  <a:off x="7821544" y="4009407"/>
                  <a:ext cx="4356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Ink 31">
                  <a:extLst>
                    <a:ext uri="{FF2B5EF4-FFF2-40B4-BE49-F238E27FC236}">
                      <a16:creationId xmlns:a16="http://schemas.microsoft.com/office/drawing/2014/main" id="{D9DAA16A-123C-4BBE-83A0-B471274C5FAE}"/>
                    </a:ext>
                  </a:extLst>
                </p14:cNvPr>
                <p14:cNvContentPartPr/>
                <p14:nvPr/>
              </p14:nvContentPartPr>
              <p14:xfrm>
                <a:off x="7727944" y="4030647"/>
                <a:ext cx="193680" cy="184320"/>
              </p14:xfrm>
            </p:contentPart>
          </mc:Choice>
          <mc:Fallback>
            <p:pic>
              <p:nvPicPr>
                <p:cNvPr id="32" name="Ink 31">
                  <a:extLst>
                    <a:ext uri="{FF2B5EF4-FFF2-40B4-BE49-F238E27FC236}">
                      <a16:creationId xmlns:a16="http://schemas.microsoft.com/office/drawing/2014/main" id="{D9DAA16A-123C-4BBE-83A0-B471274C5FAE}"/>
                    </a:ext>
                  </a:extLst>
                </p:cNvPr>
                <p:cNvPicPr/>
                <p:nvPr/>
              </p:nvPicPr>
              <p:blipFill>
                <a:blip r:embed="rId50"/>
                <a:stretch>
                  <a:fillRect/>
                </a:stretch>
              </p:blipFill>
              <p:spPr>
                <a:xfrm>
                  <a:off x="7719304" y="4021647"/>
                  <a:ext cx="211320" cy="201960"/>
                </a:xfrm>
                <a:prstGeom prst="rect">
                  <a:avLst/>
                </a:prstGeom>
              </p:spPr>
            </p:pic>
          </mc:Fallback>
        </mc:AlternateContent>
      </p:grpSp>
    </p:spTree>
    <p:extLst>
      <p:ext uri="{BB962C8B-B14F-4D97-AF65-F5344CB8AC3E}">
        <p14:creationId xmlns:p14="http://schemas.microsoft.com/office/powerpoint/2010/main" val="2023278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D141-BF95-4436-9824-CAAACA227281}"/>
              </a:ext>
            </a:extLst>
          </p:cNvPr>
          <p:cNvSpPr>
            <a:spLocks noGrp="1"/>
          </p:cNvSpPr>
          <p:nvPr>
            <p:ph type="title"/>
          </p:nvPr>
        </p:nvSpPr>
        <p:spPr/>
        <p:txBody>
          <a:bodyPr/>
          <a:lstStyle/>
          <a:p>
            <a:r>
              <a:rPr lang="en-US" dirty="0"/>
              <a:t>Parameter norm penalties</a:t>
            </a:r>
          </a:p>
        </p:txBody>
      </p:sp>
      <p:pic>
        <p:nvPicPr>
          <p:cNvPr id="5" name="Picture 4">
            <a:extLst>
              <a:ext uri="{FF2B5EF4-FFF2-40B4-BE49-F238E27FC236}">
                <a16:creationId xmlns:a16="http://schemas.microsoft.com/office/drawing/2014/main" id="{ED25E051-BEEF-4AEF-886D-F119BA141065}"/>
              </a:ext>
            </a:extLst>
          </p:cNvPr>
          <p:cNvPicPr>
            <a:picLocks noChangeAspect="1"/>
          </p:cNvPicPr>
          <p:nvPr/>
        </p:nvPicPr>
        <p:blipFill>
          <a:blip r:embed="rId2"/>
          <a:stretch>
            <a:fillRect/>
          </a:stretch>
        </p:blipFill>
        <p:spPr>
          <a:xfrm>
            <a:off x="881406" y="1712732"/>
            <a:ext cx="10746557" cy="431450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44BCB10-3748-43BF-8A96-4026D18D2382}"/>
                  </a:ext>
                </a:extLst>
              </p14:cNvPr>
              <p14:cNvContentPartPr/>
              <p14:nvPr/>
            </p14:nvContentPartPr>
            <p14:xfrm>
              <a:off x="5244664" y="1255767"/>
              <a:ext cx="1095480" cy="74520"/>
            </p14:xfrm>
          </p:contentPart>
        </mc:Choice>
        <mc:Fallback>
          <p:pic>
            <p:nvPicPr>
              <p:cNvPr id="3" name="Ink 2">
                <a:extLst>
                  <a:ext uri="{FF2B5EF4-FFF2-40B4-BE49-F238E27FC236}">
                    <a16:creationId xmlns:a16="http://schemas.microsoft.com/office/drawing/2014/main" id="{844BCB10-3748-43BF-8A96-4026D18D2382}"/>
                  </a:ext>
                </a:extLst>
              </p:cNvPr>
              <p:cNvPicPr/>
              <p:nvPr/>
            </p:nvPicPr>
            <p:blipFill>
              <a:blip r:embed="rId4"/>
              <a:stretch>
                <a:fillRect/>
              </a:stretch>
            </p:blipFill>
            <p:spPr>
              <a:xfrm>
                <a:off x="5236024" y="1246767"/>
                <a:ext cx="11131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63DA61F5-F100-486F-8214-B5DFD46BC4C8}"/>
                  </a:ext>
                </a:extLst>
              </p14:cNvPr>
              <p14:cNvContentPartPr/>
              <p14:nvPr/>
            </p14:nvContentPartPr>
            <p14:xfrm>
              <a:off x="1384384" y="503367"/>
              <a:ext cx="351720" cy="283320"/>
            </p14:xfrm>
          </p:contentPart>
        </mc:Choice>
        <mc:Fallback>
          <p:pic>
            <p:nvPicPr>
              <p:cNvPr id="9" name="Ink 8">
                <a:extLst>
                  <a:ext uri="{FF2B5EF4-FFF2-40B4-BE49-F238E27FC236}">
                    <a16:creationId xmlns:a16="http://schemas.microsoft.com/office/drawing/2014/main" id="{63DA61F5-F100-486F-8214-B5DFD46BC4C8}"/>
                  </a:ext>
                </a:extLst>
              </p:cNvPr>
              <p:cNvPicPr/>
              <p:nvPr/>
            </p:nvPicPr>
            <p:blipFill>
              <a:blip r:embed="rId6"/>
              <a:stretch>
                <a:fillRect/>
              </a:stretch>
            </p:blipFill>
            <p:spPr>
              <a:xfrm>
                <a:off x="1375744" y="494727"/>
                <a:ext cx="3693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5375061A-BB12-45BD-B7C7-FD5D48C9BE9B}"/>
                  </a:ext>
                </a:extLst>
              </p14:cNvPr>
              <p14:cNvContentPartPr/>
              <p14:nvPr/>
            </p14:nvContentPartPr>
            <p14:xfrm>
              <a:off x="1413544" y="591927"/>
              <a:ext cx="228600" cy="192960"/>
            </p14:xfrm>
          </p:contentPart>
        </mc:Choice>
        <mc:Fallback>
          <p:pic>
            <p:nvPicPr>
              <p:cNvPr id="19" name="Ink 18">
                <a:extLst>
                  <a:ext uri="{FF2B5EF4-FFF2-40B4-BE49-F238E27FC236}">
                    <a16:creationId xmlns:a16="http://schemas.microsoft.com/office/drawing/2014/main" id="{5375061A-BB12-45BD-B7C7-FD5D48C9BE9B}"/>
                  </a:ext>
                </a:extLst>
              </p:cNvPr>
              <p:cNvPicPr/>
              <p:nvPr/>
            </p:nvPicPr>
            <p:blipFill>
              <a:blip r:embed="rId8"/>
              <a:stretch>
                <a:fillRect/>
              </a:stretch>
            </p:blipFill>
            <p:spPr>
              <a:xfrm>
                <a:off x="1404904" y="582927"/>
                <a:ext cx="2462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Ink 20">
                <a:extLst>
                  <a:ext uri="{FF2B5EF4-FFF2-40B4-BE49-F238E27FC236}">
                    <a16:creationId xmlns:a16="http://schemas.microsoft.com/office/drawing/2014/main" id="{05A706BE-391F-4C37-8004-114198CF8FFF}"/>
                  </a:ext>
                </a:extLst>
              </p14:cNvPr>
              <p14:cNvContentPartPr/>
              <p14:nvPr/>
            </p14:nvContentPartPr>
            <p14:xfrm>
              <a:off x="1715944" y="569247"/>
              <a:ext cx="12600" cy="13320"/>
            </p14:xfrm>
          </p:contentPart>
        </mc:Choice>
        <mc:Fallback>
          <p:pic>
            <p:nvPicPr>
              <p:cNvPr id="21" name="Ink 20">
                <a:extLst>
                  <a:ext uri="{FF2B5EF4-FFF2-40B4-BE49-F238E27FC236}">
                    <a16:creationId xmlns:a16="http://schemas.microsoft.com/office/drawing/2014/main" id="{05A706BE-391F-4C37-8004-114198CF8FFF}"/>
                  </a:ext>
                </a:extLst>
              </p:cNvPr>
              <p:cNvPicPr/>
              <p:nvPr/>
            </p:nvPicPr>
            <p:blipFill>
              <a:blip r:embed="rId10"/>
              <a:stretch>
                <a:fillRect/>
              </a:stretch>
            </p:blipFill>
            <p:spPr>
              <a:xfrm>
                <a:off x="1706944" y="560247"/>
                <a:ext cx="302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Ink 21">
                <a:extLst>
                  <a:ext uri="{FF2B5EF4-FFF2-40B4-BE49-F238E27FC236}">
                    <a16:creationId xmlns:a16="http://schemas.microsoft.com/office/drawing/2014/main" id="{144937D2-7651-473A-B13E-46135EC7F98C}"/>
                  </a:ext>
                </a:extLst>
              </p14:cNvPr>
              <p14:cNvContentPartPr/>
              <p14:nvPr/>
            </p14:nvContentPartPr>
            <p14:xfrm>
              <a:off x="520744" y="1052367"/>
              <a:ext cx="342720" cy="179640"/>
            </p14:xfrm>
          </p:contentPart>
        </mc:Choice>
        <mc:Fallback>
          <p:pic>
            <p:nvPicPr>
              <p:cNvPr id="22" name="Ink 21">
                <a:extLst>
                  <a:ext uri="{FF2B5EF4-FFF2-40B4-BE49-F238E27FC236}">
                    <a16:creationId xmlns:a16="http://schemas.microsoft.com/office/drawing/2014/main" id="{144937D2-7651-473A-B13E-46135EC7F98C}"/>
                  </a:ext>
                </a:extLst>
              </p:cNvPr>
              <p:cNvPicPr/>
              <p:nvPr/>
            </p:nvPicPr>
            <p:blipFill>
              <a:blip r:embed="rId12"/>
              <a:stretch>
                <a:fillRect/>
              </a:stretch>
            </p:blipFill>
            <p:spPr>
              <a:xfrm>
                <a:off x="512104" y="1043367"/>
                <a:ext cx="360360" cy="197280"/>
              </a:xfrm>
              <a:prstGeom prst="rect">
                <a:avLst/>
              </a:prstGeom>
            </p:spPr>
          </p:pic>
        </mc:Fallback>
      </mc:AlternateContent>
      <p:grpSp>
        <p:nvGrpSpPr>
          <p:cNvPr id="28" name="Group 27">
            <a:extLst>
              <a:ext uri="{FF2B5EF4-FFF2-40B4-BE49-F238E27FC236}">
                <a16:creationId xmlns:a16="http://schemas.microsoft.com/office/drawing/2014/main" id="{A56A0838-D0C9-4EA1-BC48-A823F3715597}"/>
              </a:ext>
            </a:extLst>
          </p:cNvPr>
          <p:cNvGrpSpPr/>
          <p:nvPr/>
        </p:nvGrpSpPr>
        <p:grpSpPr>
          <a:xfrm>
            <a:off x="66064" y="69927"/>
            <a:ext cx="1875960" cy="1455120"/>
            <a:chOff x="66064" y="69927"/>
            <a:chExt cx="1875960" cy="1455120"/>
          </a:xfrm>
        </p:grpSpPr>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2257C60C-7E20-4FBD-8EC2-6255DC1D0837}"/>
                    </a:ext>
                  </a:extLst>
                </p14:cNvPr>
                <p14:cNvContentPartPr/>
                <p14:nvPr/>
              </p14:nvContentPartPr>
              <p14:xfrm>
                <a:off x="66064" y="976767"/>
                <a:ext cx="148680" cy="146880"/>
              </p14:xfrm>
            </p:contentPart>
          </mc:Choice>
          <mc:Fallback>
            <p:pic>
              <p:nvPicPr>
                <p:cNvPr id="16" name="Ink 15">
                  <a:extLst>
                    <a:ext uri="{FF2B5EF4-FFF2-40B4-BE49-F238E27FC236}">
                      <a16:creationId xmlns:a16="http://schemas.microsoft.com/office/drawing/2014/main" id="{2257C60C-7E20-4FBD-8EC2-6255DC1D0837}"/>
                    </a:ext>
                  </a:extLst>
                </p:cNvPr>
                <p:cNvPicPr/>
                <p:nvPr/>
              </p:nvPicPr>
              <p:blipFill>
                <a:blip r:embed="rId14"/>
                <a:stretch>
                  <a:fillRect/>
                </a:stretch>
              </p:blipFill>
              <p:spPr>
                <a:xfrm>
                  <a:off x="57424" y="967767"/>
                  <a:ext cx="1663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D26FE401-9425-4BA1-8F26-672658E175B1}"/>
                    </a:ext>
                  </a:extLst>
                </p14:cNvPr>
                <p14:cNvContentPartPr/>
                <p14:nvPr/>
              </p14:nvContentPartPr>
              <p14:xfrm>
                <a:off x="167944" y="986847"/>
                <a:ext cx="127080" cy="104760"/>
              </p14:xfrm>
            </p:contentPart>
          </mc:Choice>
          <mc:Fallback>
            <p:pic>
              <p:nvPicPr>
                <p:cNvPr id="17" name="Ink 16">
                  <a:extLst>
                    <a:ext uri="{FF2B5EF4-FFF2-40B4-BE49-F238E27FC236}">
                      <a16:creationId xmlns:a16="http://schemas.microsoft.com/office/drawing/2014/main" id="{D26FE401-9425-4BA1-8F26-672658E175B1}"/>
                    </a:ext>
                  </a:extLst>
                </p:cNvPr>
                <p:cNvPicPr/>
                <p:nvPr/>
              </p:nvPicPr>
              <p:blipFill>
                <a:blip r:embed="rId16"/>
                <a:stretch>
                  <a:fillRect/>
                </a:stretch>
              </p:blipFill>
              <p:spPr>
                <a:xfrm>
                  <a:off x="158944" y="978207"/>
                  <a:ext cx="1447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 name="Ink 3">
                  <a:extLst>
                    <a:ext uri="{FF2B5EF4-FFF2-40B4-BE49-F238E27FC236}">
                      <a16:creationId xmlns:a16="http://schemas.microsoft.com/office/drawing/2014/main" id="{0BA89881-3FA6-4BDA-A294-D3371846376C}"/>
                    </a:ext>
                  </a:extLst>
                </p14:cNvPr>
                <p14:cNvContentPartPr/>
                <p14:nvPr/>
              </p14:nvContentPartPr>
              <p14:xfrm>
                <a:off x="518584" y="684087"/>
                <a:ext cx="286560" cy="379800"/>
              </p14:xfrm>
            </p:contentPart>
          </mc:Choice>
          <mc:Fallback>
            <p:pic>
              <p:nvPicPr>
                <p:cNvPr id="4" name="Ink 3">
                  <a:extLst>
                    <a:ext uri="{FF2B5EF4-FFF2-40B4-BE49-F238E27FC236}">
                      <a16:creationId xmlns:a16="http://schemas.microsoft.com/office/drawing/2014/main" id="{0BA89881-3FA6-4BDA-A294-D3371846376C}"/>
                    </a:ext>
                  </a:extLst>
                </p:cNvPr>
                <p:cNvPicPr/>
                <p:nvPr/>
              </p:nvPicPr>
              <p:blipFill>
                <a:blip r:embed="rId18"/>
                <a:stretch>
                  <a:fillRect/>
                </a:stretch>
              </p:blipFill>
              <p:spPr>
                <a:xfrm>
                  <a:off x="509584" y="675447"/>
                  <a:ext cx="30420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 name="Ink 5">
                  <a:extLst>
                    <a:ext uri="{FF2B5EF4-FFF2-40B4-BE49-F238E27FC236}">
                      <a16:creationId xmlns:a16="http://schemas.microsoft.com/office/drawing/2014/main" id="{34503593-D197-48F5-AC2A-53197A34BF03}"/>
                    </a:ext>
                  </a:extLst>
                </p14:cNvPr>
                <p14:cNvContentPartPr/>
                <p14:nvPr/>
              </p14:nvContentPartPr>
              <p14:xfrm>
                <a:off x="1018264" y="757167"/>
                <a:ext cx="42840" cy="201960"/>
              </p14:xfrm>
            </p:contentPart>
          </mc:Choice>
          <mc:Fallback>
            <p:pic>
              <p:nvPicPr>
                <p:cNvPr id="6" name="Ink 5">
                  <a:extLst>
                    <a:ext uri="{FF2B5EF4-FFF2-40B4-BE49-F238E27FC236}">
                      <a16:creationId xmlns:a16="http://schemas.microsoft.com/office/drawing/2014/main" id="{34503593-D197-48F5-AC2A-53197A34BF03}"/>
                    </a:ext>
                  </a:extLst>
                </p:cNvPr>
                <p:cNvPicPr/>
                <p:nvPr/>
              </p:nvPicPr>
              <p:blipFill>
                <a:blip r:embed="rId20"/>
                <a:stretch>
                  <a:fillRect/>
                </a:stretch>
              </p:blipFill>
              <p:spPr>
                <a:xfrm>
                  <a:off x="1009624" y="748527"/>
                  <a:ext cx="604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 name="Ink 6">
                  <a:extLst>
                    <a:ext uri="{FF2B5EF4-FFF2-40B4-BE49-F238E27FC236}">
                      <a16:creationId xmlns:a16="http://schemas.microsoft.com/office/drawing/2014/main" id="{4BB551BE-22DD-441E-AD4E-5692EBE7A602}"/>
                    </a:ext>
                  </a:extLst>
                </p14:cNvPr>
                <p14:cNvContentPartPr/>
                <p14:nvPr/>
              </p14:nvContentPartPr>
              <p14:xfrm>
                <a:off x="1220584" y="348207"/>
                <a:ext cx="298080" cy="304560"/>
              </p14:xfrm>
            </p:contentPart>
          </mc:Choice>
          <mc:Fallback>
            <p:pic>
              <p:nvPicPr>
                <p:cNvPr id="7" name="Ink 6">
                  <a:extLst>
                    <a:ext uri="{FF2B5EF4-FFF2-40B4-BE49-F238E27FC236}">
                      <a16:creationId xmlns:a16="http://schemas.microsoft.com/office/drawing/2014/main" id="{4BB551BE-22DD-441E-AD4E-5692EBE7A602}"/>
                    </a:ext>
                  </a:extLst>
                </p:cNvPr>
                <p:cNvPicPr/>
                <p:nvPr/>
              </p:nvPicPr>
              <p:blipFill>
                <a:blip r:embed="rId22"/>
                <a:stretch>
                  <a:fillRect/>
                </a:stretch>
              </p:blipFill>
              <p:spPr>
                <a:xfrm>
                  <a:off x="1211944" y="339207"/>
                  <a:ext cx="3157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 name="Ink 7">
                  <a:extLst>
                    <a:ext uri="{FF2B5EF4-FFF2-40B4-BE49-F238E27FC236}">
                      <a16:creationId xmlns:a16="http://schemas.microsoft.com/office/drawing/2014/main" id="{59415C5A-DF38-43F0-BFBD-0CE3326280B1}"/>
                    </a:ext>
                  </a:extLst>
                </p14:cNvPr>
                <p14:cNvContentPartPr/>
                <p14:nvPr/>
              </p14:nvContentPartPr>
              <p14:xfrm>
                <a:off x="603904" y="1048407"/>
                <a:ext cx="391320" cy="270000"/>
              </p14:xfrm>
            </p:contentPart>
          </mc:Choice>
          <mc:Fallback>
            <p:pic>
              <p:nvPicPr>
                <p:cNvPr id="8" name="Ink 7">
                  <a:extLst>
                    <a:ext uri="{FF2B5EF4-FFF2-40B4-BE49-F238E27FC236}">
                      <a16:creationId xmlns:a16="http://schemas.microsoft.com/office/drawing/2014/main" id="{59415C5A-DF38-43F0-BFBD-0CE3326280B1}"/>
                    </a:ext>
                  </a:extLst>
                </p:cNvPr>
                <p:cNvPicPr/>
                <p:nvPr/>
              </p:nvPicPr>
              <p:blipFill>
                <a:blip r:embed="rId24"/>
                <a:stretch>
                  <a:fillRect/>
                </a:stretch>
              </p:blipFill>
              <p:spPr>
                <a:xfrm>
                  <a:off x="594904" y="1039407"/>
                  <a:ext cx="4089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 name="Ink 10">
                  <a:extLst>
                    <a:ext uri="{FF2B5EF4-FFF2-40B4-BE49-F238E27FC236}">
                      <a16:creationId xmlns:a16="http://schemas.microsoft.com/office/drawing/2014/main" id="{8B00F5F7-5688-48DB-8571-140B898A1461}"/>
                    </a:ext>
                  </a:extLst>
                </p14:cNvPr>
                <p14:cNvContentPartPr/>
                <p14:nvPr/>
              </p14:nvContentPartPr>
              <p14:xfrm>
                <a:off x="676264" y="1042287"/>
                <a:ext cx="249120" cy="205200"/>
              </p14:xfrm>
            </p:contentPart>
          </mc:Choice>
          <mc:Fallback>
            <p:pic>
              <p:nvPicPr>
                <p:cNvPr id="11" name="Ink 10">
                  <a:extLst>
                    <a:ext uri="{FF2B5EF4-FFF2-40B4-BE49-F238E27FC236}">
                      <a16:creationId xmlns:a16="http://schemas.microsoft.com/office/drawing/2014/main" id="{8B00F5F7-5688-48DB-8571-140B898A1461}"/>
                    </a:ext>
                  </a:extLst>
                </p:cNvPr>
                <p:cNvPicPr/>
                <p:nvPr/>
              </p:nvPicPr>
              <p:blipFill>
                <a:blip r:embed="rId26"/>
                <a:stretch>
                  <a:fillRect/>
                </a:stretch>
              </p:blipFill>
              <p:spPr>
                <a:xfrm>
                  <a:off x="667264" y="1033287"/>
                  <a:ext cx="2667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 name="Ink 11">
                  <a:extLst>
                    <a:ext uri="{FF2B5EF4-FFF2-40B4-BE49-F238E27FC236}">
                      <a16:creationId xmlns:a16="http://schemas.microsoft.com/office/drawing/2014/main" id="{E578E694-D655-4D83-8BEA-2860A79A5700}"/>
                    </a:ext>
                  </a:extLst>
                </p14:cNvPr>
                <p14:cNvContentPartPr/>
                <p14:nvPr/>
              </p14:nvContentPartPr>
              <p14:xfrm>
                <a:off x="1404184" y="568527"/>
                <a:ext cx="291600" cy="248760"/>
              </p14:xfrm>
            </p:contentPart>
          </mc:Choice>
          <mc:Fallback>
            <p:pic>
              <p:nvPicPr>
                <p:cNvPr id="12" name="Ink 11">
                  <a:extLst>
                    <a:ext uri="{FF2B5EF4-FFF2-40B4-BE49-F238E27FC236}">
                      <a16:creationId xmlns:a16="http://schemas.microsoft.com/office/drawing/2014/main" id="{E578E694-D655-4D83-8BEA-2860A79A5700}"/>
                    </a:ext>
                  </a:extLst>
                </p:cNvPr>
                <p:cNvPicPr/>
                <p:nvPr/>
              </p:nvPicPr>
              <p:blipFill>
                <a:blip r:embed="rId28"/>
                <a:stretch>
                  <a:fillRect/>
                </a:stretch>
              </p:blipFill>
              <p:spPr>
                <a:xfrm>
                  <a:off x="1395544" y="559527"/>
                  <a:ext cx="3092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3" name="Ink 12">
                  <a:extLst>
                    <a:ext uri="{FF2B5EF4-FFF2-40B4-BE49-F238E27FC236}">
                      <a16:creationId xmlns:a16="http://schemas.microsoft.com/office/drawing/2014/main" id="{1D17264B-4B71-4872-8362-6C45FE2B20F7}"/>
                    </a:ext>
                  </a:extLst>
                </p14:cNvPr>
                <p14:cNvContentPartPr/>
                <p14:nvPr/>
              </p14:nvContentPartPr>
              <p14:xfrm>
                <a:off x="1244344" y="69927"/>
                <a:ext cx="166680" cy="584280"/>
              </p14:xfrm>
            </p:contentPart>
          </mc:Choice>
          <mc:Fallback>
            <p:pic>
              <p:nvPicPr>
                <p:cNvPr id="13" name="Ink 12">
                  <a:extLst>
                    <a:ext uri="{FF2B5EF4-FFF2-40B4-BE49-F238E27FC236}">
                      <a16:creationId xmlns:a16="http://schemas.microsoft.com/office/drawing/2014/main" id="{1D17264B-4B71-4872-8362-6C45FE2B20F7}"/>
                    </a:ext>
                  </a:extLst>
                </p:cNvPr>
                <p:cNvPicPr/>
                <p:nvPr/>
              </p:nvPicPr>
              <p:blipFill>
                <a:blip r:embed="rId30"/>
                <a:stretch>
                  <a:fillRect/>
                </a:stretch>
              </p:blipFill>
              <p:spPr>
                <a:xfrm>
                  <a:off x="1235704" y="60927"/>
                  <a:ext cx="18432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4" name="Ink 13">
                  <a:extLst>
                    <a:ext uri="{FF2B5EF4-FFF2-40B4-BE49-F238E27FC236}">
                      <a16:creationId xmlns:a16="http://schemas.microsoft.com/office/drawing/2014/main" id="{4EFE7543-BED1-4F14-8A93-253E0B59F433}"/>
                    </a:ext>
                  </a:extLst>
                </p14:cNvPr>
                <p14:cNvContentPartPr/>
                <p14:nvPr/>
              </p14:nvContentPartPr>
              <p14:xfrm>
                <a:off x="1037344" y="251727"/>
                <a:ext cx="904680" cy="379800"/>
              </p14:xfrm>
            </p:contentPart>
          </mc:Choice>
          <mc:Fallback>
            <p:pic>
              <p:nvPicPr>
                <p:cNvPr id="14" name="Ink 13">
                  <a:extLst>
                    <a:ext uri="{FF2B5EF4-FFF2-40B4-BE49-F238E27FC236}">
                      <a16:creationId xmlns:a16="http://schemas.microsoft.com/office/drawing/2014/main" id="{4EFE7543-BED1-4F14-8A93-253E0B59F433}"/>
                    </a:ext>
                  </a:extLst>
                </p:cNvPr>
                <p:cNvPicPr/>
                <p:nvPr/>
              </p:nvPicPr>
              <p:blipFill>
                <a:blip r:embed="rId32"/>
                <a:stretch>
                  <a:fillRect/>
                </a:stretch>
              </p:blipFill>
              <p:spPr>
                <a:xfrm>
                  <a:off x="1028344" y="242727"/>
                  <a:ext cx="92232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C2920D51-8305-4168-B1CB-5C882D727A6D}"/>
                    </a:ext>
                  </a:extLst>
                </p14:cNvPr>
                <p14:cNvContentPartPr/>
                <p14:nvPr/>
              </p14:nvContentPartPr>
              <p14:xfrm>
                <a:off x="245704" y="1146327"/>
                <a:ext cx="338760" cy="378720"/>
              </p14:xfrm>
            </p:contentPart>
          </mc:Choice>
          <mc:Fallback>
            <p:pic>
              <p:nvPicPr>
                <p:cNvPr id="24" name="Ink 23">
                  <a:extLst>
                    <a:ext uri="{FF2B5EF4-FFF2-40B4-BE49-F238E27FC236}">
                      <a16:creationId xmlns:a16="http://schemas.microsoft.com/office/drawing/2014/main" id="{C2920D51-8305-4168-B1CB-5C882D727A6D}"/>
                    </a:ext>
                  </a:extLst>
                </p:cNvPr>
                <p:cNvPicPr/>
                <p:nvPr/>
              </p:nvPicPr>
              <p:blipFill>
                <a:blip r:embed="rId34"/>
                <a:stretch>
                  <a:fillRect/>
                </a:stretch>
              </p:blipFill>
              <p:spPr>
                <a:xfrm>
                  <a:off x="236704" y="1137687"/>
                  <a:ext cx="35640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FBF4B0A3-A753-4238-A95A-7FB4ACB92289}"/>
                    </a:ext>
                  </a:extLst>
                </p14:cNvPr>
                <p14:cNvContentPartPr/>
                <p14:nvPr/>
              </p14:nvContentPartPr>
              <p14:xfrm>
                <a:off x="396544" y="1229847"/>
                <a:ext cx="262440" cy="164160"/>
              </p14:xfrm>
            </p:contentPart>
          </mc:Choice>
          <mc:Fallback>
            <p:pic>
              <p:nvPicPr>
                <p:cNvPr id="25" name="Ink 24">
                  <a:extLst>
                    <a:ext uri="{FF2B5EF4-FFF2-40B4-BE49-F238E27FC236}">
                      <a16:creationId xmlns:a16="http://schemas.microsoft.com/office/drawing/2014/main" id="{FBF4B0A3-A753-4238-A95A-7FB4ACB92289}"/>
                    </a:ext>
                  </a:extLst>
                </p:cNvPr>
                <p:cNvPicPr/>
                <p:nvPr/>
              </p:nvPicPr>
              <p:blipFill>
                <a:blip r:embed="rId36"/>
                <a:stretch>
                  <a:fillRect/>
                </a:stretch>
              </p:blipFill>
              <p:spPr>
                <a:xfrm>
                  <a:off x="387544" y="1220847"/>
                  <a:ext cx="2800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FA62575C-1F96-41AD-966F-A08B871822F0}"/>
                    </a:ext>
                  </a:extLst>
                </p14:cNvPr>
                <p14:cNvContentPartPr/>
                <p14:nvPr/>
              </p14:nvContentPartPr>
              <p14:xfrm>
                <a:off x="1599304" y="638727"/>
                <a:ext cx="52920" cy="27360"/>
              </p14:xfrm>
            </p:contentPart>
          </mc:Choice>
          <mc:Fallback>
            <p:pic>
              <p:nvPicPr>
                <p:cNvPr id="27" name="Ink 26">
                  <a:extLst>
                    <a:ext uri="{FF2B5EF4-FFF2-40B4-BE49-F238E27FC236}">
                      <a16:creationId xmlns:a16="http://schemas.microsoft.com/office/drawing/2014/main" id="{FA62575C-1F96-41AD-966F-A08B871822F0}"/>
                    </a:ext>
                  </a:extLst>
                </p:cNvPr>
                <p:cNvPicPr/>
                <p:nvPr/>
              </p:nvPicPr>
              <p:blipFill>
                <a:blip r:embed="rId38"/>
                <a:stretch>
                  <a:fillRect/>
                </a:stretch>
              </p:blipFill>
              <p:spPr>
                <a:xfrm>
                  <a:off x="1590304" y="629727"/>
                  <a:ext cx="70560" cy="45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29" name="Ink 28">
                <a:extLst>
                  <a:ext uri="{FF2B5EF4-FFF2-40B4-BE49-F238E27FC236}">
                    <a16:creationId xmlns:a16="http://schemas.microsoft.com/office/drawing/2014/main" id="{A8CF52CD-BBA0-4DE7-92E7-3CAF55E93D44}"/>
                  </a:ext>
                </a:extLst>
              </p14:cNvPr>
              <p14:cNvContentPartPr/>
              <p14:nvPr/>
            </p14:nvContentPartPr>
            <p14:xfrm>
              <a:off x="5165104" y="5699607"/>
              <a:ext cx="1362960" cy="261720"/>
            </p14:xfrm>
          </p:contentPart>
        </mc:Choice>
        <mc:Fallback>
          <p:pic>
            <p:nvPicPr>
              <p:cNvPr id="29" name="Ink 28">
                <a:extLst>
                  <a:ext uri="{FF2B5EF4-FFF2-40B4-BE49-F238E27FC236}">
                    <a16:creationId xmlns:a16="http://schemas.microsoft.com/office/drawing/2014/main" id="{A8CF52CD-BBA0-4DE7-92E7-3CAF55E93D44}"/>
                  </a:ext>
                </a:extLst>
              </p:cNvPr>
              <p:cNvPicPr/>
              <p:nvPr/>
            </p:nvPicPr>
            <p:blipFill>
              <a:blip r:embed="rId40"/>
              <a:stretch>
                <a:fillRect/>
              </a:stretch>
            </p:blipFill>
            <p:spPr>
              <a:xfrm>
                <a:off x="5156464" y="5690967"/>
                <a:ext cx="1380600" cy="279360"/>
              </a:xfrm>
              <a:prstGeom prst="rect">
                <a:avLst/>
              </a:prstGeom>
            </p:spPr>
          </p:pic>
        </mc:Fallback>
      </mc:AlternateContent>
    </p:spTree>
    <p:extLst>
      <p:ext uri="{BB962C8B-B14F-4D97-AF65-F5344CB8AC3E}">
        <p14:creationId xmlns:p14="http://schemas.microsoft.com/office/powerpoint/2010/main" val="2774403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8ABB-4DFC-4E52-9EA0-5BD0C8197D6B}"/>
              </a:ext>
            </a:extLst>
          </p:cNvPr>
          <p:cNvSpPr>
            <a:spLocks noGrp="1"/>
          </p:cNvSpPr>
          <p:nvPr>
            <p:ph type="title"/>
          </p:nvPr>
        </p:nvSpPr>
        <p:spPr>
          <a:xfrm>
            <a:off x="847669" y="154830"/>
            <a:ext cx="10496661" cy="688869"/>
          </a:xfrm>
        </p:spPr>
        <p:txBody>
          <a:bodyPr/>
          <a:lstStyle/>
          <a:p>
            <a:r>
              <a:rPr lang="en-US" dirty="0"/>
              <a:t>L2 norm parameter regularization</a:t>
            </a:r>
          </a:p>
        </p:txBody>
      </p:sp>
      <p:pic>
        <p:nvPicPr>
          <p:cNvPr id="5" name="Picture 4">
            <a:extLst>
              <a:ext uri="{FF2B5EF4-FFF2-40B4-BE49-F238E27FC236}">
                <a16:creationId xmlns:a16="http://schemas.microsoft.com/office/drawing/2014/main" id="{18CD707B-E374-4C24-A633-AAEB06518AD7}"/>
              </a:ext>
            </a:extLst>
          </p:cNvPr>
          <p:cNvPicPr>
            <a:picLocks noChangeAspect="1"/>
          </p:cNvPicPr>
          <p:nvPr/>
        </p:nvPicPr>
        <p:blipFill>
          <a:blip r:embed="rId2"/>
          <a:stretch>
            <a:fillRect/>
          </a:stretch>
        </p:blipFill>
        <p:spPr>
          <a:xfrm>
            <a:off x="1570806" y="1536567"/>
            <a:ext cx="8244596" cy="2406683"/>
          </a:xfrm>
          <a:prstGeom prst="rect">
            <a:avLst/>
          </a:prstGeom>
        </p:spPr>
      </p:pic>
      <p:pic>
        <p:nvPicPr>
          <p:cNvPr id="7" name="Picture 6">
            <a:extLst>
              <a:ext uri="{FF2B5EF4-FFF2-40B4-BE49-F238E27FC236}">
                <a16:creationId xmlns:a16="http://schemas.microsoft.com/office/drawing/2014/main" id="{62F266EC-CA8B-40C7-846A-5054CD600654}"/>
              </a:ext>
            </a:extLst>
          </p:cNvPr>
          <p:cNvPicPr>
            <a:picLocks noChangeAspect="1"/>
          </p:cNvPicPr>
          <p:nvPr/>
        </p:nvPicPr>
        <p:blipFill>
          <a:blip r:embed="rId3"/>
          <a:stretch>
            <a:fillRect/>
          </a:stretch>
        </p:blipFill>
        <p:spPr>
          <a:xfrm>
            <a:off x="1570806" y="4119867"/>
            <a:ext cx="8738648" cy="233349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DABE692-22A6-492E-AD5C-A59A28C9A988}"/>
                  </a:ext>
                </a:extLst>
              </p14:cNvPr>
              <p14:cNvContentPartPr/>
              <p14:nvPr/>
            </p14:nvContentPartPr>
            <p14:xfrm>
              <a:off x="2102944" y="99766"/>
              <a:ext cx="888480" cy="823320"/>
            </p14:xfrm>
          </p:contentPart>
        </mc:Choice>
        <mc:Fallback>
          <p:pic>
            <p:nvPicPr>
              <p:cNvPr id="3" name="Ink 2">
                <a:extLst>
                  <a:ext uri="{FF2B5EF4-FFF2-40B4-BE49-F238E27FC236}">
                    <a16:creationId xmlns:a16="http://schemas.microsoft.com/office/drawing/2014/main" id="{2DABE692-22A6-492E-AD5C-A59A28C9A988}"/>
                  </a:ext>
                </a:extLst>
              </p:cNvPr>
              <p:cNvPicPr/>
              <p:nvPr/>
            </p:nvPicPr>
            <p:blipFill>
              <a:blip r:embed="rId5"/>
              <a:stretch>
                <a:fillRect/>
              </a:stretch>
            </p:blipFill>
            <p:spPr>
              <a:xfrm>
                <a:off x="2094304" y="90766"/>
                <a:ext cx="906120" cy="840960"/>
              </a:xfrm>
              <a:prstGeom prst="rect">
                <a:avLst/>
              </a:prstGeom>
            </p:spPr>
          </p:pic>
        </mc:Fallback>
      </mc:AlternateContent>
      <p:grpSp>
        <p:nvGrpSpPr>
          <p:cNvPr id="8" name="Group 7">
            <a:extLst>
              <a:ext uri="{FF2B5EF4-FFF2-40B4-BE49-F238E27FC236}">
                <a16:creationId xmlns:a16="http://schemas.microsoft.com/office/drawing/2014/main" id="{3B54E2DA-43F5-491D-BE30-9DEE91B7EEE0}"/>
              </a:ext>
            </a:extLst>
          </p:cNvPr>
          <p:cNvGrpSpPr/>
          <p:nvPr/>
        </p:nvGrpSpPr>
        <p:grpSpPr>
          <a:xfrm>
            <a:off x="5164384" y="2481886"/>
            <a:ext cx="1196280" cy="909000"/>
            <a:chOff x="5164384" y="2481886"/>
            <a:chExt cx="1196280" cy="909000"/>
          </a:xfrm>
        </p:grpSpPr>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F22D195-C082-4500-BFA8-2168819A2654}"/>
                    </a:ext>
                  </a:extLst>
                </p14:cNvPr>
                <p14:cNvContentPartPr/>
                <p14:nvPr/>
              </p14:nvContentPartPr>
              <p14:xfrm>
                <a:off x="5356624" y="3259846"/>
                <a:ext cx="108000" cy="28800"/>
              </p14:xfrm>
            </p:contentPart>
          </mc:Choice>
          <mc:Fallback>
            <p:pic>
              <p:nvPicPr>
                <p:cNvPr id="4" name="Ink 3">
                  <a:extLst>
                    <a:ext uri="{FF2B5EF4-FFF2-40B4-BE49-F238E27FC236}">
                      <a16:creationId xmlns:a16="http://schemas.microsoft.com/office/drawing/2014/main" id="{DF22D195-C082-4500-BFA8-2168819A2654}"/>
                    </a:ext>
                  </a:extLst>
                </p:cNvPr>
                <p:cNvPicPr/>
                <p:nvPr/>
              </p:nvPicPr>
              <p:blipFill>
                <a:blip r:embed="rId7"/>
                <a:stretch>
                  <a:fillRect/>
                </a:stretch>
              </p:blipFill>
              <p:spPr>
                <a:xfrm>
                  <a:off x="5347624" y="3251206"/>
                  <a:ext cx="1256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20805DC6-B496-4440-AB3D-124B57B6F80F}"/>
                    </a:ext>
                  </a:extLst>
                </p14:cNvPr>
                <p14:cNvContentPartPr/>
                <p14:nvPr/>
              </p14:nvContentPartPr>
              <p14:xfrm>
                <a:off x="5164384" y="2481886"/>
                <a:ext cx="1196280" cy="909000"/>
              </p14:xfrm>
            </p:contentPart>
          </mc:Choice>
          <mc:Fallback>
            <p:pic>
              <p:nvPicPr>
                <p:cNvPr id="6" name="Ink 5">
                  <a:extLst>
                    <a:ext uri="{FF2B5EF4-FFF2-40B4-BE49-F238E27FC236}">
                      <a16:creationId xmlns:a16="http://schemas.microsoft.com/office/drawing/2014/main" id="{20805DC6-B496-4440-AB3D-124B57B6F80F}"/>
                    </a:ext>
                  </a:extLst>
                </p:cNvPr>
                <p:cNvPicPr/>
                <p:nvPr/>
              </p:nvPicPr>
              <p:blipFill>
                <a:blip r:embed="rId9"/>
                <a:stretch>
                  <a:fillRect/>
                </a:stretch>
              </p:blipFill>
              <p:spPr>
                <a:xfrm>
                  <a:off x="5155384" y="2473246"/>
                  <a:ext cx="1213920" cy="926640"/>
                </a:xfrm>
                <a:prstGeom prst="rect">
                  <a:avLst/>
                </a:prstGeom>
              </p:spPr>
            </p:pic>
          </mc:Fallback>
        </mc:AlternateContent>
      </p:grpSp>
      <p:grpSp>
        <p:nvGrpSpPr>
          <p:cNvPr id="15" name="Group 14">
            <a:extLst>
              <a:ext uri="{FF2B5EF4-FFF2-40B4-BE49-F238E27FC236}">
                <a16:creationId xmlns:a16="http://schemas.microsoft.com/office/drawing/2014/main" id="{CAA16F49-A56F-4722-B526-7A2F6850745C}"/>
              </a:ext>
            </a:extLst>
          </p:cNvPr>
          <p:cNvGrpSpPr/>
          <p:nvPr/>
        </p:nvGrpSpPr>
        <p:grpSpPr>
          <a:xfrm>
            <a:off x="8670064" y="2567206"/>
            <a:ext cx="1406880" cy="381960"/>
            <a:chOff x="8670064" y="2567206"/>
            <a:chExt cx="1406880" cy="381960"/>
          </a:xfrm>
        </p:grpSpPr>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ACF889A1-71B2-4EAF-9DBD-8E5D4D238256}"/>
                    </a:ext>
                  </a:extLst>
                </p14:cNvPr>
                <p14:cNvContentPartPr/>
                <p14:nvPr/>
              </p14:nvContentPartPr>
              <p14:xfrm>
                <a:off x="8670064" y="2690686"/>
                <a:ext cx="195840" cy="258480"/>
              </p14:xfrm>
            </p:contentPart>
          </mc:Choice>
          <mc:Fallback>
            <p:pic>
              <p:nvPicPr>
                <p:cNvPr id="9" name="Ink 8">
                  <a:extLst>
                    <a:ext uri="{FF2B5EF4-FFF2-40B4-BE49-F238E27FC236}">
                      <a16:creationId xmlns:a16="http://schemas.microsoft.com/office/drawing/2014/main" id="{ACF889A1-71B2-4EAF-9DBD-8E5D4D238256}"/>
                    </a:ext>
                  </a:extLst>
                </p:cNvPr>
                <p:cNvPicPr/>
                <p:nvPr/>
              </p:nvPicPr>
              <p:blipFill>
                <a:blip r:embed="rId11"/>
                <a:stretch>
                  <a:fillRect/>
                </a:stretch>
              </p:blipFill>
              <p:spPr>
                <a:xfrm>
                  <a:off x="8661424" y="2682046"/>
                  <a:ext cx="21348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06ADCF9C-7B91-4DA5-A021-B32560C0B34E}"/>
                    </a:ext>
                  </a:extLst>
                </p14:cNvPr>
                <p14:cNvContentPartPr/>
                <p14:nvPr/>
              </p14:nvContentPartPr>
              <p14:xfrm>
                <a:off x="9004504" y="2704366"/>
                <a:ext cx="324360" cy="50400"/>
              </p14:xfrm>
            </p:contentPart>
          </mc:Choice>
          <mc:Fallback>
            <p:pic>
              <p:nvPicPr>
                <p:cNvPr id="10" name="Ink 9">
                  <a:extLst>
                    <a:ext uri="{FF2B5EF4-FFF2-40B4-BE49-F238E27FC236}">
                      <a16:creationId xmlns:a16="http://schemas.microsoft.com/office/drawing/2014/main" id="{06ADCF9C-7B91-4DA5-A021-B32560C0B34E}"/>
                    </a:ext>
                  </a:extLst>
                </p:cNvPr>
                <p:cNvPicPr/>
                <p:nvPr/>
              </p:nvPicPr>
              <p:blipFill>
                <a:blip r:embed="rId13"/>
                <a:stretch>
                  <a:fillRect/>
                </a:stretch>
              </p:blipFill>
              <p:spPr>
                <a:xfrm>
                  <a:off x="8995864" y="2695366"/>
                  <a:ext cx="3420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F638FB30-EDD8-4C20-BBA5-631CF7F40EE9}"/>
                    </a:ext>
                  </a:extLst>
                </p14:cNvPr>
                <p14:cNvContentPartPr/>
                <p14:nvPr/>
              </p14:nvContentPartPr>
              <p14:xfrm>
                <a:off x="8961304" y="2666926"/>
                <a:ext cx="207720" cy="131400"/>
              </p14:xfrm>
            </p:contentPart>
          </mc:Choice>
          <mc:Fallback>
            <p:pic>
              <p:nvPicPr>
                <p:cNvPr id="11" name="Ink 10">
                  <a:extLst>
                    <a:ext uri="{FF2B5EF4-FFF2-40B4-BE49-F238E27FC236}">
                      <a16:creationId xmlns:a16="http://schemas.microsoft.com/office/drawing/2014/main" id="{F638FB30-EDD8-4C20-BBA5-631CF7F40EE9}"/>
                    </a:ext>
                  </a:extLst>
                </p:cNvPr>
                <p:cNvPicPr/>
                <p:nvPr/>
              </p:nvPicPr>
              <p:blipFill>
                <a:blip r:embed="rId15"/>
                <a:stretch>
                  <a:fillRect/>
                </a:stretch>
              </p:blipFill>
              <p:spPr>
                <a:xfrm>
                  <a:off x="8952304" y="2658286"/>
                  <a:ext cx="2253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19CEE823-7E76-45E5-9284-D438B3912A16}"/>
                    </a:ext>
                  </a:extLst>
                </p14:cNvPr>
                <p14:cNvContentPartPr/>
                <p14:nvPr/>
              </p14:nvContentPartPr>
              <p14:xfrm>
                <a:off x="9482224" y="2567206"/>
                <a:ext cx="216720" cy="281520"/>
              </p14:xfrm>
            </p:contentPart>
          </mc:Choice>
          <mc:Fallback>
            <p:pic>
              <p:nvPicPr>
                <p:cNvPr id="12" name="Ink 11">
                  <a:extLst>
                    <a:ext uri="{FF2B5EF4-FFF2-40B4-BE49-F238E27FC236}">
                      <a16:creationId xmlns:a16="http://schemas.microsoft.com/office/drawing/2014/main" id="{19CEE823-7E76-45E5-9284-D438B3912A16}"/>
                    </a:ext>
                  </a:extLst>
                </p:cNvPr>
                <p:cNvPicPr/>
                <p:nvPr/>
              </p:nvPicPr>
              <p:blipFill>
                <a:blip r:embed="rId17"/>
                <a:stretch>
                  <a:fillRect/>
                </a:stretch>
              </p:blipFill>
              <p:spPr>
                <a:xfrm>
                  <a:off x="9473224" y="2558566"/>
                  <a:ext cx="23436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3BB1EF72-865E-47B3-BADE-D731C1EC39F4}"/>
                    </a:ext>
                  </a:extLst>
                </p14:cNvPr>
                <p14:cNvContentPartPr/>
                <p14:nvPr/>
              </p14:nvContentPartPr>
              <p14:xfrm>
                <a:off x="9846544" y="2668726"/>
                <a:ext cx="230400" cy="74160"/>
              </p14:xfrm>
            </p:contentPart>
          </mc:Choice>
          <mc:Fallback>
            <p:pic>
              <p:nvPicPr>
                <p:cNvPr id="13" name="Ink 12">
                  <a:extLst>
                    <a:ext uri="{FF2B5EF4-FFF2-40B4-BE49-F238E27FC236}">
                      <a16:creationId xmlns:a16="http://schemas.microsoft.com/office/drawing/2014/main" id="{3BB1EF72-865E-47B3-BADE-D731C1EC39F4}"/>
                    </a:ext>
                  </a:extLst>
                </p:cNvPr>
                <p:cNvPicPr/>
                <p:nvPr/>
              </p:nvPicPr>
              <p:blipFill>
                <a:blip r:embed="rId19"/>
                <a:stretch>
                  <a:fillRect/>
                </a:stretch>
              </p:blipFill>
              <p:spPr>
                <a:xfrm>
                  <a:off x="9837544" y="2660086"/>
                  <a:ext cx="2480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87F4630F-EBB6-43BA-84F2-015D6A0A581C}"/>
                    </a:ext>
                  </a:extLst>
                </p14:cNvPr>
                <p14:cNvContentPartPr/>
                <p14:nvPr/>
              </p14:nvContentPartPr>
              <p14:xfrm>
                <a:off x="9893704" y="2646766"/>
                <a:ext cx="53640" cy="239040"/>
              </p14:xfrm>
            </p:contentPart>
          </mc:Choice>
          <mc:Fallback>
            <p:pic>
              <p:nvPicPr>
                <p:cNvPr id="14" name="Ink 13">
                  <a:extLst>
                    <a:ext uri="{FF2B5EF4-FFF2-40B4-BE49-F238E27FC236}">
                      <a16:creationId xmlns:a16="http://schemas.microsoft.com/office/drawing/2014/main" id="{87F4630F-EBB6-43BA-84F2-015D6A0A581C}"/>
                    </a:ext>
                  </a:extLst>
                </p:cNvPr>
                <p:cNvPicPr/>
                <p:nvPr/>
              </p:nvPicPr>
              <p:blipFill>
                <a:blip r:embed="rId21"/>
                <a:stretch>
                  <a:fillRect/>
                </a:stretch>
              </p:blipFill>
              <p:spPr>
                <a:xfrm>
                  <a:off x="9884704" y="2637766"/>
                  <a:ext cx="71280" cy="256680"/>
                </a:xfrm>
                <a:prstGeom prst="rect">
                  <a:avLst/>
                </a:prstGeom>
              </p:spPr>
            </p:pic>
          </mc:Fallback>
        </mc:AlternateContent>
      </p:grpSp>
      <p:grpSp>
        <p:nvGrpSpPr>
          <p:cNvPr id="22" name="Group 21">
            <a:extLst>
              <a:ext uri="{FF2B5EF4-FFF2-40B4-BE49-F238E27FC236}">
                <a16:creationId xmlns:a16="http://schemas.microsoft.com/office/drawing/2014/main" id="{F8D0DA78-A3F6-430B-806D-9EC9DA2E0D77}"/>
              </a:ext>
            </a:extLst>
          </p:cNvPr>
          <p:cNvGrpSpPr/>
          <p:nvPr/>
        </p:nvGrpSpPr>
        <p:grpSpPr>
          <a:xfrm>
            <a:off x="10484824" y="2204326"/>
            <a:ext cx="1332720" cy="645840"/>
            <a:chOff x="10484824" y="2204326"/>
            <a:chExt cx="1332720" cy="645840"/>
          </a:xfrm>
        </p:grpSpPr>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9144FDFD-7D96-4CB6-94C1-8D7432FFC6A5}"/>
                    </a:ext>
                  </a:extLst>
                </p14:cNvPr>
                <p14:cNvContentPartPr/>
                <p14:nvPr/>
              </p14:nvContentPartPr>
              <p14:xfrm>
                <a:off x="10484824" y="2375686"/>
                <a:ext cx="388800" cy="325080"/>
              </p14:xfrm>
            </p:contentPart>
          </mc:Choice>
          <mc:Fallback>
            <p:pic>
              <p:nvPicPr>
                <p:cNvPr id="16" name="Ink 15">
                  <a:extLst>
                    <a:ext uri="{FF2B5EF4-FFF2-40B4-BE49-F238E27FC236}">
                      <a16:creationId xmlns:a16="http://schemas.microsoft.com/office/drawing/2014/main" id="{9144FDFD-7D96-4CB6-94C1-8D7432FFC6A5}"/>
                    </a:ext>
                  </a:extLst>
                </p:cNvPr>
                <p:cNvPicPr/>
                <p:nvPr/>
              </p:nvPicPr>
              <p:blipFill>
                <a:blip r:embed="rId23"/>
                <a:stretch>
                  <a:fillRect/>
                </a:stretch>
              </p:blipFill>
              <p:spPr>
                <a:xfrm>
                  <a:off x="10476184" y="2367046"/>
                  <a:ext cx="40644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2040DF83-AD0F-4E9E-AA34-042341B305A3}"/>
                    </a:ext>
                  </a:extLst>
                </p14:cNvPr>
                <p14:cNvContentPartPr/>
                <p14:nvPr/>
              </p14:nvContentPartPr>
              <p14:xfrm>
                <a:off x="10979104" y="2303686"/>
                <a:ext cx="178560" cy="369720"/>
              </p14:xfrm>
            </p:contentPart>
          </mc:Choice>
          <mc:Fallback>
            <p:pic>
              <p:nvPicPr>
                <p:cNvPr id="17" name="Ink 16">
                  <a:extLst>
                    <a:ext uri="{FF2B5EF4-FFF2-40B4-BE49-F238E27FC236}">
                      <a16:creationId xmlns:a16="http://schemas.microsoft.com/office/drawing/2014/main" id="{2040DF83-AD0F-4E9E-AA34-042341B305A3}"/>
                    </a:ext>
                  </a:extLst>
                </p:cNvPr>
                <p:cNvPicPr/>
                <p:nvPr/>
              </p:nvPicPr>
              <p:blipFill>
                <a:blip r:embed="rId25"/>
                <a:stretch>
                  <a:fillRect/>
                </a:stretch>
              </p:blipFill>
              <p:spPr>
                <a:xfrm>
                  <a:off x="10970464" y="2295046"/>
                  <a:ext cx="19620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AF9C1C6F-1438-4FA8-9285-0E8FEC166751}"/>
                    </a:ext>
                  </a:extLst>
                </p14:cNvPr>
                <p14:cNvContentPartPr/>
                <p14:nvPr/>
              </p14:nvContentPartPr>
              <p14:xfrm>
                <a:off x="11188984" y="2228086"/>
                <a:ext cx="276120" cy="320400"/>
              </p14:xfrm>
            </p:contentPart>
          </mc:Choice>
          <mc:Fallback>
            <p:pic>
              <p:nvPicPr>
                <p:cNvPr id="18" name="Ink 17">
                  <a:extLst>
                    <a:ext uri="{FF2B5EF4-FFF2-40B4-BE49-F238E27FC236}">
                      <a16:creationId xmlns:a16="http://schemas.microsoft.com/office/drawing/2014/main" id="{AF9C1C6F-1438-4FA8-9285-0E8FEC166751}"/>
                    </a:ext>
                  </a:extLst>
                </p:cNvPr>
                <p:cNvPicPr/>
                <p:nvPr/>
              </p:nvPicPr>
              <p:blipFill>
                <a:blip r:embed="rId27"/>
                <a:stretch>
                  <a:fillRect/>
                </a:stretch>
              </p:blipFill>
              <p:spPr>
                <a:xfrm>
                  <a:off x="11179984" y="2219086"/>
                  <a:ext cx="29376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0D132D0A-1F60-4FE5-9DF7-2C1F5ED0909A}"/>
                    </a:ext>
                  </a:extLst>
                </p14:cNvPr>
                <p14:cNvContentPartPr/>
                <p14:nvPr/>
              </p14:nvContentPartPr>
              <p14:xfrm>
                <a:off x="11574184" y="2204326"/>
                <a:ext cx="146880" cy="372960"/>
              </p14:xfrm>
            </p:contentPart>
          </mc:Choice>
          <mc:Fallback>
            <p:pic>
              <p:nvPicPr>
                <p:cNvPr id="19" name="Ink 18">
                  <a:extLst>
                    <a:ext uri="{FF2B5EF4-FFF2-40B4-BE49-F238E27FC236}">
                      <a16:creationId xmlns:a16="http://schemas.microsoft.com/office/drawing/2014/main" id="{0D132D0A-1F60-4FE5-9DF7-2C1F5ED0909A}"/>
                    </a:ext>
                  </a:extLst>
                </p:cNvPr>
                <p:cNvPicPr/>
                <p:nvPr/>
              </p:nvPicPr>
              <p:blipFill>
                <a:blip r:embed="rId29"/>
                <a:stretch>
                  <a:fillRect/>
                </a:stretch>
              </p:blipFill>
              <p:spPr>
                <a:xfrm>
                  <a:off x="11565544" y="2195686"/>
                  <a:ext cx="16452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6F3C3E7B-546A-4DCE-9AFE-77AD4C919479}"/>
                    </a:ext>
                  </a:extLst>
                </p14:cNvPr>
                <p14:cNvContentPartPr/>
                <p14:nvPr/>
              </p14:nvContentPartPr>
              <p14:xfrm>
                <a:off x="10987744" y="2653966"/>
                <a:ext cx="829800" cy="196200"/>
              </p14:xfrm>
            </p:contentPart>
          </mc:Choice>
          <mc:Fallback>
            <p:pic>
              <p:nvPicPr>
                <p:cNvPr id="20" name="Ink 19">
                  <a:extLst>
                    <a:ext uri="{FF2B5EF4-FFF2-40B4-BE49-F238E27FC236}">
                      <a16:creationId xmlns:a16="http://schemas.microsoft.com/office/drawing/2014/main" id="{6F3C3E7B-546A-4DCE-9AFE-77AD4C919479}"/>
                    </a:ext>
                  </a:extLst>
                </p:cNvPr>
                <p:cNvPicPr/>
                <p:nvPr/>
              </p:nvPicPr>
              <p:blipFill>
                <a:blip r:embed="rId31"/>
                <a:stretch>
                  <a:fillRect/>
                </a:stretch>
              </p:blipFill>
              <p:spPr>
                <a:xfrm>
                  <a:off x="10978744" y="2645326"/>
                  <a:ext cx="847440" cy="213840"/>
                </a:xfrm>
                <a:prstGeom prst="rect">
                  <a:avLst/>
                </a:prstGeom>
              </p:spPr>
            </p:pic>
          </mc:Fallback>
        </mc:AlternateContent>
      </p:grpSp>
      <p:grpSp>
        <p:nvGrpSpPr>
          <p:cNvPr id="28" name="Group 27">
            <a:extLst>
              <a:ext uri="{FF2B5EF4-FFF2-40B4-BE49-F238E27FC236}">
                <a16:creationId xmlns:a16="http://schemas.microsoft.com/office/drawing/2014/main" id="{7CF556F9-7444-4911-9949-7DD6C1C1B130}"/>
              </a:ext>
            </a:extLst>
          </p:cNvPr>
          <p:cNvGrpSpPr/>
          <p:nvPr/>
        </p:nvGrpSpPr>
        <p:grpSpPr>
          <a:xfrm>
            <a:off x="11073784" y="3313126"/>
            <a:ext cx="786240" cy="381960"/>
            <a:chOff x="11073784" y="3313126"/>
            <a:chExt cx="786240" cy="381960"/>
          </a:xfrm>
        </p:grpSpPr>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C6DB6BBC-F4E7-41D9-A4A6-B9C7DEBE5BF6}"/>
                    </a:ext>
                  </a:extLst>
                </p14:cNvPr>
                <p14:cNvContentPartPr/>
                <p14:nvPr/>
              </p14:nvContentPartPr>
              <p14:xfrm>
                <a:off x="11213464" y="3334006"/>
                <a:ext cx="268560" cy="264600"/>
              </p14:xfrm>
            </p:contentPart>
          </mc:Choice>
          <mc:Fallback>
            <p:pic>
              <p:nvPicPr>
                <p:cNvPr id="21" name="Ink 20">
                  <a:extLst>
                    <a:ext uri="{FF2B5EF4-FFF2-40B4-BE49-F238E27FC236}">
                      <a16:creationId xmlns:a16="http://schemas.microsoft.com/office/drawing/2014/main" id="{C6DB6BBC-F4E7-41D9-A4A6-B9C7DEBE5BF6}"/>
                    </a:ext>
                  </a:extLst>
                </p:cNvPr>
                <p:cNvPicPr/>
                <p:nvPr/>
              </p:nvPicPr>
              <p:blipFill>
                <a:blip r:embed="rId33"/>
                <a:stretch>
                  <a:fillRect/>
                </a:stretch>
              </p:blipFill>
              <p:spPr>
                <a:xfrm>
                  <a:off x="11204824" y="3325366"/>
                  <a:ext cx="2862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FC2DB68E-0B27-47E2-93BA-592AB8BC060B}"/>
                    </a:ext>
                  </a:extLst>
                </p14:cNvPr>
                <p14:cNvContentPartPr/>
                <p14:nvPr/>
              </p14:nvContentPartPr>
              <p14:xfrm>
                <a:off x="11073784" y="3473326"/>
                <a:ext cx="24480" cy="198000"/>
              </p14:xfrm>
            </p:contentPart>
          </mc:Choice>
          <mc:Fallback>
            <p:pic>
              <p:nvPicPr>
                <p:cNvPr id="23" name="Ink 22">
                  <a:extLst>
                    <a:ext uri="{FF2B5EF4-FFF2-40B4-BE49-F238E27FC236}">
                      <a16:creationId xmlns:a16="http://schemas.microsoft.com/office/drawing/2014/main" id="{FC2DB68E-0B27-47E2-93BA-592AB8BC060B}"/>
                    </a:ext>
                  </a:extLst>
                </p:cNvPr>
                <p:cNvPicPr/>
                <p:nvPr/>
              </p:nvPicPr>
              <p:blipFill>
                <a:blip r:embed="rId35"/>
                <a:stretch>
                  <a:fillRect/>
                </a:stretch>
              </p:blipFill>
              <p:spPr>
                <a:xfrm>
                  <a:off x="11064784" y="3464686"/>
                  <a:ext cx="421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925A5DD8-2022-467B-954F-C15D32075E81}"/>
                    </a:ext>
                  </a:extLst>
                </p14:cNvPr>
                <p14:cNvContentPartPr/>
                <p14:nvPr/>
              </p14:nvContentPartPr>
              <p14:xfrm>
                <a:off x="11120584" y="3506446"/>
                <a:ext cx="53280" cy="188640"/>
              </p14:xfrm>
            </p:contentPart>
          </mc:Choice>
          <mc:Fallback>
            <p:pic>
              <p:nvPicPr>
                <p:cNvPr id="24" name="Ink 23">
                  <a:extLst>
                    <a:ext uri="{FF2B5EF4-FFF2-40B4-BE49-F238E27FC236}">
                      <a16:creationId xmlns:a16="http://schemas.microsoft.com/office/drawing/2014/main" id="{925A5DD8-2022-467B-954F-C15D32075E81}"/>
                    </a:ext>
                  </a:extLst>
                </p:cNvPr>
                <p:cNvPicPr/>
                <p:nvPr/>
              </p:nvPicPr>
              <p:blipFill>
                <a:blip r:embed="rId37"/>
                <a:stretch>
                  <a:fillRect/>
                </a:stretch>
              </p:blipFill>
              <p:spPr>
                <a:xfrm>
                  <a:off x="11111944" y="3497446"/>
                  <a:ext cx="709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A98162B3-BA54-4A8E-91C3-E178554A01B2}"/>
                    </a:ext>
                  </a:extLst>
                </p14:cNvPr>
                <p14:cNvContentPartPr/>
                <p14:nvPr/>
              </p14:nvContentPartPr>
              <p14:xfrm>
                <a:off x="11678224" y="3323566"/>
                <a:ext cx="63360" cy="213120"/>
              </p14:xfrm>
            </p:contentPart>
          </mc:Choice>
          <mc:Fallback>
            <p:pic>
              <p:nvPicPr>
                <p:cNvPr id="25" name="Ink 24">
                  <a:extLst>
                    <a:ext uri="{FF2B5EF4-FFF2-40B4-BE49-F238E27FC236}">
                      <a16:creationId xmlns:a16="http://schemas.microsoft.com/office/drawing/2014/main" id="{A98162B3-BA54-4A8E-91C3-E178554A01B2}"/>
                    </a:ext>
                  </a:extLst>
                </p:cNvPr>
                <p:cNvPicPr/>
                <p:nvPr/>
              </p:nvPicPr>
              <p:blipFill>
                <a:blip r:embed="rId39"/>
                <a:stretch>
                  <a:fillRect/>
                </a:stretch>
              </p:blipFill>
              <p:spPr>
                <a:xfrm>
                  <a:off x="11669584" y="3314566"/>
                  <a:ext cx="810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8091FF45-D266-480B-AB47-22DE43CE8867}"/>
                    </a:ext>
                  </a:extLst>
                </p14:cNvPr>
                <p14:cNvContentPartPr/>
                <p14:nvPr/>
              </p14:nvContentPartPr>
              <p14:xfrm>
                <a:off x="11790544" y="3313126"/>
                <a:ext cx="69480" cy="197640"/>
              </p14:xfrm>
            </p:contentPart>
          </mc:Choice>
          <mc:Fallback>
            <p:pic>
              <p:nvPicPr>
                <p:cNvPr id="26" name="Ink 25">
                  <a:extLst>
                    <a:ext uri="{FF2B5EF4-FFF2-40B4-BE49-F238E27FC236}">
                      <a16:creationId xmlns:a16="http://schemas.microsoft.com/office/drawing/2014/main" id="{8091FF45-D266-480B-AB47-22DE43CE8867}"/>
                    </a:ext>
                  </a:extLst>
                </p:cNvPr>
                <p:cNvPicPr/>
                <p:nvPr/>
              </p:nvPicPr>
              <p:blipFill>
                <a:blip r:embed="rId41"/>
                <a:stretch>
                  <a:fillRect/>
                </a:stretch>
              </p:blipFill>
              <p:spPr>
                <a:xfrm>
                  <a:off x="11781544" y="3304126"/>
                  <a:ext cx="87120" cy="21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56740E0D-DF14-4DBE-8F91-6B588FA28112}"/>
                  </a:ext>
                </a:extLst>
              </p14:cNvPr>
              <p14:cNvContentPartPr/>
              <p14:nvPr/>
            </p14:nvContentPartPr>
            <p14:xfrm>
              <a:off x="11792704" y="3013246"/>
              <a:ext cx="302760" cy="128520"/>
            </p14:xfrm>
          </p:contentPart>
        </mc:Choice>
        <mc:Fallback>
          <p:pic>
            <p:nvPicPr>
              <p:cNvPr id="27" name="Ink 26">
                <a:extLst>
                  <a:ext uri="{FF2B5EF4-FFF2-40B4-BE49-F238E27FC236}">
                    <a16:creationId xmlns:a16="http://schemas.microsoft.com/office/drawing/2014/main" id="{56740E0D-DF14-4DBE-8F91-6B588FA28112}"/>
                  </a:ext>
                </a:extLst>
              </p:cNvPr>
              <p:cNvPicPr/>
              <p:nvPr/>
            </p:nvPicPr>
            <p:blipFill>
              <a:blip r:embed="rId43"/>
              <a:stretch>
                <a:fillRect/>
              </a:stretch>
            </p:blipFill>
            <p:spPr>
              <a:xfrm>
                <a:off x="11784064" y="3004606"/>
                <a:ext cx="320400" cy="146160"/>
              </a:xfrm>
              <a:prstGeom prst="rect">
                <a:avLst/>
              </a:prstGeom>
            </p:spPr>
          </p:pic>
        </mc:Fallback>
      </mc:AlternateContent>
      <p:grpSp>
        <p:nvGrpSpPr>
          <p:cNvPr id="50" name="Group 49">
            <a:extLst>
              <a:ext uri="{FF2B5EF4-FFF2-40B4-BE49-F238E27FC236}">
                <a16:creationId xmlns:a16="http://schemas.microsoft.com/office/drawing/2014/main" id="{DE86F26B-3F75-444C-9A88-61A24E0CE132}"/>
              </a:ext>
            </a:extLst>
          </p:cNvPr>
          <p:cNvGrpSpPr/>
          <p:nvPr/>
        </p:nvGrpSpPr>
        <p:grpSpPr>
          <a:xfrm>
            <a:off x="9360544" y="4424806"/>
            <a:ext cx="3185280" cy="705600"/>
            <a:chOff x="9360544" y="4424806"/>
            <a:chExt cx="3185280" cy="705600"/>
          </a:xfrm>
        </p:grpSpPr>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AC2AB8AE-8661-4A08-AC11-A292FD152387}"/>
                    </a:ext>
                  </a:extLst>
                </p14:cNvPr>
                <p14:cNvContentPartPr/>
                <p14:nvPr/>
              </p14:nvContentPartPr>
              <p14:xfrm>
                <a:off x="9360544" y="4930246"/>
                <a:ext cx="262080" cy="199800"/>
              </p14:xfrm>
            </p:contentPart>
          </mc:Choice>
          <mc:Fallback>
            <p:pic>
              <p:nvPicPr>
                <p:cNvPr id="29" name="Ink 28">
                  <a:extLst>
                    <a:ext uri="{FF2B5EF4-FFF2-40B4-BE49-F238E27FC236}">
                      <a16:creationId xmlns:a16="http://schemas.microsoft.com/office/drawing/2014/main" id="{AC2AB8AE-8661-4A08-AC11-A292FD152387}"/>
                    </a:ext>
                  </a:extLst>
                </p:cNvPr>
                <p:cNvPicPr/>
                <p:nvPr/>
              </p:nvPicPr>
              <p:blipFill>
                <a:blip r:embed="rId45"/>
                <a:stretch>
                  <a:fillRect/>
                </a:stretch>
              </p:blipFill>
              <p:spPr>
                <a:xfrm>
                  <a:off x="9351544" y="4921606"/>
                  <a:ext cx="2797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F76B6327-8077-4012-90D0-D6D0FF7E503C}"/>
                    </a:ext>
                  </a:extLst>
                </p14:cNvPr>
                <p14:cNvContentPartPr/>
                <p14:nvPr/>
              </p14:nvContentPartPr>
              <p14:xfrm>
                <a:off x="9820624" y="4959766"/>
                <a:ext cx="349920" cy="73800"/>
              </p14:xfrm>
            </p:contentPart>
          </mc:Choice>
          <mc:Fallback>
            <p:pic>
              <p:nvPicPr>
                <p:cNvPr id="30" name="Ink 29">
                  <a:extLst>
                    <a:ext uri="{FF2B5EF4-FFF2-40B4-BE49-F238E27FC236}">
                      <a16:creationId xmlns:a16="http://schemas.microsoft.com/office/drawing/2014/main" id="{F76B6327-8077-4012-90D0-D6D0FF7E503C}"/>
                    </a:ext>
                  </a:extLst>
                </p:cNvPr>
                <p:cNvPicPr/>
                <p:nvPr/>
              </p:nvPicPr>
              <p:blipFill>
                <a:blip r:embed="rId47"/>
                <a:stretch>
                  <a:fillRect/>
                </a:stretch>
              </p:blipFill>
              <p:spPr>
                <a:xfrm>
                  <a:off x="9811624" y="4950766"/>
                  <a:ext cx="3675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979A2EF5-B02E-494C-8BB1-ED13BD3C50AD}"/>
                    </a:ext>
                  </a:extLst>
                </p14:cNvPr>
                <p14:cNvContentPartPr/>
                <p14:nvPr/>
              </p14:nvContentPartPr>
              <p14:xfrm>
                <a:off x="9751504" y="4952926"/>
                <a:ext cx="192240" cy="177480"/>
              </p14:xfrm>
            </p:contentPart>
          </mc:Choice>
          <mc:Fallback>
            <p:pic>
              <p:nvPicPr>
                <p:cNvPr id="31" name="Ink 30">
                  <a:extLst>
                    <a:ext uri="{FF2B5EF4-FFF2-40B4-BE49-F238E27FC236}">
                      <a16:creationId xmlns:a16="http://schemas.microsoft.com/office/drawing/2014/main" id="{979A2EF5-B02E-494C-8BB1-ED13BD3C50AD}"/>
                    </a:ext>
                  </a:extLst>
                </p:cNvPr>
                <p:cNvPicPr/>
                <p:nvPr/>
              </p:nvPicPr>
              <p:blipFill>
                <a:blip r:embed="rId49"/>
                <a:stretch>
                  <a:fillRect/>
                </a:stretch>
              </p:blipFill>
              <p:spPr>
                <a:xfrm>
                  <a:off x="9742504" y="4944286"/>
                  <a:ext cx="2098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F1046959-8B92-4EE9-ADB3-703AF2E130EC}"/>
                    </a:ext>
                  </a:extLst>
                </p14:cNvPr>
                <p14:cNvContentPartPr/>
                <p14:nvPr/>
              </p14:nvContentPartPr>
              <p14:xfrm>
                <a:off x="10349824" y="4828366"/>
                <a:ext cx="296640" cy="181080"/>
              </p14:xfrm>
            </p:contentPart>
          </mc:Choice>
          <mc:Fallback>
            <p:pic>
              <p:nvPicPr>
                <p:cNvPr id="32" name="Ink 31">
                  <a:extLst>
                    <a:ext uri="{FF2B5EF4-FFF2-40B4-BE49-F238E27FC236}">
                      <a16:creationId xmlns:a16="http://schemas.microsoft.com/office/drawing/2014/main" id="{F1046959-8B92-4EE9-ADB3-703AF2E130EC}"/>
                    </a:ext>
                  </a:extLst>
                </p:cNvPr>
                <p:cNvPicPr/>
                <p:nvPr/>
              </p:nvPicPr>
              <p:blipFill>
                <a:blip r:embed="rId51"/>
                <a:stretch>
                  <a:fillRect/>
                </a:stretch>
              </p:blipFill>
              <p:spPr>
                <a:xfrm>
                  <a:off x="10341184" y="4819726"/>
                  <a:ext cx="3142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3BD4F472-5986-405A-956C-5AA39AF00DDA}"/>
                    </a:ext>
                  </a:extLst>
                </p14:cNvPr>
                <p14:cNvContentPartPr/>
                <p14:nvPr/>
              </p14:nvContentPartPr>
              <p14:xfrm>
                <a:off x="10863544" y="4914046"/>
                <a:ext cx="158040" cy="56880"/>
              </p14:xfrm>
            </p:contentPart>
          </mc:Choice>
          <mc:Fallback>
            <p:pic>
              <p:nvPicPr>
                <p:cNvPr id="33" name="Ink 32">
                  <a:extLst>
                    <a:ext uri="{FF2B5EF4-FFF2-40B4-BE49-F238E27FC236}">
                      <a16:creationId xmlns:a16="http://schemas.microsoft.com/office/drawing/2014/main" id="{3BD4F472-5986-405A-956C-5AA39AF00DDA}"/>
                    </a:ext>
                  </a:extLst>
                </p:cNvPr>
                <p:cNvPicPr/>
                <p:nvPr/>
              </p:nvPicPr>
              <p:blipFill>
                <a:blip r:embed="rId53"/>
                <a:stretch>
                  <a:fillRect/>
                </a:stretch>
              </p:blipFill>
              <p:spPr>
                <a:xfrm>
                  <a:off x="10854544" y="4905406"/>
                  <a:ext cx="1756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12D7B03C-D6C0-42CF-88BD-66CFD6D8F874}"/>
                    </a:ext>
                  </a:extLst>
                </p14:cNvPr>
                <p14:cNvContentPartPr/>
                <p14:nvPr/>
              </p14:nvContentPartPr>
              <p14:xfrm>
                <a:off x="11244784" y="4684366"/>
                <a:ext cx="35280" cy="45720"/>
              </p14:xfrm>
            </p:contentPart>
          </mc:Choice>
          <mc:Fallback>
            <p:pic>
              <p:nvPicPr>
                <p:cNvPr id="35" name="Ink 34">
                  <a:extLst>
                    <a:ext uri="{FF2B5EF4-FFF2-40B4-BE49-F238E27FC236}">
                      <a16:creationId xmlns:a16="http://schemas.microsoft.com/office/drawing/2014/main" id="{12D7B03C-D6C0-42CF-88BD-66CFD6D8F874}"/>
                    </a:ext>
                  </a:extLst>
                </p:cNvPr>
                <p:cNvPicPr/>
                <p:nvPr/>
              </p:nvPicPr>
              <p:blipFill>
                <a:blip r:embed="rId55"/>
                <a:stretch>
                  <a:fillRect/>
                </a:stretch>
              </p:blipFill>
              <p:spPr>
                <a:xfrm>
                  <a:off x="11236144" y="4675726"/>
                  <a:ext cx="529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7CDC1F29-A7F9-4168-B945-22740F7E0B49}"/>
                    </a:ext>
                  </a:extLst>
                </p14:cNvPr>
                <p14:cNvContentPartPr/>
                <p14:nvPr/>
              </p14:nvContentPartPr>
              <p14:xfrm>
                <a:off x="11149384" y="4705606"/>
                <a:ext cx="226440" cy="237960"/>
              </p14:xfrm>
            </p:contentPart>
          </mc:Choice>
          <mc:Fallback>
            <p:pic>
              <p:nvPicPr>
                <p:cNvPr id="36" name="Ink 35">
                  <a:extLst>
                    <a:ext uri="{FF2B5EF4-FFF2-40B4-BE49-F238E27FC236}">
                      <a16:creationId xmlns:a16="http://schemas.microsoft.com/office/drawing/2014/main" id="{7CDC1F29-A7F9-4168-B945-22740F7E0B49}"/>
                    </a:ext>
                  </a:extLst>
                </p:cNvPr>
                <p:cNvPicPr/>
                <p:nvPr/>
              </p:nvPicPr>
              <p:blipFill>
                <a:blip r:embed="rId57"/>
                <a:stretch>
                  <a:fillRect/>
                </a:stretch>
              </p:blipFill>
              <p:spPr>
                <a:xfrm>
                  <a:off x="11140384" y="4696606"/>
                  <a:ext cx="2440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F97C436F-6663-4D93-9890-7BB2776EA5D8}"/>
                    </a:ext>
                  </a:extLst>
                </p14:cNvPr>
                <p14:cNvContentPartPr/>
                <p14:nvPr/>
              </p14:nvContentPartPr>
              <p14:xfrm>
                <a:off x="11102584" y="4593286"/>
                <a:ext cx="28080" cy="56520"/>
              </p14:xfrm>
            </p:contentPart>
          </mc:Choice>
          <mc:Fallback>
            <p:pic>
              <p:nvPicPr>
                <p:cNvPr id="38" name="Ink 37">
                  <a:extLst>
                    <a:ext uri="{FF2B5EF4-FFF2-40B4-BE49-F238E27FC236}">
                      <a16:creationId xmlns:a16="http://schemas.microsoft.com/office/drawing/2014/main" id="{F97C436F-6663-4D93-9890-7BB2776EA5D8}"/>
                    </a:ext>
                  </a:extLst>
                </p:cNvPr>
                <p:cNvPicPr/>
                <p:nvPr/>
              </p:nvPicPr>
              <p:blipFill>
                <a:blip r:embed="rId59"/>
                <a:stretch>
                  <a:fillRect/>
                </a:stretch>
              </p:blipFill>
              <p:spPr>
                <a:xfrm>
                  <a:off x="11093584" y="4584286"/>
                  <a:ext cx="457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B5AED182-BACF-4491-8172-465E09F9C423}"/>
                    </a:ext>
                  </a:extLst>
                </p14:cNvPr>
                <p14:cNvContentPartPr/>
                <p14:nvPr/>
              </p14:nvContentPartPr>
              <p14:xfrm>
                <a:off x="11114104" y="4636846"/>
                <a:ext cx="266400" cy="350640"/>
              </p14:xfrm>
            </p:contentPart>
          </mc:Choice>
          <mc:Fallback>
            <p:pic>
              <p:nvPicPr>
                <p:cNvPr id="39" name="Ink 38">
                  <a:extLst>
                    <a:ext uri="{FF2B5EF4-FFF2-40B4-BE49-F238E27FC236}">
                      <a16:creationId xmlns:a16="http://schemas.microsoft.com/office/drawing/2014/main" id="{B5AED182-BACF-4491-8172-465E09F9C423}"/>
                    </a:ext>
                  </a:extLst>
                </p:cNvPr>
                <p:cNvPicPr/>
                <p:nvPr/>
              </p:nvPicPr>
              <p:blipFill>
                <a:blip r:embed="rId61"/>
                <a:stretch>
                  <a:fillRect/>
                </a:stretch>
              </p:blipFill>
              <p:spPr>
                <a:xfrm>
                  <a:off x="11105464" y="4628206"/>
                  <a:ext cx="28404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70FA2AD0-B03E-481F-A9E6-0E6DC710DE90}"/>
                    </a:ext>
                  </a:extLst>
                </p14:cNvPr>
                <p14:cNvContentPartPr/>
                <p14:nvPr/>
              </p14:nvContentPartPr>
              <p14:xfrm>
                <a:off x="11516944" y="4779406"/>
                <a:ext cx="34920" cy="21600"/>
              </p14:xfrm>
            </p:contentPart>
          </mc:Choice>
          <mc:Fallback>
            <p:pic>
              <p:nvPicPr>
                <p:cNvPr id="40" name="Ink 39">
                  <a:extLst>
                    <a:ext uri="{FF2B5EF4-FFF2-40B4-BE49-F238E27FC236}">
                      <a16:creationId xmlns:a16="http://schemas.microsoft.com/office/drawing/2014/main" id="{70FA2AD0-B03E-481F-A9E6-0E6DC710DE90}"/>
                    </a:ext>
                  </a:extLst>
                </p:cNvPr>
                <p:cNvPicPr/>
                <p:nvPr/>
              </p:nvPicPr>
              <p:blipFill>
                <a:blip r:embed="rId63"/>
                <a:stretch>
                  <a:fillRect/>
                </a:stretch>
              </p:blipFill>
              <p:spPr>
                <a:xfrm>
                  <a:off x="11507944" y="4770406"/>
                  <a:ext cx="525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D0411D1D-12B8-4A1C-86E4-728E9FCA032A}"/>
                    </a:ext>
                  </a:extLst>
                </p14:cNvPr>
                <p14:cNvContentPartPr/>
                <p14:nvPr/>
              </p14:nvContentPartPr>
              <p14:xfrm>
                <a:off x="11559424" y="4480966"/>
                <a:ext cx="235440" cy="207360"/>
              </p14:xfrm>
            </p:contentPart>
          </mc:Choice>
          <mc:Fallback>
            <p:pic>
              <p:nvPicPr>
                <p:cNvPr id="42" name="Ink 41">
                  <a:extLst>
                    <a:ext uri="{FF2B5EF4-FFF2-40B4-BE49-F238E27FC236}">
                      <a16:creationId xmlns:a16="http://schemas.microsoft.com/office/drawing/2014/main" id="{D0411D1D-12B8-4A1C-86E4-728E9FCA032A}"/>
                    </a:ext>
                  </a:extLst>
                </p:cNvPr>
                <p:cNvPicPr/>
                <p:nvPr/>
              </p:nvPicPr>
              <p:blipFill>
                <a:blip r:embed="rId65"/>
                <a:stretch>
                  <a:fillRect/>
                </a:stretch>
              </p:blipFill>
              <p:spPr>
                <a:xfrm>
                  <a:off x="11550424" y="4472326"/>
                  <a:ext cx="2530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DD64006F-E2F9-48D1-A0D0-BEAFA72E7CB3}"/>
                    </a:ext>
                  </a:extLst>
                </p14:cNvPr>
                <p14:cNvContentPartPr/>
                <p14:nvPr/>
              </p14:nvContentPartPr>
              <p14:xfrm>
                <a:off x="11527744" y="4757086"/>
                <a:ext cx="358560" cy="113760"/>
              </p14:xfrm>
            </p:contentPart>
          </mc:Choice>
          <mc:Fallback>
            <p:pic>
              <p:nvPicPr>
                <p:cNvPr id="43" name="Ink 42">
                  <a:extLst>
                    <a:ext uri="{FF2B5EF4-FFF2-40B4-BE49-F238E27FC236}">
                      <a16:creationId xmlns:a16="http://schemas.microsoft.com/office/drawing/2014/main" id="{DD64006F-E2F9-48D1-A0D0-BEAFA72E7CB3}"/>
                    </a:ext>
                  </a:extLst>
                </p:cNvPr>
                <p:cNvPicPr/>
                <p:nvPr/>
              </p:nvPicPr>
              <p:blipFill>
                <a:blip r:embed="rId67"/>
                <a:stretch>
                  <a:fillRect/>
                </a:stretch>
              </p:blipFill>
              <p:spPr>
                <a:xfrm>
                  <a:off x="11518744" y="4748446"/>
                  <a:ext cx="3762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D3A20F2B-4934-4D0F-8E80-04C47C25EFC7}"/>
                    </a:ext>
                  </a:extLst>
                </p14:cNvPr>
                <p14:cNvContentPartPr/>
                <p14:nvPr/>
              </p14:nvContentPartPr>
              <p14:xfrm>
                <a:off x="11668504" y="4912606"/>
                <a:ext cx="189360" cy="186480"/>
              </p14:xfrm>
            </p:contentPart>
          </mc:Choice>
          <mc:Fallback>
            <p:pic>
              <p:nvPicPr>
                <p:cNvPr id="44" name="Ink 43">
                  <a:extLst>
                    <a:ext uri="{FF2B5EF4-FFF2-40B4-BE49-F238E27FC236}">
                      <a16:creationId xmlns:a16="http://schemas.microsoft.com/office/drawing/2014/main" id="{D3A20F2B-4934-4D0F-8E80-04C47C25EFC7}"/>
                    </a:ext>
                  </a:extLst>
                </p:cNvPr>
                <p:cNvPicPr/>
                <p:nvPr/>
              </p:nvPicPr>
              <p:blipFill>
                <a:blip r:embed="rId69"/>
                <a:stretch>
                  <a:fillRect/>
                </a:stretch>
              </p:blipFill>
              <p:spPr>
                <a:xfrm>
                  <a:off x="11659864" y="4903606"/>
                  <a:ext cx="2070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C771CBCD-E921-474F-B5A0-46D8AF42CB6D}"/>
                    </a:ext>
                  </a:extLst>
                </p14:cNvPr>
                <p14:cNvContentPartPr/>
                <p14:nvPr/>
              </p14:nvContentPartPr>
              <p14:xfrm>
                <a:off x="11898904" y="4833046"/>
                <a:ext cx="239040" cy="226440"/>
              </p14:xfrm>
            </p:contentPart>
          </mc:Choice>
          <mc:Fallback>
            <p:pic>
              <p:nvPicPr>
                <p:cNvPr id="45" name="Ink 44">
                  <a:extLst>
                    <a:ext uri="{FF2B5EF4-FFF2-40B4-BE49-F238E27FC236}">
                      <a16:creationId xmlns:a16="http://schemas.microsoft.com/office/drawing/2014/main" id="{C771CBCD-E921-474F-B5A0-46D8AF42CB6D}"/>
                    </a:ext>
                  </a:extLst>
                </p:cNvPr>
                <p:cNvPicPr/>
                <p:nvPr/>
              </p:nvPicPr>
              <p:blipFill>
                <a:blip r:embed="rId71"/>
                <a:stretch>
                  <a:fillRect/>
                </a:stretch>
              </p:blipFill>
              <p:spPr>
                <a:xfrm>
                  <a:off x="11890264" y="4824046"/>
                  <a:ext cx="2566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02B3BDB5-3DBB-4248-B41B-CC5205B8D308}"/>
                    </a:ext>
                  </a:extLst>
                </p14:cNvPr>
                <p14:cNvContentPartPr/>
                <p14:nvPr/>
              </p14:nvContentPartPr>
              <p14:xfrm>
                <a:off x="11571304" y="4519846"/>
                <a:ext cx="347760" cy="237600"/>
              </p14:xfrm>
            </p:contentPart>
          </mc:Choice>
          <mc:Fallback>
            <p:pic>
              <p:nvPicPr>
                <p:cNvPr id="46" name="Ink 45">
                  <a:extLst>
                    <a:ext uri="{FF2B5EF4-FFF2-40B4-BE49-F238E27FC236}">
                      <a16:creationId xmlns:a16="http://schemas.microsoft.com/office/drawing/2014/main" id="{02B3BDB5-3DBB-4248-B41B-CC5205B8D308}"/>
                    </a:ext>
                  </a:extLst>
                </p:cNvPr>
                <p:cNvPicPr/>
                <p:nvPr/>
              </p:nvPicPr>
              <p:blipFill>
                <a:blip r:embed="rId73"/>
                <a:stretch>
                  <a:fillRect/>
                </a:stretch>
              </p:blipFill>
              <p:spPr>
                <a:xfrm>
                  <a:off x="11562304" y="4511206"/>
                  <a:ext cx="3654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5844FF1C-2A1A-4ABC-8FEA-168001C79C1D}"/>
                    </a:ext>
                  </a:extLst>
                </p14:cNvPr>
                <p14:cNvContentPartPr/>
                <p14:nvPr/>
              </p14:nvContentPartPr>
              <p14:xfrm>
                <a:off x="12105184" y="4424806"/>
                <a:ext cx="274320" cy="237960"/>
              </p14:xfrm>
            </p:contentPart>
          </mc:Choice>
          <mc:Fallback>
            <p:pic>
              <p:nvPicPr>
                <p:cNvPr id="47" name="Ink 46">
                  <a:extLst>
                    <a:ext uri="{FF2B5EF4-FFF2-40B4-BE49-F238E27FC236}">
                      <a16:creationId xmlns:a16="http://schemas.microsoft.com/office/drawing/2014/main" id="{5844FF1C-2A1A-4ABC-8FEA-168001C79C1D}"/>
                    </a:ext>
                  </a:extLst>
                </p:cNvPr>
                <p:cNvPicPr/>
                <p:nvPr/>
              </p:nvPicPr>
              <p:blipFill>
                <a:blip r:embed="rId75"/>
                <a:stretch>
                  <a:fillRect/>
                </a:stretch>
              </p:blipFill>
              <p:spPr>
                <a:xfrm>
                  <a:off x="12096184" y="4415806"/>
                  <a:ext cx="2919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A5FAD5D1-815B-42EC-ACBB-E2B20761F483}"/>
                    </a:ext>
                  </a:extLst>
                </p14:cNvPr>
                <p14:cNvContentPartPr/>
                <p14:nvPr/>
              </p14:nvContentPartPr>
              <p14:xfrm>
                <a:off x="11780824" y="4667086"/>
                <a:ext cx="765000" cy="115560"/>
              </p14:xfrm>
            </p:contentPart>
          </mc:Choice>
          <mc:Fallback>
            <p:pic>
              <p:nvPicPr>
                <p:cNvPr id="48" name="Ink 47">
                  <a:extLst>
                    <a:ext uri="{FF2B5EF4-FFF2-40B4-BE49-F238E27FC236}">
                      <a16:creationId xmlns:a16="http://schemas.microsoft.com/office/drawing/2014/main" id="{A5FAD5D1-815B-42EC-ACBB-E2B20761F483}"/>
                    </a:ext>
                  </a:extLst>
                </p:cNvPr>
                <p:cNvPicPr/>
                <p:nvPr/>
              </p:nvPicPr>
              <p:blipFill>
                <a:blip r:embed="rId77"/>
                <a:stretch>
                  <a:fillRect/>
                </a:stretch>
              </p:blipFill>
              <p:spPr>
                <a:xfrm>
                  <a:off x="11771824" y="4658086"/>
                  <a:ext cx="782640" cy="13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CD5C8B47-F439-4EFA-97AC-278193B83C72}"/>
                  </a:ext>
                </a:extLst>
              </p14:cNvPr>
              <p14:cNvContentPartPr/>
              <p14:nvPr/>
            </p14:nvContentPartPr>
            <p14:xfrm>
              <a:off x="11488504" y="5267206"/>
              <a:ext cx="962640" cy="208800"/>
            </p14:xfrm>
          </p:contentPart>
        </mc:Choice>
        <mc:Fallback>
          <p:pic>
            <p:nvPicPr>
              <p:cNvPr id="49" name="Ink 48">
                <a:extLst>
                  <a:ext uri="{FF2B5EF4-FFF2-40B4-BE49-F238E27FC236}">
                    <a16:creationId xmlns:a16="http://schemas.microsoft.com/office/drawing/2014/main" id="{CD5C8B47-F439-4EFA-97AC-278193B83C72}"/>
                  </a:ext>
                </a:extLst>
              </p:cNvPr>
              <p:cNvPicPr/>
              <p:nvPr/>
            </p:nvPicPr>
            <p:blipFill>
              <a:blip r:embed="rId79"/>
              <a:stretch>
                <a:fillRect/>
              </a:stretch>
            </p:blipFill>
            <p:spPr>
              <a:xfrm>
                <a:off x="11479864" y="5258206"/>
                <a:ext cx="9802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2E319D7E-D67C-48A9-8320-7FAD2B29B8B0}"/>
                  </a:ext>
                </a:extLst>
              </p14:cNvPr>
              <p14:cNvContentPartPr/>
              <p14:nvPr/>
            </p14:nvContentPartPr>
            <p14:xfrm>
              <a:off x="10436224" y="5128246"/>
              <a:ext cx="338400" cy="90000"/>
            </p14:xfrm>
          </p:contentPart>
        </mc:Choice>
        <mc:Fallback>
          <p:pic>
            <p:nvPicPr>
              <p:cNvPr id="51" name="Ink 50">
                <a:extLst>
                  <a:ext uri="{FF2B5EF4-FFF2-40B4-BE49-F238E27FC236}">
                    <a16:creationId xmlns:a16="http://schemas.microsoft.com/office/drawing/2014/main" id="{2E319D7E-D67C-48A9-8320-7FAD2B29B8B0}"/>
                  </a:ext>
                </a:extLst>
              </p:cNvPr>
              <p:cNvPicPr/>
              <p:nvPr/>
            </p:nvPicPr>
            <p:blipFill>
              <a:blip r:embed="rId81"/>
              <a:stretch>
                <a:fillRect/>
              </a:stretch>
            </p:blipFill>
            <p:spPr>
              <a:xfrm>
                <a:off x="10427224" y="5119606"/>
                <a:ext cx="3560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AA749101-EC44-410A-9D3A-2BBA4B4EB7A0}"/>
                  </a:ext>
                </a:extLst>
              </p14:cNvPr>
              <p14:cNvContentPartPr/>
              <p14:nvPr/>
            </p14:nvContentPartPr>
            <p14:xfrm>
              <a:off x="5070784" y="5388166"/>
              <a:ext cx="1490400" cy="112320"/>
            </p14:xfrm>
          </p:contentPart>
        </mc:Choice>
        <mc:Fallback>
          <p:pic>
            <p:nvPicPr>
              <p:cNvPr id="52" name="Ink 51">
                <a:extLst>
                  <a:ext uri="{FF2B5EF4-FFF2-40B4-BE49-F238E27FC236}">
                    <a16:creationId xmlns:a16="http://schemas.microsoft.com/office/drawing/2014/main" id="{AA749101-EC44-410A-9D3A-2BBA4B4EB7A0}"/>
                  </a:ext>
                </a:extLst>
              </p:cNvPr>
              <p:cNvPicPr/>
              <p:nvPr/>
            </p:nvPicPr>
            <p:blipFill>
              <a:blip r:embed="rId83"/>
              <a:stretch>
                <a:fillRect/>
              </a:stretch>
            </p:blipFill>
            <p:spPr>
              <a:xfrm>
                <a:off x="5062144" y="5379526"/>
                <a:ext cx="15080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914D6327-E9D8-4D30-93A6-20C7FBCC7BB6}"/>
                  </a:ext>
                </a:extLst>
              </p14:cNvPr>
              <p14:cNvContentPartPr/>
              <p14:nvPr/>
            </p14:nvContentPartPr>
            <p14:xfrm>
              <a:off x="5526904" y="5429566"/>
              <a:ext cx="344160" cy="214920"/>
            </p14:xfrm>
          </p:contentPart>
        </mc:Choice>
        <mc:Fallback>
          <p:pic>
            <p:nvPicPr>
              <p:cNvPr id="53" name="Ink 52">
                <a:extLst>
                  <a:ext uri="{FF2B5EF4-FFF2-40B4-BE49-F238E27FC236}">
                    <a16:creationId xmlns:a16="http://schemas.microsoft.com/office/drawing/2014/main" id="{914D6327-E9D8-4D30-93A6-20C7FBCC7BB6}"/>
                  </a:ext>
                </a:extLst>
              </p:cNvPr>
              <p:cNvPicPr/>
              <p:nvPr/>
            </p:nvPicPr>
            <p:blipFill>
              <a:blip r:embed="rId85"/>
              <a:stretch>
                <a:fillRect/>
              </a:stretch>
            </p:blipFill>
            <p:spPr>
              <a:xfrm>
                <a:off x="5517904" y="5420926"/>
                <a:ext cx="3618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FB7C62F1-E334-41F9-BDC6-8547B0F61268}"/>
                  </a:ext>
                </a:extLst>
              </p14:cNvPr>
              <p14:cNvContentPartPr/>
              <p14:nvPr/>
            </p14:nvContentPartPr>
            <p14:xfrm>
              <a:off x="4324144" y="5297446"/>
              <a:ext cx="239760" cy="78120"/>
            </p14:xfrm>
          </p:contentPart>
        </mc:Choice>
        <mc:Fallback>
          <p:pic>
            <p:nvPicPr>
              <p:cNvPr id="54" name="Ink 53">
                <a:extLst>
                  <a:ext uri="{FF2B5EF4-FFF2-40B4-BE49-F238E27FC236}">
                    <a16:creationId xmlns:a16="http://schemas.microsoft.com/office/drawing/2014/main" id="{FB7C62F1-E334-41F9-BDC6-8547B0F61268}"/>
                  </a:ext>
                </a:extLst>
              </p:cNvPr>
              <p:cNvPicPr/>
              <p:nvPr/>
            </p:nvPicPr>
            <p:blipFill>
              <a:blip r:embed="rId87"/>
              <a:stretch>
                <a:fillRect/>
              </a:stretch>
            </p:blipFill>
            <p:spPr>
              <a:xfrm>
                <a:off x="4315504" y="5288806"/>
                <a:ext cx="2574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BEB015A9-08E4-4E2F-A283-0A4B87913EA2}"/>
                  </a:ext>
                </a:extLst>
              </p14:cNvPr>
              <p14:cNvContentPartPr/>
              <p14:nvPr/>
            </p14:nvContentPartPr>
            <p14:xfrm>
              <a:off x="6582064" y="5450806"/>
              <a:ext cx="17280" cy="19080"/>
            </p14:xfrm>
          </p:contentPart>
        </mc:Choice>
        <mc:Fallback>
          <p:pic>
            <p:nvPicPr>
              <p:cNvPr id="55" name="Ink 54">
                <a:extLst>
                  <a:ext uri="{FF2B5EF4-FFF2-40B4-BE49-F238E27FC236}">
                    <a16:creationId xmlns:a16="http://schemas.microsoft.com/office/drawing/2014/main" id="{BEB015A9-08E4-4E2F-A283-0A4B87913EA2}"/>
                  </a:ext>
                </a:extLst>
              </p:cNvPr>
              <p:cNvPicPr/>
              <p:nvPr/>
            </p:nvPicPr>
            <p:blipFill>
              <a:blip r:embed="rId89"/>
              <a:stretch>
                <a:fillRect/>
              </a:stretch>
            </p:blipFill>
            <p:spPr>
              <a:xfrm>
                <a:off x="6573424" y="5441806"/>
                <a:ext cx="349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Ink 55">
                <a:extLst>
                  <a:ext uri="{FF2B5EF4-FFF2-40B4-BE49-F238E27FC236}">
                    <a16:creationId xmlns:a16="http://schemas.microsoft.com/office/drawing/2014/main" id="{1D923EBD-9997-474F-A3B1-4824A49C9A11}"/>
                  </a:ext>
                </a:extLst>
              </p14:cNvPr>
              <p14:cNvContentPartPr/>
              <p14:nvPr/>
            </p14:nvContentPartPr>
            <p14:xfrm>
              <a:off x="5383264" y="5071726"/>
              <a:ext cx="360" cy="2880"/>
            </p14:xfrm>
          </p:contentPart>
        </mc:Choice>
        <mc:Fallback>
          <p:pic>
            <p:nvPicPr>
              <p:cNvPr id="56" name="Ink 55">
                <a:extLst>
                  <a:ext uri="{FF2B5EF4-FFF2-40B4-BE49-F238E27FC236}">
                    <a16:creationId xmlns:a16="http://schemas.microsoft.com/office/drawing/2014/main" id="{1D923EBD-9997-474F-A3B1-4824A49C9A11}"/>
                  </a:ext>
                </a:extLst>
              </p:cNvPr>
              <p:cNvPicPr/>
              <p:nvPr/>
            </p:nvPicPr>
            <p:blipFill>
              <a:blip r:embed="rId91"/>
              <a:stretch>
                <a:fillRect/>
              </a:stretch>
            </p:blipFill>
            <p:spPr>
              <a:xfrm>
                <a:off x="5374624" y="5063086"/>
                <a:ext cx="180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7" name="Ink 56">
                <a:extLst>
                  <a:ext uri="{FF2B5EF4-FFF2-40B4-BE49-F238E27FC236}">
                    <a16:creationId xmlns:a16="http://schemas.microsoft.com/office/drawing/2014/main" id="{03EB94E1-B630-4B7B-B398-B18242049FCF}"/>
                  </a:ext>
                </a:extLst>
              </p14:cNvPr>
              <p14:cNvContentPartPr/>
              <p14:nvPr/>
            </p14:nvContentPartPr>
            <p14:xfrm>
              <a:off x="5772064" y="5275846"/>
              <a:ext cx="109800" cy="24480"/>
            </p14:xfrm>
          </p:contentPart>
        </mc:Choice>
        <mc:Fallback>
          <p:pic>
            <p:nvPicPr>
              <p:cNvPr id="57" name="Ink 56">
                <a:extLst>
                  <a:ext uri="{FF2B5EF4-FFF2-40B4-BE49-F238E27FC236}">
                    <a16:creationId xmlns:a16="http://schemas.microsoft.com/office/drawing/2014/main" id="{03EB94E1-B630-4B7B-B398-B18242049FCF}"/>
                  </a:ext>
                </a:extLst>
              </p:cNvPr>
              <p:cNvPicPr/>
              <p:nvPr/>
            </p:nvPicPr>
            <p:blipFill>
              <a:blip r:embed="rId93"/>
              <a:stretch>
                <a:fillRect/>
              </a:stretch>
            </p:blipFill>
            <p:spPr>
              <a:xfrm>
                <a:off x="5763424" y="5267206"/>
                <a:ext cx="1274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3FA302EB-9ACD-45C4-AEFA-3AD77152B9BB}"/>
                  </a:ext>
                </a:extLst>
              </p14:cNvPr>
              <p14:cNvContentPartPr/>
              <p14:nvPr/>
            </p14:nvContentPartPr>
            <p14:xfrm>
              <a:off x="5115064" y="4874806"/>
              <a:ext cx="1008000" cy="90000"/>
            </p14:xfrm>
          </p:contentPart>
        </mc:Choice>
        <mc:Fallback>
          <p:pic>
            <p:nvPicPr>
              <p:cNvPr id="58" name="Ink 57">
                <a:extLst>
                  <a:ext uri="{FF2B5EF4-FFF2-40B4-BE49-F238E27FC236}">
                    <a16:creationId xmlns:a16="http://schemas.microsoft.com/office/drawing/2014/main" id="{3FA302EB-9ACD-45C4-AEFA-3AD77152B9BB}"/>
                  </a:ext>
                </a:extLst>
              </p:cNvPr>
              <p:cNvPicPr/>
              <p:nvPr/>
            </p:nvPicPr>
            <p:blipFill>
              <a:blip r:embed="rId95"/>
              <a:stretch>
                <a:fillRect/>
              </a:stretch>
            </p:blipFill>
            <p:spPr>
              <a:xfrm>
                <a:off x="5106424" y="4865806"/>
                <a:ext cx="1025640" cy="107640"/>
              </a:xfrm>
              <a:prstGeom prst="rect">
                <a:avLst/>
              </a:prstGeom>
            </p:spPr>
          </p:pic>
        </mc:Fallback>
      </mc:AlternateContent>
      <p:grpSp>
        <p:nvGrpSpPr>
          <p:cNvPr id="67" name="Group 66">
            <a:extLst>
              <a:ext uri="{FF2B5EF4-FFF2-40B4-BE49-F238E27FC236}">
                <a16:creationId xmlns:a16="http://schemas.microsoft.com/office/drawing/2014/main" id="{9462CCF5-9EFB-417F-A562-372C67BF4230}"/>
              </a:ext>
            </a:extLst>
          </p:cNvPr>
          <p:cNvGrpSpPr/>
          <p:nvPr/>
        </p:nvGrpSpPr>
        <p:grpSpPr>
          <a:xfrm>
            <a:off x="5020744" y="4585726"/>
            <a:ext cx="1088280" cy="428040"/>
            <a:chOff x="5020744" y="4585726"/>
            <a:chExt cx="1088280" cy="428040"/>
          </a:xfrm>
        </p:grpSpPr>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1FE87747-4C9E-4D8F-B9C5-CAEE29EC804F}"/>
                    </a:ext>
                  </a:extLst>
                </p14:cNvPr>
                <p14:cNvContentPartPr/>
                <p14:nvPr/>
              </p14:nvContentPartPr>
              <p14:xfrm>
                <a:off x="5208664" y="4591486"/>
                <a:ext cx="189000" cy="233640"/>
              </p14:xfrm>
            </p:contentPart>
          </mc:Choice>
          <mc:Fallback>
            <p:pic>
              <p:nvPicPr>
                <p:cNvPr id="59" name="Ink 58">
                  <a:extLst>
                    <a:ext uri="{FF2B5EF4-FFF2-40B4-BE49-F238E27FC236}">
                      <a16:creationId xmlns:a16="http://schemas.microsoft.com/office/drawing/2014/main" id="{1FE87747-4C9E-4D8F-B9C5-CAEE29EC804F}"/>
                    </a:ext>
                  </a:extLst>
                </p:cNvPr>
                <p:cNvPicPr/>
                <p:nvPr/>
              </p:nvPicPr>
              <p:blipFill>
                <a:blip r:embed="rId97"/>
                <a:stretch>
                  <a:fillRect/>
                </a:stretch>
              </p:blipFill>
              <p:spPr>
                <a:xfrm>
                  <a:off x="5199664" y="4582846"/>
                  <a:ext cx="2066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48A1B56E-2BEC-4597-ADA8-029C33005E09}"/>
                    </a:ext>
                  </a:extLst>
                </p14:cNvPr>
                <p14:cNvContentPartPr/>
                <p14:nvPr/>
              </p14:nvContentPartPr>
              <p14:xfrm>
                <a:off x="5020744" y="4651966"/>
                <a:ext cx="118080" cy="160560"/>
              </p14:xfrm>
            </p:contentPart>
          </mc:Choice>
          <mc:Fallback>
            <p:pic>
              <p:nvPicPr>
                <p:cNvPr id="60" name="Ink 59">
                  <a:extLst>
                    <a:ext uri="{FF2B5EF4-FFF2-40B4-BE49-F238E27FC236}">
                      <a16:creationId xmlns:a16="http://schemas.microsoft.com/office/drawing/2014/main" id="{48A1B56E-2BEC-4597-ADA8-029C33005E09}"/>
                    </a:ext>
                  </a:extLst>
                </p:cNvPr>
                <p:cNvPicPr/>
                <p:nvPr/>
              </p:nvPicPr>
              <p:blipFill>
                <a:blip r:embed="rId99"/>
                <a:stretch>
                  <a:fillRect/>
                </a:stretch>
              </p:blipFill>
              <p:spPr>
                <a:xfrm>
                  <a:off x="5011744" y="4643326"/>
                  <a:ext cx="1357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672F4837-6E6B-4668-BB23-CA22BB46F2F2}"/>
                    </a:ext>
                  </a:extLst>
                </p14:cNvPr>
                <p14:cNvContentPartPr/>
                <p14:nvPr/>
              </p14:nvContentPartPr>
              <p14:xfrm>
                <a:off x="5751544" y="4596526"/>
                <a:ext cx="182520" cy="225360"/>
              </p14:xfrm>
            </p:contentPart>
          </mc:Choice>
          <mc:Fallback>
            <p:pic>
              <p:nvPicPr>
                <p:cNvPr id="61" name="Ink 60">
                  <a:extLst>
                    <a:ext uri="{FF2B5EF4-FFF2-40B4-BE49-F238E27FC236}">
                      <a16:creationId xmlns:a16="http://schemas.microsoft.com/office/drawing/2014/main" id="{672F4837-6E6B-4668-BB23-CA22BB46F2F2}"/>
                    </a:ext>
                  </a:extLst>
                </p:cNvPr>
                <p:cNvPicPr/>
                <p:nvPr/>
              </p:nvPicPr>
              <p:blipFill>
                <a:blip r:embed="rId101"/>
                <a:stretch>
                  <a:fillRect/>
                </a:stretch>
              </p:blipFill>
              <p:spPr>
                <a:xfrm>
                  <a:off x="5742544" y="4587886"/>
                  <a:ext cx="2001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5551E27C-B0F7-4CA4-83E3-2D9CF6799F70}"/>
                    </a:ext>
                  </a:extLst>
                </p14:cNvPr>
                <p14:cNvContentPartPr/>
                <p14:nvPr/>
              </p14:nvContentPartPr>
              <p14:xfrm>
                <a:off x="6048544" y="4585726"/>
                <a:ext cx="60480" cy="210600"/>
              </p14:xfrm>
            </p:contentPart>
          </mc:Choice>
          <mc:Fallback>
            <p:pic>
              <p:nvPicPr>
                <p:cNvPr id="62" name="Ink 61">
                  <a:extLst>
                    <a:ext uri="{FF2B5EF4-FFF2-40B4-BE49-F238E27FC236}">
                      <a16:creationId xmlns:a16="http://schemas.microsoft.com/office/drawing/2014/main" id="{5551E27C-B0F7-4CA4-83E3-2D9CF6799F70}"/>
                    </a:ext>
                  </a:extLst>
                </p:cNvPr>
                <p:cNvPicPr/>
                <p:nvPr/>
              </p:nvPicPr>
              <p:blipFill>
                <a:blip r:embed="rId103"/>
                <a:stretch>
                  <a:fillRect/>
                </a:stretch>
              </p:blipFill>
              <p:spPr>
                <a:xfrm>
                  <a:off x="6039904" y="4577086"/>
                  <a:ext cx="781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9E020E1D-6131-4287-AFEF-4C4B16A92B28}"/>
                    </a:ext>
                  </a:extLst>
                </p14:cNvPr>
                <p14:cNvContentPartPr/>
                <p14:nvPr/>
              </p14:nvContentPartPr>
              <p14:xfrm>
                <a:off x="5472544" y="4662406"/>
                <a:ext cx="100800" cy="351360"/>
              </p14:xfrm>
            </p:contentPart>
          </mc:Choice>
          <mc:Fallback>
            <p:pic>
              <p:nvPicPr>
                <p:cNvPr id="65" name="Ink 64">
                  <a:extLst>
                    <a:ext uri="{FF2B5EF4-FFF2-40B4-BE49-F238E27FC236}">
                      <a16:creationId xmlns:a16="http://schemas.microsoft.com/office/drawing/2014/main" id="{9E020E1D-6131-4287-AFEF-4C4B16A92B28}"/>
                    </a:ext>
                  </a:extLst>
                </p:cNvPr>
                <p:cNvPicPr/>
                <p:nvPr/>
              </p:nvPicPr>
              <p:blipFill>
                <a:blip r:embed="rId105"/>
                <a:stretch>
                  <a:fillRect/>
                </a:stretch>
              </p:blipFill>
              <p:spPr>
                <a:xfrm>
                  <a:off x="5463544" y="4653406"/>
                  <a:ext cx="11844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209838E8-4F07-49AF-A965-464869BCC231}"/>
                    </a:ext>
                  </a:extLst>
                </p14:cNvPr>
                <p14:cNvContentPartPr/>
                <p14:nvPr/>
              </p14:nvContentPartPr>
              <p14:xfrm>
                <a:off x="5494144" y="4887046"/>
                <a:ext cx="226800" cy="118080"/>
              </p14:xfrm>
            </p:contentPart>
          </mc:Choice>
          <mc:Fallback>
            <p:pic>
              <p:nvPicPr>
                <p:cNvPr id="66" name="Ink 65">
                  <a:extLst>
                    <a:ext uri="{FF2B5EF4-FFF2-40B4-BE49-F238E27FC236}">
                      <a16:creationId xmlns:a16="http://schemas.microsoft.com/office/drawing/2014/main" id="{209838E8-4F07-49AF-A965-464869BCC231}"/>
                    </a:ext>
                  </a:extLst>
                </p:cNvPr>
                <p:cNvPicPr/>
                <p:nvPr/>
              </p:nvPicPr>
              <p:blipFill>
                <a:blip r:embed="rId107"/>
                <a:stretch>
                  <a:fillRect/>
                </a:stretch>
              </p:blipFill>
              <p:spPr>
                <a:xfrm>
                  <a:off x="5485504" y="4878406"/>
                  <a:ext cx="244440" cy="135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68" name="Ink 67">
                <a:extLst>
                  <a:ext uri="{FF2B5EF4-FFF2-40B4-BE49-F238E27FC236}">
                    <a16:creationId xmlns:a16="http://schemas.microsoft.com/office/drawing/2014/main" id="{D287FED4-C638-4B9B-B02F-BEEE69AFC06C}"/>
                  </a:ext>
                </a:extLst>
              </p14:cNvPr>
              <p14:cNvContentPartPr/>
              <p14:nvPr/>
            </p14:nvContentPartPr>
            <p14:xfrm>
              <a:off x="6267064" y="5269006"/>
              <a:ext cx="146520" cy="45000"/>
            </p14:xfrm>
          </p:contentPart>
        </mc:Choice>
        <mc:Fallback>
          <p:pic>
            <p:nvPicPr>
              <p:cNvPr id="68" name="Ink 67">
                <a:extLst>
                  <a:ext uri="{FF2B5EF4-FFF2-40B4-BE49-F238E27FC236}">
                    <a16:creationId xmlns:a16="http://schemas.microsoft.com/office/drawing/2014/main" id="{D287FED4-C638-4B9B-B02F-BEEE69AFC06C}"/>
                  </a:ext>
                </a:extLst>
              </p:cNvPr>
              <p:cNvPicPr/>
              <p:nvPr/>
            </p:nvPicPr>
            <p:blipFill>
              <a:blip r:embed="rId109"/>
              <a:stretch>
                <a:fillRect/>
              </a:stretch>
            </p:blipFill>
            <p:spPr>
              <a:xfrm>
                <a:off x="6258064" y="5260366"/>
                <a:ext cx="1641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9" name="Ink 68">
                <a:extLst>
                  <a:ext uri="{FF2B5EF4-FFF2-40B4-BE49-F238E27FC236}">
                    <a16:creationId xmlns:a16="http://schemas.microsoft.com/office/drawing/2014/main" id="{DABE488F-C65D-4A52-8EC4-1405BC4A45E6}"/>
                  </a:ext>
                </a:extLst>
              </p14:cNvPr>
              <p14:cNvContentPartPr/>
              <p14:nvPr/>
            </p14:nvContentPartPr>
            <p14:xfrm>
              <a:off x="5388304" y="5328766"/>
              <a:ext cx="7200" cy="5400"/>
            </p14:xfrm>
          </p:contentPart>
        </mc:Choice>
        <mc:Fallback>
          <p:pic>
            <p:nvPicPr>
              <p:cNvPr id="69" name="Ink 68">
                <a:extLst>
                  <a:ext uri="{FF2B5EF4-FFF2-40B4-BE49-F238E27FC236}">
                    <a16:creationId xmlns:a16="http://schemas.microsoft.com/office/drawing/2014/main" id="{DABE488F-C65D-4A52-8EC4-1405BC4A45E6}"/>
                  </a:ext>
                </a:extLst>
              </p:cNvPr>
              <p:cNvPicPr/>
              <p:nvPr/>
            </p:nvPicPr>
            <p:blipFill>
              <a:blip r:embed="rId111"/>
              <a:stretch>
                <a:fillRect/>
              </a:stretch>
            </p:blipFill>
            <p:spPr>
              <a:xfrm>
                <a:off x="5379664" y="5320126"/>
                <a:ext cx="248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0" name="Ink 69">
                <a:extLst>
                  <a:ext uri="{FF2B5EF4-FFF2-40B4-BE49-F238E27FC236}">
                    <a16:creationId xmlns:a16="http://schemas.microsoft.com/office/drawing/2014/main" id="{D573B5DC-7EAB-4329-99E9-FCE5FFBADFCA}"/>
                  </a:ext>
                </a:extLst>
              </p14:cNvPr>
              <p14:cNvContentPartPr/>
              <p14:nvPr/>
            </p14:nvContentPartPr>
            <p14:xfrm>
              <a:off x="6866464" y="5302486"/>
              <a:ext cx="867240" cy="106560"/>
            </p14:xfrm>
          </p:contentPart>
        </mc:Choice>
        <mc:Fallback>
          <p:pic>
            <p:nvPicPr>
              <p:cNvPr id="70" name="Ink 69">
                <a:extLst>
                  <a:ext uri="{FF2B5EF4-FFF2-40B4-BE49-F238E27FC236}">
                    <a16:creationId xmlns:a16="http://schemas.microsoft.com/office/drawing/2014/main" id="{D573B5DC-7EAB-4329-99E9-FCE5FFBADFCA}"/>
                  </a:ext>
                </a:extLst>
              </p:cNvPr>
              <p:cNvPicPr/>
              <p:nvPr/>
            </p:nvPicPr>
            <p:blipFill>
              <a:blip r:embed="rId113"/>
              <a:stretch>
                <a:fillRect/>
              </a:stretch>
            </p:blipFill>
            <p:spPr>
              <a:xfrm>
                <a:off x="6857464" y="5293846"/>
                <a:ext cx="884880" cy="124200"/>
              </a:xfrm>
              <a:prstGeom prst="rect">
                <a:avLst/>
              </a:prstGeom>
            </p:spPr>
          </p:pic>
        </mc:Fallback>
      </mc:AlternateContent>
    </p:spTree>
    <p:extLst>
      <p:ext uri="{BB962C8B-B14F-4D97-AF65-F5344CB8AC3E}">
        <p14:creationId xmlns:p14="http://schemas.microsoft.com/office/powerpoint/2010/main" val="356146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2F64-0DA5-4000-B963-500D4AE8E8EE}"/>
              </a:ext>
            </a:extLst>
          </p:cNvPr>
          <p:cNvSpPr>
            <a:spLocks noGrp="1"/>
          </p:cNvSpPr>
          <p:nvPr>
            <p:ph type="title"/>
          </p:nvPr>
        </p:nvSpPr>
        <p:spPr>
          <a:xfrm>
            <a:off x="847292" y="93556"/>
            <a:ext cx="10496661" cy="731290"/>
          </a:xfrm>
        </p:spPr>
        <p:txBody>
          <a:bodyPr/>
          <a:lstStyle/>
          <a:p>
            <a:r>
              <a:rPr lang="en-US" dirty="0"/>
              <a:t>L1 Norm parameter regularization</a:t>
            </a:r>
          </a:p>
        </p:txBody>
      </p:sp>
      <p:pic>
        <p:nvPicPr>
          <p:cNvPr id="5" name="Picture 4">
            <a:extLst>
              <a:ext uri="{FF2B5EF4-FFF2-40B4-BE49-F238E27FC236}">
                <a16:creationId xmlns:a16="http://schemas.microsoft.com/office/drawing/2014/main" id="{107A72D8-B297-467E-8673-09D01BBFB65E}"/>
              </a:ext>
            </a:extLst>
          </p:cNvPr>
          <p:cNvPicPr>
            <a:picLocks noChangeAspect="1"/>
          </p:cNvPicPr>
          <p:nvPr/>
        </p:nvPicPr>
        <p:blipFill>
          <a:blip r:embed="rId2"/>
          <a:stretch>
            <a:fillRect/>
          </a:stretch>
        </p:blipFill>
        <p:spPr>
          <a:xfrm>
            <a:off x="1649691" y="1619387"/>
            <a:ext cx="8347435" cy="370355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8960298-3693-4B6E-95D7-47ECE623804E}"/>
                  </a:ext>
                </a:extLst>
              </p14:cNvPr>
              <p14:cNvContentPartPr/>
              <p14:nvPr/>
            </p14:nvContentPartPr>
            <p14:xfrm>
              <a:off x="6853144" y="3761258"/>
              <a:ext cx="770760" cy="154440"/>
            </p14:xfrm>
          </p:contentPart>
        </mc:Choice>
        <mc:Fallback>
          <p:pic>
            <p:nvPicPr>
              <p:cNvPr id="3" name="Ink 2">
                <a:extLst>
                  <a:ext uri="{FF2B5EF4-FFF2-40B4-BE49-F238E27FC236}">
                    <a16:creationId xmlns:a16="http://schemas.microsoft.com/office/drawing/2014/main" id="{18960298-3693-4B6E-95D7-47ECE623804E}"/>
                  </a:ext>
                </a:extLst>
              </p:cNvPr>
              <p:cNvPicPr/>
              <p:nvPr/>
            </p:nvPicPr>
            <p:blipFill>
              <a:blip r:embed="rId4"/>
              <a:stretch>
                <a:fillRect/>
              </a:stretch>
            </p:blipFill>
            <p:spPr>
              <a:xfrm>
                <a:off x="6844144" y="3752258"/>
                <a:ext cx="788400" cy="172080"/>
              </a:xfrm>
              <a:prstGeom prst="rect">
                <a:avLst/>
              </a:prstGeom>
            </p:spPr>
          </p:pic>
        </mc:Fallback>
      </mc:AlternateContent>
    </p:spTree>
    <p:extLst>
      <p:ext uri="{BB962C8B-B14F-4D97-AF65-F5344CB8AC3E}">
        <p14:creationId xmlns:p14="http://schemas.microsoft.com/office/powerpoint/2010/main" val="1063498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1696</TotalTime>
  <Words>1678</Words>
  <Application>Microsoft Office PowerPoint</Application>
  <PresentationFormat>Widescreen</PresentationFormat>
  <Paragraphs>155</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DejaVu Sans</vt:lpstr>
      <vt:lpstr>Wingdings</vt:lpstr>
      <vt:lpstr>Office Theme</vt:lpstr>
      <vt:lpstr>CSE 465 Lecture 10 &amp; 11</vt:lpstr>
      <vt:lpstr>What is regularization?</vt:lpstr>
      <vt:lpstr>Regularization Methods</vt:lpstr>
      <vt:lpstr>Goals of regularization</vt:lpstr>
      <vt:lpstr>Effect of regularization</vt:lpstr>
      <vt:lpstr>Regularization: parameter norm penalties</vt:lpstr>
      <vt:lpstr>Parameter norm penalties</vt:lpstr>
      <vt:lpstr>L2 norm parameter regularization</vt:lpstr>
      <vt:lpstr>L1 Norm parameter regularization</vt:lpstr>
      <vt:lpstr>L1 Norm regularization</vt:lpstr>
      <vt:lpstr>Regularization: Data preprocessing</vt:lpstr>
      <vt:lpstr>Regularization: Dataset augmentation</vt:lpstr>
      <vt:lpstr>Dataset augmentation: Color jitter</vt:lpstr>
      <vt:lpstr>Dataset augmentation: color jitter</vt:lpstr>
      <vt:lpstr>Dataset augmentation: Horizontal flipping</vt:lpstr>
      <vt:lpstr>Dataset augmentation: horizontal flipping</vt:lpstr>
      <vt:lpstr>Dataset augmentation: Conclusion</vt:lpstr>
      <vt:lpstr>Regularization: Noise robustness</vt:lpstr>
      <vt:lpstr>Noise robustness: Noise injection on weights</vt:lpstr>
      <vt:lpstr>Noise robustness: noise injection on outputs</vt:lpstr>
      <vt:lpstr>Noise robustness: label smoothing</vt:lpstr>
      <vt:lpstr>Early stopping</vt:lpstr>
      <vt:lpstr>Early Stopping</vt:lpstr>
      <vt:lpstr>Early stopping</vt:lpstr>
      <vt:lpstr>Early Stopping: Exploiting the validation set</vt:lpstr>
      <vt:lpstr>Exploiting the validation set</vt:lpstr>
      <vt:lpstr>Dropout</vt:lpstr>
      <vt:lpstr>Dropout regularization</vt:lpstr>
      <vt:lpstr>Dropout regularization</vt:lpstr>
      <vt:lpstr>Training with Dropout</vt:lpstr>
      <vt:lpstr>Training with Dropout</vt:lpstr>
      <vt:lpstr>Dropout</vt:lpstr>
      <vt:lpstr>PowerPoint Presentation</vt:lpstr>
      <vt:lpstr>Normalizing the input</vt:lpstr>
      <vt:lpstr>Normalizing the input</vt:lpstr>
      <vt:lpstr>Batch Normalization</vt:lpstr>
      <vt:lpstr>Covariance Shift</vt:lpstr>
      <vt:lpstr>Covariance Shift in Neural Networks</vt:lpstr>
      <vt:lpstr>Batch Normalization Details</vt:lpstr>
      <vt:lpstr>Optimization</vt:lpstr>
      <vt:lpstr>SGD Optimization</vt:lpstr>
      <vt:lpstr>SGD Optimization</vt:lpstr>
      <vt:lpstr>PowerPoint Presentation</vt:lpstr>
      <vt:lpstr>Exponentially weighted moving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465 Lecture 11 &amp; 12</dc:title>
  <dc:creator>Mohammad Khan</dc:creator>
  <cp:lastModifiedBy>Mohammad Khan</cp:lastModifiedBy>
  <cp:revision>53</cp:revision>
  <dcterms:created xsi:type="dcterms:W3CDTF">2020-12-07T02:06:03Z</dcterms:created>
  <dcterms:modified xsi:type="dcterms:W3CDTF">2021-08-13T09:43:06Z</dcterms:modified>
</cp:coreProperties>
</file>